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2"/>
  </p:notesMasterIdLst>
  <p:sldIdLst>
    <p:sldId id="306" r:id="rId2"/>
    <p:sldId id="304" r:id="rId3"/>
    <p:sldId id="307" r:id="rId4"/>
    <p:sldId id="305" r:id="rId5"/>
    <p:sldId id="288" r:id="rId6"/>
    <p:sldId id="291" r:id="rId7"/>
    <p:sldId id="292" r:id="rId8"/>
    <p:sldId id="293" r:id="rId9"/>
    <p:sldId id="294" r:id="rId10"/>
    <p:sldId id="295" r:id="rId11"/>
    <p:sldId id="297" r:id="rId12"/>
    <p:sldId id="308" r:id="rId13"/>
    <p:sldId id="300" r:id="rId14"/>
    <p:sldId id="312" r:id="rId15"/>
    <p:sldId id="301" r:id="rId16"/>
    <p:sldId id="302" r:id="rId17"/>
    <p:sldId id="303" r:id="rId18"/>
    <p:sldId id="296" r:id="rId19"/>
    <p:sldId id="309" r:id="rId20"/>
    <p:sldId id="31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8" autoAdjust="0"/>
    <p:restoredTop sz="88989" autoAdjust="0"/>
  </p:normalViewPr>
  <p:slideViewPr>
    <p:cSldViewPr>
      <p:cViewPr varScale="1">
        <p:scale>
          <a:sx n="71" d="100"/>
          <a:sy n="71" d="100"/>
        </p:scale>
        <p:origin x="300" y="60"/>
      </p:cViewPr>
      <p:guideLst>
        <p:guide orient="horz" pos="2160"/>
        <p:guide pos="2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71B86-C5E0-45A4-B7ED-80FCA190CE28}" type="datetimeFigureOut">
              <a:rPr lang="en-US" smtClean="0"/>
              <a:t>11/28/2015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AB42C-EACD-4FBD-A852-5E23CD4D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0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9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AB42C-EACD-4FBD-A852-5E23CD4DE2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56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AB42C-EACD-4FBD-A852-5E23CD4DE2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97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988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33223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7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56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99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301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97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1519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1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37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53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0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2015 Project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+mj-lt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+mj-lt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110.png"/><Relationship Id="rId4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0.png"/><Relationship Id="rId2" Type="http://schemas.microsoft.com/office/2007/relationships/media" Target="../media/media13.m4a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hyperlink" Target="http://webcourse.cs.technion.ac.il/234267/Winter2012-2013/ho/WCFiles/L2_pipeline_2012.pptx" TargetMode="External"/><Relationship Id="rId4" Type="http://schemas.openxmlformats.org/officeDocument/2006/relationships/hyperlink" Target="http://webcourse.cs.technion.ac.il/234267/Winter2012-2013/en/ho_Lectures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835103"/>
            <a:ext cx="6754008" cy="584775"/>
          </a:xfrm>
        </p:spPr>
        <p:txBody>
          <a:bodyPr/>
          <a:lstStyle/>
          <a:p>
            <a:r>
              <a:rPr lang="en-US" dirty="0" smtClean="0"/>
              <a:t>Branch Prediction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Pavel </a:t>
            </a:r>
            <a:r>
              <a:rPr lang="en-US" dirty="0" err="1" smtClean="0"/>
              <a:t>Kryukov</a:t>
            </a:r>
            <a:endParaRPr lang="en-US" dirty="0" smtClean="0"/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28 November 2015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90191"/>
      </p:ext>
    </p:extLst>
  </p:cSld>
  <p:clrMapOvr>
    <a:masterClrMapping/>
  </p:clrMapOvr>
  <p:transition advTm="179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72" x="3813175" y="5367338"/>
          <p14:tracePt t="1830" x="3822700" y="5224463"/>
          <p14:tracePt t="1837" x="3848100" y="5081588"/>
          <p14:tracePt t="1847" x="3911600" y="4822825"/>
          <p14:tracePt t="1858" x="3938588" y="4572000"/>
          <p14:tracePt t="1874" x="3946525" y="4438650"/>
          <p14:tracePt t="1890" x="3983038" y="4197350"/>
          <p14:tracePt t="1907" x="3983038" y="412591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</a:rPr>
              <a:t>Decision 2: Delayed Branches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609600" y="1147733"/>
                <a:ext cx="8077200" cy="26979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en-US" sz="2000" dirty="0" smtClean="0">
                    <a:latin typeface="+mj-lt"/>
                  </a:rPr>
                  <a:t>Unfortunately, filling </a:t>
                </a:r>
                <a:r>
                  <a:rPr lang="en-US" sz="2000" dirty="0">
                    <a:latin typeface="+mj-lt"/>
                  </a:rPr>
                  <a:t>1 delay slot is easy, 2 is hard, 3 is </a:t>
                </a:r>
                <a:r>
                  <a:rPr lang="en-US" sz="2000" dirty="0" smtClean="0">
                    <a:latin typeface="+mj-lt"/>
                  </a:rPr>
                  <a:t>harder …</a:t>
                </a:r>
                <a:endParaRPr lang="en-US" sz="2000" dirty="0">
                  <a:latin typeface="+mj-lt"/>
                </a:endParaRPr>
              </a:p>
              <a:p>
                <a:pPr marL="800100" lvl="1" indent="-34290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en-US" sz="1600" dirty="0">
                    <a:latin typeface="+mj-lt"/>
                  </a:rPr>
                  <a:t>Assuming we can effectively fill d% of the delayed </a:t>
                </a:r>
                <a:r>
                  <a:rPr lang="en-US" sz="1600" dirty="0" smtClean="0">
                    <a:latin typeface="+mj-lt"/>
                  </a:rPr>
                  <a:t>slots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>
                    <a:latin typeface="+mj-lt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600" dirty="0" smtClean="0">
                  <a:latin typeface="+mj-lt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j-lt"/>
                  </a:rPr>
                  <a:t>For example, for </a:t>
                </a:r>
                <a:r>
                  <a:rPr lang="en-US" sz="1600" dirty="0" smtClean="0">
                    <a:latin typeface="+mj-lt"/>
                  </a:rPr>
                  <a:t>d=0.6, </a:t>
                </a:r>
                <a:r>
                  <a:rPr lang="en-US" sz="1600" dirty="0">
                    <a:latin typeface="+mj-lt"/>
                  </a:rPr>
                  <a:t>we get </a:t>
                </a:r>
                <a:r>
                  <a:rPr lang="en-US" sz="1600" dirty="0" smtClean="0">
                    <a:latin typeface="+mj-lt"/>
                  </a:rPr>
                  <a:t>CPI</a:t>
                </a:r>
                <a:r>
                  <a:rPr lang="en-US" sz="1050" dirty="0" smtClean="0">
                    <a:latin typeface="+mj-lt"/>
                  </a:rPr>
                  <a:t> </a:t>
                </a:r>
                <a:r>
                  <a:rPr lang="en-US" sz="1200" dirty="0" smtClean="0">
                    <a:latin typeface="+mj-lt"/>
                  </a:rPr>
                  <a:t>real </a:t>
                </a:r>
                <a:r>
                  <a:rPr lang="en-US" sz="1600" dirty="0">
                    <a:latin typeface="+mj-lt"/>
                  </a:rPr>
                  <a:t>= </a:t>
                </a:r>
                <a:r>
                  <a:rPr lang="en-US" sz="1600" dirty="0" smtClean="0">
                    <a:latin typeface="+mj-lt"/>
                  </a:rPr>
                  <a:t>1.2</a:t>
                </a:r>
                <a:endParaRPr lang="en-US" sz="1600" dirty="0">
                  <a:latin typeface="+mj-lt"/>
                </a:endParaRPr>
              </a:p>
              <a:p>
                <a:pPr marL="342900" indent="-342900">
                  <a:spcBef>
                    <a:spcPts val="18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+mj-lt"/>
                  </a:rPr>
                  <a:t>Mixing architecture with micro-arch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en-US" sz="1600" dirty="0">
                    <a:latin typeface="+mj-lt"/>
                  </a:rPr>
                  <a:t>New generations requires more delay slots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en-US" sz="1600" dirty="0">
                    <a:latin typeface="+mj-lt"/>
                  </a:rPr>
                  <a:t>Cause computability issues between generations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47733"/>
                <a:ext cx="8077200" cy="2697918"/>
              </a:xfrm>
              <a:prstGeom prst="rect">
                <a:avLst/>
              </a:prstGeom>
              <a:blipFill rotWithShape="0">
                <a:blip r:embed="rId5"/>
                <a:stretch>
                  <a:fillRect l="-679" t="-1129" b="-20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 Box 8"/>
          <p:cNvSpPr txBox="1">
            <a:spLocks noChangeArrowheads="1"/>
          </p:cNvSpPr>
          <p:nvPr/>
        </p:nvSpPr>
        <p:spPr bwMode="auto">
          <a:xfrm>
            <a:off x="914400" y="4267200"/>
            <a:ext cx="7162800" cy="1497925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 algn="ctr"/>
            <a:r>
              <a:rPr lang="en-US" sz="2000" dirty="0" smtClean="0">
                <a:latin typeface="+mj-lt"/>
              </a:rPr>
              <a:t>Still far from the ideal and mixing Arch and </a:t>
            </a:r>
            <a:r>
              <a:rPr lang="en-US" sz="2000" dirty="0" err="1" smtClean="0">
                <a:latin typeface="+mj-lt"/>
              </a:rPr>
              <a:t>uArch</a:t>
            </a:r>
            <a:r>
              <a:rPr lang="en-US" sz="2000" dirty="0" smtClean="0">
                <a:latin typeface="+mj-lt"/>
              </a:rPr>
              <a:t> is almost always not the best decision.</a:t>
            </a:r>
          </a:p>
          <a:p>
            <a:pPr marL="0" lvl="1" algn="ctr"/>
            <a:endParaRPr lang="en-US" sz="2000" dirty="0" smtClean="0">
              <a:latin typeface="+mj-lt"/>
            </a:endParaRPr>
          </a:p>
          <a:p>
            <a:pPr marL="0" lvl="1" algn="ctr"/>
            <a:r>
              <a:rPr lang="en-US" sz="2000" dirty="0" smtClean="0">
                <a:latin typeface="+mj-lt"/>
              </a:rPr>
              <a:t>Can we do something even better?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6451993"/>
      </p:ext>
    </p:extLst>
  </p:cSld>
  <p:clrMapOvr>
    <a:masterClrMapping/>
  </p:clrMapOvr>
  <p:transition advTm="1463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2976" x="6000750" y="2438400"/>
          <p14:tracePt t="12986" x="5626100" y="2286000"/>
          <p14:tracePt t="12996" x="5214938" y="2143125"/>
          <p14:tracePt t="13006" x="4803775" y="2044700"/>
          <p14:tracePt t="13019" x="4491038" y="1982788"/>
          <p14:tracePt t="13037" x="3875088" y="1839913"/>
          <p14:tracePt t="13052" x="3660775" y="1785938"/>
          <p14:tracePt t="13069" x="3375025" y="1724025"/>
          <p14:tracePt t="13085" x="3295650" y="1704975"/>
          <p14:tracePt t="13103" x="3214688" y="1660525"/>
          <p14:tracePt t="13119" x="3187700" y="1598613"/>
          <p14:tracePt t="13426" x="3214688" y="1598613"/>
          <p14:tracePt t="13436" x="3232150" y="1598613"/>
          <p14:tracePt t="13446" x="3259138" y="1589088"/>
          <p14:tracePt t="13457" x="3286125" y="1589088"/>
          <p14:tracePt t="13469" x="3313113" y="1589088"/>
          <p14:tracePt t="13488" x="3357563" y="1581150"/>
          <p14:tracePt t="13502" x="3375025" y="1571625"/>
          <p14:tracePt t="13519" x="3411538" y="1571625"/>
          <p14:tracePt t="13535" x="3438525" y="1571625"/>
          <p14:tracePt t="13835" x="3402013" y="1581150"/>
          <p14:tracePt t="13845" x="3340100" y="1589088"/>
          <p14:tracePt t="13855" x="3303588" y="1598613"/>
          <p14:tracePt t="13869" x="3268663" y="1598613"/>
          <p14:tracePt t="13886" x="3205163" y="1598613"/>
          <p14:tracePt t="13903" x="3187700" y="1598613"/>
          <p14:tracePt t="13919" x="3170238" y="1598613"/>
          <p14:tracePt t="13958" x="3170238" y="1589088"/>
          <p14:tracePt t="13969" x="3179763" y="1581150"/>
          <p14:tracePt t="13986" x="3179763" y="1562100"/>
          <p14:tracePt t="14002" x="3197225" y="1554163"/>
          <p14:tracePt t="14019" x="3232150" y="1544638"/>
          <p14:tracePt t="14036" x="3259138" y="1544638"/>
          <p14:tracePt t="14052" x="3322638" y="1544638"/>
          <p14:tracePt t="14071" x="3384550" y="1544638"/>
          <p14:tracePt t="14086" x="3419475" y="1544638"/>
          <p14:tracePt t="14103" x="3455988" y="1544638"/>
          <p14:tracePt t="14136" x="3465513" y="1544638"/>
          <p14:tracePt t="14204" x="3429000" y="1544638"/>
          <p14:tracePt t="14214" x="3402013" y="1536700"/>
          <p14:tracePt t="14224" x="3357563" y="1527175"/>
          <p14:tracePt t="14236" x="3313113" y="1509713"/>
          <p14:tracePt t="14254" x="3232150" y="1490663"/>
          <p14:tracePt t="14269" x="3197225" y="1473200"/>
          <p14:tracePt t="14286" x="3170238" y="1473200"/>
          <p14:tracePt t="14357" x="3187700" y="1473200"/>
          <p14:tracePt t="14367" x="3205163" y="1473200"/>
          <p14:tracePt t="14377" x="3232150" y="1482725"/>
          <p14:tracePt t="14389" x="3259138" y="1500188"/>
          <p14:tracePt t="14403" x="3286125" y="1500188"/>
          <p14:tracePt t="14419" x="3375025" y="1517650"/>
          <p14:tracePt t="14436" x="3411538" y="1517650"/>
          <p14:tracePt t="14453" x="3455988" y="1517650"/>
          <p14:tracePt t="14469" x="3465513" y="1517650"/>
          <p14:tracePt t="14561" x="3429000" y="1517650"/>
          <p14:tracePt t="14572" x="3402013" y="1544638"/>
          <p14:tracePt t="14582" x="3384550" y="1554163"/>
          <p14:tracePt t="14592" x="3375025" y="1562100"/>
          <p14:tracePt t="14603" x="3367088" y="1571625"/>
          <p14:tracePt t="14653" x="3367088" y="1581150"/>
          <p14:tracePt t="14673" x="3375025" y="1598613"/>
          <p14:tracePt t="14684" x="3402013" y="1608138"/>
          <p14:tracePt t="14694" x="3438525" y="1625600"/>
          <p14:tracePt t="14706" x="3465513" y="1633538"/>
          <p14:tracePt t="14719" x="3490913" y="1633538"/>
          <p14:tracePt t="14736" x="3536950" y="1633538"/>
          <p14:tracePt t="14753" x="3554413" y="1633538"/>
          <p14:tracePt t="14769" x="3589338" y="1633538"/>
          <p14:tracePt t="14786" x="3608388" y="1633538"/>
          <p14:tracePt t="14819" x="3598863" y="1633538"/>
          <p14:tracePt t="14838" x="3500438" y="1633538"/>
          <p14:tracePt t="14853" x="3446463" y="1625600"/>
          <p14:tracePt t="14869" x="3295650" y="1608138"/>
          <p14:tracePt t="14886" x="3251200" y="1608138"/>
          <p14:tracePt t="14903" x="3205163" y="1608138"/>
          <p14:tracePt t="14940" x="3205163" y="1616075"/>
          <p14:tracePt t="14981" x="3241675" y="1643063"/>
          <p14:tracePt t="14991" x="3303588" y="1687513"/>
          <p14:tracePt t="15002" x="3394075" y="1724025"/>
          <p14:tracePt t="15011" x="3455988" y="1741488"/>
          <p14:tracePt t="15022" x="3517900" y="1758950"/>
          <p14:tracePt t="15036" x="3589338" y="1758950"/>
          <p14:tracePt t="15053" x="3732213" y="1758950"/>
          <p14:tracePt t="15069" x="3795713" y="1758950"/>
          <p14:tracePt t="15086" x="3884613" y="1741488"/>
          <p14:tracePt t="15104" x="3919538" y="1714500"/>
          <p14:tracePt t="15119" x="3929063" y="1714500"/>
          <p14:tracePt t="15136" x="3938588" y="1687513"/>
          <p14:tracePt t="15154" x="3919538" y="1670050"/>
          <p14:tracePt t="15169" x="3867150" y="1625600"/>
          <p14:tracePt t="15186" x="3732213" y="1581150"/>
          <p14:tracePt t="15203" x="3643313" y="1571625"/>
          <p14:tracePt t="15219" x="3490913" y="1562100"/>
          <p14:tracePt t="15237" x="3402013" y="1581150"/>
          <p14:tracePt t="15253" x="3348038" y="1608138"/>
          <p14:tracePt t="15269" x="3276600" y="1660525"/>
          <p14:tracePt t="15288" x="3241675" y="1758950"/>
          <p14:tracePt t="15303" x="3241675" y="1795463"/>
          <p14:tracePt t="15319" x="3259138" y="1901825"/>
          <p14:tracePt t="15336" x="3303588" y="1938338"/>
          <p14:tracePt t="15353" x="3429000" y="1990725"/>
          <p14:tracePt t="15370" x="3536950" y="1982788"/>
          <p14:tracePt t="15636" x="3589338" y="1955800"/>
          <p14:tracePt t="15646" x="3670300" y="1919288"/>
          <p14:tracePt t="15656" x="3759200" y="1884363"/>
          <p14:tracePt t="15669" x="3857625" y="1822450"/>
          <p14:tracePt t="15687" x="4062413" y="1724025"/>
          <p14:tracePt t="15703" x="4143375" y="1652588"/>
          <p14:tracePt t="15719" x="4251325" y="1598613"/>
          <p14:tracePt t="15736" x="4259263" y="1598613"/>
          <p14:tracePt t="15789" x="4251325" y="1598613"/>
          <p14:tracePt t="15799" x="4232275" y="1598613"/>
          <p14:tracePt t="15809" x="4214813" y="1598613"/>
          <p14:tracePt t="15820" x="4170363" y="1598613"/>
          <p14:tracePt t="15836" x="4116388" y="1598613"/>
          <p14:tracePt t="15853" x="4017963" y="1598613"/>
          <p14:tracePt t="15871" x="3973513" y="1598613"/>
          <p14:tracePt t="15886" x="3956050" y="1608138"/>
          <p14:tracePt t="15903" x="3946525" y="1608138"/>
          <p14:tracePt t="15942" x="3946525" y="1625600"/>
          <p14:tracePt t="16884" x="4000500" y="1625600"/>
          <p14:tracePt t="16894" x="4089400" y="1625600"/>
          <p14:tracePt t="16905" x="4187825" y="1625600"/>
          <p14:tracePt t="16920" x="4286250" y="1633538"/>
          <p14:tracePt t="16936" x="4572000" y="1660525"/>
          <p14:tracePt t="16953" x="4660900" y="1660525"/>
          <p14:tracePt t="16970" x="4857750" y="1670050"/>
          <p14:tracePt t="16986" x="5018088" y="1679575"/>
          <p14:tracePt t="17003" x="5072063" y="1714500"/>
          <p14:tracePt t="17007" x="5116513" y="1714500"/>
          <p14:tracePt t="17020" x="5153025" y="1724025"/>
          <p14:tracePt t="17037" x="5205413" y="1741488"/>
          <p14:tracePt t="17272" x="5224463" y="1731963"/>
          <p14:tracePt t="17282" x="5268913" y="1714500"/>
          <p14:tracePt t="17293" x="5322888" y="1679575"/>
          <p14:tracePt t="17304" x="5394325" y="1608138"/>
          <p14:tracePt t="17320" x="5500688" y="1536700"/>
          <p14:tracePt t="17337" x="5653088" y="1465263"/>
          <p14:tracePt t="17354" x="5715000" y="1419225"/>
          <p14:tracePt t="17370" x="5724525" y="1393825"/>
          <p14:tracePt t="17387" x="5732463" y="1357313"/>
          <p14:tracePt t="17406" x="5697538" y="1322388"/>
          <p14:tracePt t="17420" x="5653088" y="1312863"/>
          <p14:tracePt t="17437" x="5510213" y="1312863"/>
          <p14:tracePt t="17453" x="5446713" y="1312863"/>
          <p14:tracePt t="17470" x="5322888" y="1312863"/>
          <p14:tracePt t="17487" x="5224463" y="1312863"/>
          <p14:tracePt t="17503" x="5187950" y="1339850"/>
          <p14:tracePt t="17508" x="5170488" y="1366838"/>
          <p14:tracePt t="17520" x="5170488" y="1384300"/>
          <p14:tracePt t="17538" x="5232400" y="1473200"/>
          <p14:tracePt t="17553" x="5286375" y="1544638"/>
          <p14:tracePt t="17570" x="5419725" y="1608138"/>
          <p14:tracePt t="17587" x="5491163" y="1652588"/>
          <p14:tracePt t="17603" x="5616575" y="1660525"/>
          <p14:tracePt t="17620" x="5724525" y="1598613"/>
          <p14:tracePt t="17927" x="5786438" y="1598613"/>
          <p14:tracePt t="17938" x="5840413" y="1598613"/>
          <p14:tracePt t="17948" x="5911850" y="1598613"/>
          <p14:tracePt t="17958" x="5965825" y="1598613"/>
          <p14:tracePt t="17970" x="6018213" y="1598613"/>
          <p14:tracePt t="17988" x="6089650" y="1608138"/>
          <p14:tracePt t="18003" x="6099175" y="1608138"/>
          <p14:tracePt t="18020" x="6116638" y="1616075"/>
          <p14:tracePt t="18357" x="6116638" y="1625600"/>
          <p14:tracePt t="18367" x="6116638" y="1633538"/>
          <p14:tracePt t="18377" x="6134100" y="1643063"/>
          <p14:tracePt t="18388" x="6153150" y="1679575"/>
          <p14:tracePt t="18404" x="6188075" y="1687513"/>
          <p14:tracePt t="18420" x="6232525" y="1714500"/>
          <p14:tracePt t="18439" x="6286500" y="1731963"/>
          <p14:tracePt t="18454" x="6330950" y="1741488"/>
          <p14:tracePt t="18470" x="6394450" y="1741488"/>
          <p14:tracePt t="18737" x="6313488" y="1741488"/>
          <p14:tracePt t="18745" x="6269038" y="1741488"/>
          <p14:tracePt t="18756" x="6232525" y="1741488"/>
          <p14:tracePt t="18770" x="6205538" y="1741488"/>
          <p14:tracePt t="18787" x="6170613" y="1741488"/>
          <p14:tracePt t="18827" x="6188075" y="1758950"/>
          <p14:tracePt t="18838" x="6259513" y="1812925"/>
          <p14:tracePt t="18854" x="6348413" y="1866900"/>
          <p14:tracePt t="18870" x="6510338" y="1973263"/>
          <p14:tracePt t="18887" x="6616700" y="2000250"/>
          <p14:tracePt t="18904" x="6823075" y="2017713"/>
          <p14:tracePt t="18921" x="6956425" y="2017713"/>
          <p14:tracePt t="18937" x="6983413" y="2009775"/>
          <p14:tracePt t="18954" x="7054850" y="1893888"/>
          <p14:tracePt t="20927" x="6938963" y="1884363"/>
          <p14:tracePt t="20935" x="6840538" y="1822450"/>
          <p14:tracePt t="20945" x="6724650" y="1758950"/>
          <p14:tracePt t="20956" x="6616700" y="1670050"/>
          <p14:tracePt t="20971" x="6554788" y="1608138"/>
          <p14:tracePt t="20987" x="6456363" y="1473200"/>
          <p14:tracePt t="21004" x="6438900" y="1455738"/>
          <p14:tracePt t="21008" x="6429375" y="1455738"/>
          <p14:tracePt t="21313" x="6429375" y="1465263"/>
          <p14:tracePt t="21323" x="6411913" y="1500188"/>
          <p14:tracePt t="21334" x="6384925" y="1544638"/>
          <p14:tracePt t="21344" x="6367463" y="1562100"/>
          <p14:tracePt t="21355" x="6330950" y="1589088"/>
          <p14:tracePt t="21371" x="6323013" y="1608138"/>
          <p14:tracePt t="21388" x="6296025" y="1643063"/>
          <p14:tracePt t="21405" x="6286500" y="1670050"/>
          <p14:tracePt t="21421" x="6276975" y="1679575"/>
          <p14:tracePt t="21438" x="6276975" y="1687513"/>
          <p14:tracePt t="21455" x="6276975" y="1697038"/>
          <p14:tracePt t="21471" x="6340475" y="1724025"/>
          <p14:tracePt t="21488" x="6446838" y="1731963"/>
          <p14:tracePt t="21504" x="6491288" y="1731963"/>
          <p14:tracePt t="21508" x="6554788" y="1714500"/>
          <p14:tracePt t="21521" x="6599238" y="1670050"/>
          <p14:tracePt t="21538" x="6680200" y="1589088"/>
          <p14:tracePt t="21554" x="6715125" y="1562100"/>
          <p14:tracePt t="21571" x="6742113" y="1527175"/>
          <p14:tracePt t="21589" x="6732588" y="1473200"/>
          <p14:tracePt t="21604" x="6680200" y="1401763"/>
          <p14:tracePt t="21621" x="6446838" y="1187450"/>
          <p14:tracePt t="21638" x="6313488" y="1133475"/>
          <p14:tracePt t="21655" x="6126163" y="1089025"/>
          <p14:tracePt t="21671" x="5946775" y="1089025"/>
          <p14:tracePt t="21688" x="5894388" y="1089025"/>
          <p14:tracePt t="21705" x="5803900" y="1108075"/>
          <p14:tracePt t="21722" x="5751513" y="1214438"/>
          <p14:tracePt t="24077" x="4822825" y="1598613"/>
          <p14:tracePt t="24085" x="4554538" y="1751013"/>
          <p14:tracePt t="24095" x="4402138" y="1893888"/>
          <p14:tracePt t="24106" x="4348163" y="1973263"/>
          <p14:tracePt t="24122" x="4303713" y="2017713"/>
          <p14:tracePt t="24138" x="4295775" y="2044700"/>
          <p14:tracePt t="24157" x="4286250" y="2062163"/>
          <p14:tracePt t="24172" x="4276725" y="2062163"/>
          <p14:tracePt t="24446" x="4152900" y="2062163"/>
          <p14:tracePt t="24453" x="4133850" y="2062163"/>
          <p14:tracePt t="24474" x="4125913" y="2062163"/>
          <p14:tracePt t="24483" x="4116388" y="2062163"/>
          <p14:tracePt t="24505" x="4108450" y="2062163"/>
          <p14:tracePt t="24525" x="4108450" y="2054225"/>
          <p14:tracePt t="24587" x="4108450" y="2044700"/>
          <p14:tracePt t="24597" x="4108450" y="2036763"/>
          <p14:tracePt t="24617" x="4108450" y="2027238"/>
          <p14:tracePt t="24668" x="4116388" y="2017713"/>
          <p14:tracePt t="24688" x="4133850" y="2017713"/>
          <p14:tracePt t="24699" x="4152900" y="2017713"/>
          <p14:tracePt t="24709" x="4170363" y="2017713"/>
          <p14:tracePt t="24722" x="4197350" y="2017713"/>
          <p14:tracePt t="24740" x="4241800" y="2017713"/>
          <p14:tracePt t="24755" x="4259263" y="2017713"/>
          <p14:tracePt t="24772" x="4268788" y="2017713"/>
          <p14:tracePt t="24842" x="4268788" y="2009775"/>
          <p14:tracePt t="24852" x="4241800" y="1990725"/>
          <p14:tracePt t="24862" x="4205288" y="1982788"/>
          <p14:tracePt t="24874" x="4179888" y="1973263"/>
          <p14:tracePt t="24888" x="4160838" y="1973263"/>
          <p14:tracePt t="24906" x="4125913" y="1955800"/>
          <p14:tracePt t="24922" x="4116388" y="1955800"/>
          <p14:tracePt t="25016" x="4143375" y="1955800"/>
          <p14:tracePt t="25026" x="4170363" y="1955800"/>
          <p14:tracePt t="25037" x="4205288" y="1955800"/>
          <p14:tracePt t="25047" x="4232275" y="1946275"/>
          <p14:tracePt t="25058" x="4251325" y="1946275"/>
          <p14:tracePt t="25072" x="4276725" y="1946275"/>
          <p14:tracePt t="25089" x="4303713" y="1938338"/>
          <p14:tracePt t="25159" x="4295775" y="1938338"/>
          <p14:tracePt t="25169" x="4259263" y="1928813"/>
          <p14:tracePt t="25179" x="4187825" y="1928813"/>
          <p14:tracePt t="25191" x="4125913" y="1919288"/>
          <p14:tracePt t="25205" x="4089400" y="1911350"/>
          <p14:tracePt t="25222" x="4054475" y="1911350"/>
          <p14:tracePt t="25333" x="4071938" y="1911350"/>
          <p14:tracePt t="25343" x="4089400" y="1911350"/>
          <p14:tracePt t="25353" x="4108450" y="1901825"/>
          <p14:tracePt t="25364" x="4133850" y="1901825"/>
          <p14:tracePt t="25375" x="4152900" y="1901825"/>
          <p14:tracePt t="25389" x="4170363" y="1901825"/>
          <p14:tracePt t="25406" x="4197350" y="1901825"/>
          <p14:tracePt t="25466" x="4187825" y="1901825"/>
          <p14:tracePt t="25476" x="4170363" y="1911350"/>
          <p14:tracePt t="25487" x="4160838" y="1911350"/>
          <p14:tracePt t="25497" x="4152900" y="1911350"/>
          <p14:tracePt t="25508" x="4133850" y="1911350"/>
          <p14:tracePt t="25522" x="4125913" y="1911350"/>
          <p14:tracePt t="25539" x="4108450" y="1911350"/>
          <p14:tracePt t="25640" x="4116388" y="1911350"/>
          <p14:tracePt t="25650" x="4133850" y="1911350"/>
          <p14:tracePt t="25660" x="4152900" y="1911350"/>
          <p14:tracePt t="25672" x="4160838" y="1911350"/>
          <p14:tracePt t="25691" x="4187825" y="1911350"/>
          <p14:tracePt t="25722" x="4205288" y="1911350"/>
          <p14:tracePt t="25739" x="4214813" y="1911350"/>
          <p14:tracePt t="26028" x="4232275" y="1911350"/>
          <p14:tracePt t="26039" x="4251325" y="1911350"/>
          <p14:tracePt t="26049" x="4276725" y="1911350"/>
          <p14:tracePt t="26059" x="4303713" y="1911350"/>
          <p14:tracePt t="26072" x="4322763" y="1911350"/>
          <p14:tracePt t="26090" x="4357688" y="1911350"/>
          <p14:tracePt t="26141" x="4348163" y="1911350"/>
          <p14:tracePt t="26151" x="4330700" y="1911350"/>
          <p14:tracePt t="26161" x="4295775" y="1911350"/>
          <p14:tracePt t="26172" x="4268788" y="1911350"/>
          <p14:tracePt t="26189" x="4224338" y="1911350"/>
          <p14:tracePt t="26206" x="4170363" y="1911350"/>
          <p14:tracePt t="26222" x="4143375" y="1911350"/>
          <p14:tracePt t="26345" x="4160838" y="1911350"/>
          <p14:tracePt t="26356" x="4179888" y="1911350"/>
          <p14:tracePt t="26366" x="4205288" y="1911350"/>
          <p14:tracePt t="26376" x="4241800" y="1911350"/>
          <p14:tracePt t="26389" x="4295775" y="1911350"/>
          <p14:tracePt t="26408" x="4330700" y="1911350"/>
          <p14:tracePt t="26468" x="4322763" y="1911350"/>
          <p14:tracePt t="26478" x="4286250" y="1911350"/>
          <p14:tracePt t="26489" x="4251325" y="1911350"/>
          <p14:tracePt t="26506" x="4214813" y="1911350"/>
          <p14:tracePt t="26522" x="4160838" y="1911350"/>
          <p14:tracePt t="26540" x="4133850" y="1911350"/>
          <p14:tracePt t="26622" x="4143375" y="1911350"/>
          <p14:tracePt t="26632" x="4170363" y="1911350"/>
          <p14:tracePt t="26642" x="4205288" y="1911350"/>
          <p14:tracePt t="26656" x="4232275" y="1911350"/>
          <p14:tracePt t="26673" x="4276725" y="1911350"/>
          <p14:tracePt t="26713" x="4276725" y="1919288"/>
          <p14:tracePt t="27125" x="4322763" y="1928813"/>
          <p14:tracePt t="27133" x="4402138" y="1928813"/>
          <p14:tracePt t="27143" x="4537075" y="1938338"/>
          <p14:tracePt t="27156" x="4652963" y="1973263"/>
          <p14:tracePt t="27174" x="5062538" y="2062163"/>
          <p14:tracePt t="27189" x="5180013" y="2081213"/>
          <p14:tracePt t="27206" x="5394325" y="2133600"/>
          <p14:tracePt t="27223" x="5483225" y="2160588"/>
          <p14:tracePt t="27239" x="5599113" y="2187575"/>
          <p14:tracePt t="27256" x="5653088" y="2205038"/>
          <p14:tracePt t="27272" x="5688013" y="2214563"/>
          <p14:tracePt t="27289" x="5705475" y="2214563"/>
          <p14:tracePt t="27512" x="5795963" y="2276475"/>
          <p14:tracePt t="27522" x="6108700" y="2490788"/>
          <p14:tracePt t="27532" x="6340475" y="2705100"/>
          <p14:tracePt t="27542" x="6616700" y="2830513"/>
          <p14:tracePt t="27556" x="6777038" y="2901950"/>
          <p14:tracePt t="27573" x="6965950" y="2982913"/>
          <p14:tracePt t="27589" x="7045325" y="2982913"/>
          <p14:tracePt t="27606" x="7224713" y="2884488"/>
          <p14:tracePt t="27880" x="7224713" y="2894013"/>
          <p14:tracePt t="27890" x="7215188" y="2928938"/>
          <p14:tracePt t="27900" x="7215188" y="2982913"/>
          <p14:tracePt t="27910" x="7205663" y="3116263"/>
          <p14:tracePt t="27923" x="7205663" y="3205163"/>
          <p14:tracePt t="27941" x="7242175" y="3375025"/>
          <p14:tracePt t="27956" x="7269163" y="3500438"/>
          <p14:tracePt t="27973" x="7304088" y="3660775"/>
          <p14:tracePt t="27989" x="7323138" y="3687763"/>
          <p14:tracePt t="28006" x="7348538" y="3714750"/>
          <p14:tracePt t="28064" x="7348538" y="3697288"/>
          <p14:tracePt t="28074" x="7348538" y="3589338"/>
          <p14:tracePt t="28084" x="7348538" y="3429000"/>
          <p14:tracePt t="28095" x="7348538" y="3303588"/>
          <p14:tracePt t="28106" x="7348538" y="3197225"/>
          <p14:tracePt t="28123" x="7348538" y="3027363"/>
          <p14:tracePt t="28139" x="7323138" y="2822575"/>
          <p14:tracePt t="28157" x="7313613" y="2724150"/>
          <p14:tracePt t="28173" x="7304088" y="2697163"/>
          <p14:tracePt t="28189" x="7296150" y="2670175"/>
          <p14:tracePt t="28217" x="7286625" y="2670175"/>
          <p14:tracePt t="28238" x="7269163" y="2687638"/>
          <p14:tracePt t="28248" x="7232650" y="2732088"/>
          <p14:tracePt t="28259" x="7188200" y="2795588"/>
          <p14:tracePt t="28273" x="7153275" y="2919413"/>
          <p14:tracePt t="28289" x="7143750" y="3402013"/>
          <p14:tracePt t="28306" x="7143750" y="3598863"/>
          <p14:tracePt t="28323" x="7232650" y="4098925"/>
          <p14:tracePt t="28340" x="7296150" y="4375150"/>
          <p14:tracePt t="28356" x="7331075" y="4473575"/>
          <p14:tracePt t="28373" x="7385050" y="4581525"/>
          <p14:tracePt t="28391" x="7412038" y="4598988"/>
          <p14:tracePt t="28407" x="7446963" y="4608513"/>
          <p14:tracePt t="28423" x="7473950" y="4608513"/>
          <p14:tracePt t="28439" x="7483475" y="4608513"/>
          <p14:tracePt t="28456" x="7510463" y="4608513"/>
          <p14:tracePt t="28473" x="7554913" y="4527550"/>
          <p14:tracePt t="28489" x="7589838" y="4473575"/>
          <p14:tracePt t="28506" x="7653338" y="4330700"/>
          <p14:tracePt t="28524" x="7705725" y="4205288"/>
          <p14:tracePt t="28539" x="7715250" y="4133850"/>
          <p14:tracePt t="28556" x="7742238" y="3679825"/>
          <p14:tracePt t="28573" x="7742238" y="3536950"/>
          <p14:tracePt t="28589" x="7732713" y="3224213"/>
          <p14:tracePt t="28606" x="7715250" y="3089275"/>
          <p14:tracePt t="28623" x="7697788" y="3027363"/>
          <p14:tracePt t="28640" x="7653338" y="2990850"/>
          <p14:tracePt t="28657" x="7572375" y="2982913"/>
          <p14:tracePt t="28673" x="7554913" y="2982913"/>
          <p14:tracePt t="28690" x="7518400" y="2982913"/>
          <p14:tracePt t="28707" x="7483475" y="3009900"/>
          <p14:tracePt t="28723" x="7394575" y="3116263"/>
          <p14:tracePt t="28740" x="7304088" y="3482975"/>
          <p14:tracePt t="28756" x="7286625" y="3679825"/>
          <p14:tracePt t="28773" x="7286625" y="4313238"/>
          <p14:tracePt t="28790" x="7375525" y="4991100"/>
          <p14:tracePt t="28807" x="7412038" y="5153025"/>
          <p14:tracePt t="28823" x="7439025" y="5384800"/>
          <p14:tracePt t="28841" x="7483475" y="5554663"/>
          <p14:tracePt t="28856" x="7510463" y="5616575"/>
          <p14:tracePt t="28873" x="7589838" y="5724525"/>
          <p14:tracePt t="28890" x="7661275" y="5776913"/>
          <p14:tracePt t="28907" x="7777163" y="5830888"/>
          <p14:tracePt t="28923" x="7867650" y="5857875"/>
          <p14:tracePt t="28940" x="7894638" y="5857875"/>
          <p14:tracePt t="28956" x="7939088" y="5848350"/>
          <p14:tracePt t="28975" x="7974013" y="5776913"/>
          <p14:tracePt t="28990" x="7991475" y="5670550"/>
          <p14:tracePt t="29006" x="8027988" y="5419725"/>
          <p14:tracePt t="29023" x="8037513" y="5170488"/>
          <p14:tracePt t="29040" x="8037513" y="4705350"/>
          <p14:tracePt t="29056" x="8054975" y="4465638"/>
          <p14:tracePt t="29073" x="8054975" y="4303713"/>
          <p14:tracePt t="29090" x="8054975" y="4000500"/>
          <p14:tracePt t="29107" x="8054975" y="3768725"/>
          <p14:tracePt t="29123" x="8027988" y="3670300"/>
          <p14:tracePt t="29140" x="7991475" y="3544888"/>
          <p14:tracePt t="29157" x="7947025" y="3509963"/>
          <p14:tracePt t="29173" x="7858125" y="3465513"/>
          <p14:tracePt t="29190" x="7759700" y="3455988"/>
          <p14:tracePt t="29206" x="7705725" y="3455988"/>
          <p14:tracePt t="29223" x="7643813" y="3482975"/>
          <p14:tracePt t="29240" x="7608888" y="3571875"/>
          <p14:tracePt t="29256" x="7589838" y="3759200"/>
          <p14:tracePt t="29273" x="7572375" y="3973513"/>
          <p14:tracePt t="29291" x="7562850" y="4313238"/>
          <p14:tracePt t="29306" x="7562850" y="4510088"/>
          <p14:tracePt t="29323" x="7562850" y="5000625"/>
          <p14:tracePt t="29340" x="7562850" y="5108575"/>
          <p14:tracePt t="29356" x="7589838" y="5313363"/>
          <p14:tracePt t="29373" x="7616825" y="5456238"/>
          <p14:tracePt t="29390" x="7643813" y="5491163"/>
          <p14:tracePt t="29407" x="7688263" y="5500688"/>
          <p14:tracePt t="29621" x="7688263" y="5438775"/>
          <p14:tracePt t="29629" x="7705725" y="5375275"/>
          <p14:tracePt t="29640" x="7751763" y="5241925"/>
          <p14:tracePt t="29658" x="7813675" y="4929188"/>
          <p14:tracePt t="29673" x="7848600" y="4759325"/>
          <p14:tracePt t="29690" x="7956550" y="4187825"/>
          <p14:tracePt t="29707" x="7966075" y="4037013"/>
          <p14:tracePt t="29723" x="7983538" y="3751263"/>
          <p14:tracePt t="29742" x="7983538" y="3589338"/>
          <p14:tracePt t="29757" x="7983538" y="3544888"/>
          <p14:tracePt t="29773" x="7966075" y="3509963"/>
          <p14:tracePt t="29790" x="7956550" y="3509963"/>
          <p14:tracePt t="29807" x="7929563" y="3509963"/>
          <p14:tracePt t="29823" x="7867650" y="3536950"/>
          <p14:tracePt t="29840" x="7823200" y="3589338"/>
          <p14:tracePt t="29857" x="7724775" y="3697288"/>
          <p14:tracePt t="29875" x="7616825" y="3956050"/>
          <p14:tracePt t="29890" x="7572375" y="4054475"/>
          <p14:tracePt t="29907" x="7518400" y="4205288"/>
          <p14:tracePt t="29925" x="7500938" y="4348163"/>
          <p14:tracePt t="29940" x="7483475" y="4483100"/>
          <p14:tracePt t="29956" x="7483475" y="4589463"/>
          <p14:tracePt t="29973" x="7500938" y="4652963"/>
          <p14:tracePt t="29990" x="7608888" y="4813300"/>
          <p14:tracePt t="30007" x="7823200" y="5027613"/>
          <p14:tracePt t="30023" x="7920038" y="5099050"/>
          <p14:tracePt t="30040" x="8099425" y="5160963"/>
          <p14:tracePt t="30058" x="8277225" y="5197475"/>
          <p14:tracePt t="30073" x="8348663" y="5197475"/>
          <p14:tracePt t="30090" x="8447088" y="5197475"/>
          <p14:tracePt t="30107" x="8483600" y="5197475"/>
          <p14:tracePt t="30123" x="8545513" y="5133975"/>
          <p14:tracePt t="30140" x="8643938" y="4697413"/>
          <p14:tracePt t="30157" x="8670925" y="4438650"/>
          <p14:tracePt t="30173" x="8670925" y="3589338"/>
          <p14:tracePt t="30192" x="8599488" y="3062288"/>
          <p14:tracePt t="30207" x="8537575" y="2946400"/>
          <p14:tracePt t="30223" x="8394700" y="2751138"/>
          <p14:tracePt t="30240" x="8269288" y="2705100"/>
          <p14:tracePt t="30257" x="8001000" y="2679700"/>
          <p14:tracePt t="30273" x="7786688" y="2679700"/>
          <p14:tracePt t="30290" x="7715250" y="2679700"/>
          <p14:tracePt t="30307" x="7661275" y="2679700"/>
          <p14:tracePt t="30652" x="7626350" y="2687638"/>
          <p14:tracePt t="30662" x="7562850" y="2705100"/>
          <p14:tracePt t="30673" x="7491413" y="2705100"/>
          <p14:tracePt t="30692" x="7215188" y="2625725"/>
          <p14:tracePt t="30707" x="7099300" y="2562225"/>
          <p14:tracePt t="30723" x="6769100" y="2366963"/>
          <p14:tracePt t="30740" x="6653213" y="2303463"/>
          <p14:tracePt t="30757" x="6483350" y="2205038"/>
          <p14:tracePt t="30774" x="6375400" y="2108200"/>
          <p14:tracePt t="30790" x="6330950" y="2062163"/>
          <p14:tracePt t="30807" x="6313488" y="2027238"/>
          <p14:tracePt t="30823" x="6303963" y="1965325"/>
          <p14:tracePt t="30840" x="6313488" y="1955800"/>
          <p14:tracePt t="31226" x="6205538" y="1955800"/>
          <p14:tracePt t="31235" x="6134100" y="1990725"/>
          <p14:tracePt t="31245" x="6054725" y="2000250"/>
          <p14:tracePt t="31257" x="5946775" y="2017713"/>
          <p14:tracePt t="31273" x="5840413" y="2036763"/>
          <p14:tracePt t="31290" x="5661025" y="2044700"/>
          <p14:tracePt t="31307" x="5500688" y="2044700"/>
          <p14:tracePt t="31324" x="5429250" y="2044700"/>
          <p14:tracePt t="31340" x="5322888" y="2036763"/>
          <p14:tracePt t="31358" x="5295900" y="2009775"/>
          <p14:tracePt t="31374" x="5295900" y="1973263"/>
          <p14:tracePt t="31390" x="5322888" y="1928813"/>
          <p14:tracePt t="32401" x="5143500" y="1911350"/>
          <p14:tracePt t="32411" x="5054600" y="1911350"/>
          <p14:tracePt t="32421" x="4902200" y="1893888"/>
          <p14:tracePt t="32432" x="4732338" y="1893888"/>
          <p14:tracePt t="32443" x="4608513" y="1893888"/>
          <p14:tracePt t="32457" x="4446588" y="1866900"/>
          <p14:tracePt t="32474" x="4143375" y="1839913"/>
          <p14:tracePt t="32491" x="4037013" y="1839913"/>
          <p14:tracePt t="32507" x="3902075" y="1839913"/>
          <p14:tracePt t="33730" x="3911600" y="1847850"/>
          <p14:tracePt t="33741" x="3946525" y="1857375"/>
          <p14:tracePt t="33751" x="3983038" y="1884363"/>
          <p14:tracePt t="33761" x="4037013" y="1938338"/>
          <p14:tracePt t="33774" x="4089400" y="2071688"/>
          <p14:tracePt t="33792" x="4197350" y="2197100"/>
          <p14:tracePt t="33808" x="4241800" y="2259013"/>
          <p14:tracePt t="33824" x="4340225" y="2393950"/>
          <p14:tracePt t="33843" x="4438650" y="2527300"/>
          <p14:tracePt t="34150" x="4500563" y="2527300"/>
          <p14:tracePt t="34160" x="4562475" y="2517775"/>
          <p14:tracePt t="34170" x="4652963" y="2500313"/>
          <p14:tracePt t="34181" x="4732338" y="2482850"/>
          <p14:tracePt t="34191" x="4840288" y="2473325"/>
          <p14:tracePt t="34208" x="4929188" y="2465388"/>
          <p14:tracePt t="34224" x="5072063" y="2455863"/>
          <p14:tracePt t="34242" x="5180013" y="2446338"/>
          <p14:tracePt t="34258" x="5214938" y="2446338"/>
          <p14:tracePt t="34274" x="5251450" y="2428875"/>
          <p14:tracePt t="34500" x="5126038" y="2428875"/>
          <p14:tracePt t="34508" x="5018088" y="2455863"/>
          <p14:tracePt t="34518" x="4884738" y="2465388"/>
          <p14:tracePt t="34528" x="4705350" y="2465388"/>
          <p14:tracePt t="34541" x="4581525" y="2482850"/>
          <p14:tracePt t="34559" x="4286250" y="2500313"/>
          <p14:tracePt t="34574" x="4179888" y="2473325"/>
          <p14:tracePt t="34591" x="4037013" y="2473325"/>
          <p14:tracePt t="34608" x="3973513" y="2455863"/>
          <p14:tracePt t="34624" x="3884613" y="2438400"/>
          <p14:tracePt t="34927" x="3894138" y="2438400"/>
          <p14:tracePt t="34938" x="3929063" y="2438400"/>
          <p14:tracePt t="34949" x="3973513" y="2438400"/>
          <p14:tracePt t="34959" x="4054475" y="2438400"/>
          <p14:tracePt t="34975" x="4143375" y="2438400"/>
          <p14:tracePt t="34991" x="4348163" y="2455863"/>
          <p14:tracePt t="35009" x="4500563" y="2465388"/>
          <p14:tracePt t="35025" x="4562475" y="2473325"/>
          <p14:tracePt t="35041" x="4679950" y="2473325"/>
          <p14:tracePt t="35306" x="4732338" y="2473325"/>
          <p14:tracePt t="35316" x="4848225" y="2473325"/>
          <p14:tracePt t="35327" x="4983163" y="2473325"/>
          <p14:tracePt t="35342" x="5143500" y="2473325"/>
          <p14:tracePt t="35358" x="5545138" y="2482850"/>
          <p14:tracePt t="35374" x="5724525" y="2509838"/>
          <p14:tracePt t="35391" x="5973763" y="2527300"/>
          <p14:tracePt t="35408" x="6180138" y="2562225"/>
          <p14:tracePt t="35425" x="6259513" y="2562225"/>
          <p14:tracePt t="35441" x="6402388" y="2571750"/>
          <p14:tracePt t="35460" x="6510338" y="2571750"/>
          <p14:tracePt t="35475" x="6554788" y="2571750"/>
          <p14:tracePt t="35491" x="6562725" y="2571750"/>
          <p14:tracePt t="35562" x="6572250" y="2571750"/>
          <p14:tracePt t="35757" x="6465888" y="2652713"/>
          <p14:tracePt t="35765" x="6357938" y="2679700"/>
          <p14:tracePt t="35778" x="6188075" y="2697163"/>
          <p14:tracePt t="35792" x="5956300" y="2724150"/>
          <p14:tracePt t="35809" x="5465763" y="2741613"/>
          <p14:tracePt t="35825" x="5187950" y="2697163"/>
          <p14:tracePt t="35842" x="4759325" y="2608263"/>
          <p14:tracePt t="35858" x="4572000" y="2536825"/>
          <p14:tracePt t="35875" x="4545013" y="2527300"/>
          <p14:tracePt t="35891" x="4527550" y="2509838"/>
          <p14:tracePt t="36145" x="4562475" y="2509838"/>
          <p14:tracePt t="36154" x="4625975" y="2509838"/>
          <p14:tracePt t="36165" x="4687888" y="2509838"/>
          <p14:tracePt t="36175" x="4759325" y="2509838"/>
          <p14:tracePt t="36191" x="4830763" y="2500313"/>
          <p14:tracePt t="36208" x="4956175" y="2482850"/>
          <p14:tracePt t="36226" x="5027613" y="2438400"/>
          <p14:tracePt t="36241" x="5037138" y="2419350"/>
          <p14:tracePt t="36258" x="5054600" y="2393950"/>
          <p14:tracePt t="36292" x="5054600" y="2384425"/>
          <p14:tracePt t="36309" x="5037138" y="2366963"/>
          <p14:tracePt t="36325" x="5027613" y="2357438"/>
          <p14:tracePt t="36342" x="4991100" y="2322513"/>
          <p14:tracePt t="36359" x="4965700" y="2295525"/>
          <p14:tracePt t="36375" x="4956175" y="2286000"/>
          <p14:tracePt t="36392" x="4929188" y="2286000"/>
          <p14:tracePt t="36482" x="4929188" y="2276475"/>
          <p14:tracePt t="36492" x="4946650" y="2276475"/>
          <p14:tracePt t="36502" x="4965700" y="2276475"/>
          <p14:tracePt t="36513" x="4991100" y="2276475"/>
          <p14:tracePt t="36525" x="5010150" y="2276475"/>
          <p14:tracePt t="36544" x="5037138" y="2286000"/>
          <p14:tracePt t="36559" x="5062538" y="2286000"/>
          <p14:tracePt t="36575" x="5072063" y="2286000"/>
          <p14:tracePt t="36707" x="5062538" y="2286000"/>
          <p14:tracePt t="36717" x="5054600" y="2286000"/>
          <p14:tracePt t="36728" x="5037138" y="2286000"/>
          <p14:tracePt t="36742" x="5027613" y="2286000"/>
          <p14:tracePt t="36758" x="5010150" y="2286000"/>
          <p14:tracePt t="36881" x="5018088" y="2286000"/>
          <p14:tracePt t="36891" x="5027613" y="2286000"/>
          <p14:tracePt t="36901" x="5045075" y="2276475"/>
          <p14:tracePt t="36911" x="5054600" y="2276475"/>
          <p14:tracePt t="36925" x="5072063" y="2276475"/>
          <p14:tracePt t="36942" x="5108575" y="2276475"/>
          <p14:tracePt t="37013" x="5116513" y="2276475"/>
          <p14:tracePt t="37034" x="5126038" y="2268538"/>
          <p14:tracePt t="37044" x="5133975" y="2268538"/>
          <p14:tracePt t="37086" x="5143500" y="2268538"/>
          <p14:tracePt t="37188" x="5143500" y="2259013"/>
          <p14:tracePt t="37208" x="5153025" y="2259013"/>
          <p14:tracePt t="37260" x="5170488" y="2259013"/>
          <p14:tracePt t="37269" x="5180013" y="2251075"/>
          <p14:tracePt t="37280" x="5187950" y="2251075"/>
          <p14:tracePt t="37292" x="5197475" y="2251075"/>
          <p14:tracePt t="37311" x="5214938" y="2251075"/>
          <p14:tracePt t="37325" x="5224463" y="2251075"/>
          <p14:tracePt t="37342" x="5241925" y="2251075"/>
          <p14:tracePt t="37359" x="5251450" y="2251075"/>
          <p14:tracePt t="37375" x="5259388" y="2251075"/>
          <p14:tracePt t="37801" x="5251450" y="2251075"/>
          <p14:tracePt t="37811" x="5241925" y="2251075"/>
          <p14:tracePt t="37821" x="5224463" y="2251075"/>
          <p14:tracePt t="37832" x="5205413" y="2251075"/>
          <p14:tracePt t="37843" x="5197475" y="2251075"/>
          <p14:tracePt t="37859" x="5170488" y="2251075"/>
          <p14:tracePt t="37875" x="5037138" y="2276475"/>
          <p14:tracePt t="37894" x="4919663" y="2295525"/>
          <p14:tracePt t="37909" x="4857750" y="2312988"/>
          <p14:tracePt t="37925" x="4786313" y="2312988"/>
          <p14:tracePt t="37942" x="4768850" y="2322513"/>
          <p14:tracePt t="37959" x="4741863" y="2339975"/>
          <p14:tracePt t="37975" x="4732338" y="2357438"/>
          <p14:tracePt t="38232" x="4759325" y="2357438"/>
          <p14:tracePt t="38241" x="4803775" y="2357438"/>
          <p14:tracePt t="38252" x="4867275" y="2357438"/>
          <p14:tracePt t="38262" x="4938713" y="2357438"/>
          <p14:tracePt t="38275" x="5010150" y="2357438"/>
          <p14:tracePt t="38293" x="5187950" y="2366963"/>
          <p14:tracePt t="38309" x="5286375" y="2384425"/>
          <p14:tracePt t="38558" x="5295900" y="2384425"/>
          <p14:tracePt t="38569" x="5313363" y="2384425"/>
          <p14:tracePt t="38579" x="5340350" y="2384425"/>
          <p14:tracePt t="38592" x="5375275" y="2384425"/>
          <p14:tracePt t="38610" x="5483225" y="2393950"/>
          <p14:tracePt t="38625" x="5518150" y="2401888"/>
          <p14:tracePt t="38642" x="5581650" y="2401888"/>
          <p14:tracePt t="38711" x="5589588" y="2393950"/>
          <p14:tracePt t="38999" x="5608638" y="2393950"/>
          <p14:tracePt t="39009" x="5634038" y="2374900"/>
          <p14:tracePt t="39019" x="5653088" y="2357438"/>
          <p14:tracePt t="39029" x="5688013" y="2339975"/>
          <p14:tracePt t="39043" x="5715000" y="2330450"/>
          <p14:tracePt t="39061" x="5768975" y="2330450"/>
          <p14:tracePt t="39076" x="5795963" y="2330450"/>
          <p14:tracePt t="39092" x="5830888" y="2330450"/>
          <p14:tracePt t="39111" x="5840413" y="2339975"/>
          <p14:tracePt t="39126" x="5848350" y="2339975"/>
          <p14:tracePt t="39438" x="5822950" y="2339975"/>
          <p14:tracePt t="39450" x="5795963" y="2339975"/>
          <p14:tracePt t="39459" x="5759450" y="2339975"/>
          <p14:tracePt t="39476" x="5724525" y="2339975"/>
          <p14:tracePt t="39492" x="5661025" y="2330450"/>
          <p14:tracePt t="39510" x="5634038" y="2322513"/>
          <p14:tracePt t="39592" x="5634038" y="2303463"/>
          <p14:tracePt t="39602" x="5661025" y="2303463"/>
          <p14:tracePt t="39612" x="5705475" y="2303463"/>
          <p14:tracePt t="39626" x="5759450" y="2303463"/>
          <p14:tracePt t="39643" x="5867400" y="2303463"/>
          <p14:tracePt t="39659" x="5946775" y="2312988"/>
          <p14:tracePt t="39676" x="6099175" y="2322513"/>
          <p14:tracePt t="39694" x="6153150" y="2322513"/>
          <p14:tracePt t="39709" x="6161088" y="2322513"/>
          <p14:tracePt t="39726" x="6170613" y="2322513"/>
          <p14:tracePt t="39766" x="6161088" y="2322513"/>
          <p14:tracePt t="39776" x="6134100" y="2322513"/>
          <p14:tracePt t="39793" x="6089650" y="2322513"/>
          <p14:tracePt t="39809" x="5983288" y="2322513"/>
          <p14:tracePt t="39827" x="5840413" y="2312988"/>
          <p14:tracePt t="39843" x="5751513" y="2295525"/>
          <p14:tracePt t="39859" x="5670550" y="2295525"/>
          <p14:tracePt t="39876" x="5653088" y="2295525"/>
          <p14:tracePt t="39951" x="5661025" y="2295525"/>
          <p14:tracePt t="39960" x="5705475" y="2295525"/>
          <p14:tracePt t="39970" x="5776913" y="2303463"/>
          <p14:tracePt t="39980" x="5840413" y="2303463"/>
          <p14:tracePt t="39992" x="5929313" y="2339975"/>
          <p14:tracePt t="40011" x="6081713" y="2347913"/>
          <p14:tracePt t="40026" x="6126163" y="2347913"/>
          <p14:tracePt t="40043" x="6134100" y="2347913"/>
          <p14:tracePt t="40073" x="6126163" y="2347913"/>
          <p14:tracePt t="40082" x="6072188" y="2339975"/>
          <p14:tracePt t="40094" x="6010275" y="2312988"/>
          <p14:tracePt t="40109" x="5919788" y="2286000"/>
          <p14:tracePt t="40126" x="5786438" y="2241550"/>
          <p14:tracePt t="40145" x="5680075" y="2241550"/>
          <p14:tracePt t="40160" x="5653088" y="2241550"/>
          <p14:tracePt t="40176" x="5643563" y="2241550"/>
          <p14:tracePt t="40216" x="5653088" y="2241550"/>
          <p14:tracePt t="40226" x="5697538" y="2259013"/>
          <p14:tracePt t="40236" x="5759450" y="2276475"/>
          <p14:tracePt t="40246" x="5803900" y="2276475"/>
          <p14:tracePt t="40259" x="5867400" y="2303463"/>
          <p14:tracePt t="40277" x="5991225" y="2322513"/>
          <p14:tracePt t="40293" x="6018213" y="2322513"/>
          <p14:tracePt t="40309" x="6018213" y="2330450"/>
          <p14:tracePt t="40328" x="6010275" y="2330450"/>
          <p14:tracePt t="40343" x="5983288" y="2330450"/>
          <p14:tracePt t="40359" x="5902325" y="2330450"/>
          <p14:tracePt t="40376" x="5848350" y="2330450"/>
          <p14:tracePt t="40393" x="5724525" y="2330450"/>
          <p14:tracePt t="40410" x="5589588" y="2330450"/>
          <p14:tracePt t="40426" x="5572125" y="2330450"/>
          <p14:tracePt t="40502" x="5599113" y="2347913"/>
          <p14:tracePt t="40513" x="5661025" y="2366963"/>
          <p14:tracePt t="40522" x="5732463" y="2374900"/>
          <p14:tracePt t="40532" x="5822950" y="2393950"/>
          <p14:tracePt t="40544" x="5911850" y="2401888"/>
          <p14:tracePt t="40560" x="6010275" y="2411413"/>
          <p14:tracePt t="40576" x="6153150" y="2411413"/>
          <p14:tracePt t="40594" x="6215063" y="2393950"/>
          <p14:tracePt t="40609" x="6224588" y="2384425"/>
          <p14:tracePt t="40626" x="6232525" y="2366963"/>
          <p14:tracePt t="40659" x="6232525" y="2347913"/>
          <p14:tracePt t="40676" x="6126163" y="2268538"/>
          <p14:tracePt t="40693" x="6027738" y="2224088"/>
          <p14:tracePt t="40710" x="5840413" y="2160588"/>
          <p14:tracePt t="40727" x="5688013" y="2125663"/>
          <p14:tracePt t="40743" x="5608638" y="2116138"/>
          <p14:tracePt t="40760" x="5518150" y="2098675"/>
          <p14:tracePt t="40776" x="5491163" y="2089150"/>
          <p14:tracePt t="40849" x="5500688" y="2108200"/>
          <p14:tracePt t="40860" x="5518150" y="2133600"/>
          <p14:tracePt t="40870" x="5554663" y="2160588"/>
          <p14:tracePt t="40880" x="5608638" y="2224088"/>
          <p14:tracePt t="40893" x="5670550" y="2251075"/>
          <p14:tracePt t="40911" x="5786438" y="2276475"/>
          <p14:tracePt t="40926" x="5822950" y="2276475"/>
          <p14:tracePt t="40943" x="5867400" y="2276475"/>
          <p14:tracePt t="40960" x="5902325" y="2259013"/>
          <p14:tracePt t="40976" x="5929313" y="2179638"/>
          <p14:tracePt t="40993" x="5938838" y="2125663"/>
          <p14:tracePt t="41009" x="5938838" y="2108200"/>
          <p14:tracePt t="41026" x="5894388" y="2081213"/>
          <p14:tracePt t="41045" x="5776913" y="2071688"/>
          <p14:tracePt t="41060" x="5741988" y="2071688"/>
          <p14:tracePt t="41076" x="5680075" y="2071688"/>
          <p14:tracePt t="41093" x="5661025" y="2071688"/>
          <p14:tracePt t="41109" x="5643563" y="2089150"/>
          <p14:tracePt t="41137" x="5643563" y="2098675"/>
          <p14:tracePt t="41146" x="5643563" y="2133600"/>
          <p14:tracePt t="41160" x="5643563" y="2205038"/>
          <p14:tracePt t="41177" x="5643563" y="2251075"/>
          <p14:tracePt t="41193" x="5670550" y="2276475"/>
          <p14:tracePt t="41210" x="5759450" y="2322513"/>
          <p14:tracePt t="41228" x="5911850" y="2374900"/>
          <p14:tracePt t="41243" x="5983288" y="2384425"/>
          <p14:tracePt t="41259" x="6081713" y="2384425"/>
          <p14:tracePt t="41276" x="6108700" y="2374900"/>
          <p14:tracePt t="41293" x="6143625" y="2357438"/>
          <p14:tracePt t="41331" x="6143625" y="2347913"/>
          <p14:tracePt t="41392" x="6116638" y="2357438"/>
          <p14:tracePt t="41403" x="6099175" y="2357438"/>
          <p14:tracePt t="41413" x="6072188" y="2366963"/>
          <p14:tracePt t="41426" x="6018213" y="2374900"/>
          <p14:tracePt t="41443" x="5973763" y="2384425"/>
          <p14:tracePt t="41460" x="5965825" y="2384425"/>
          <p14:tracePt t="41495" x="5965825" y="2393950"/>
          <p14:tracePt t="41510" x="5965825" y="2401888"/>
          <p14:tracePt t="41527" x="6000750" y="2527300"/>
          <p14:tracePt t="41543" x="6027738" y="2554288"/>
          <p14:tracePt t="41560" x="6108700" y="2608263"/>
          <p14:tracePt t="41577" x="6188075" y="2625725"/>
          <p14:tracePt t="41593" x="6215063" y="2625725"/>
          <p14:tracePt t="41610" x="6276975" y="2625725"/>
          <p14:tracePt t="41627" x="6367463" y="2554288"/>
          <p14:tracePt t="41643" x="6402388" y="2465388"/>
          <p14:tracePt t="41660" x="6456363" y="2295525"/>
          <p14:tracePt t="41677" x="6456363" y="2214563"/>
          <p14:tracePt t="41693" x="6456363" y="2089150"/>
          <p14:tracePt t="41710" x="6367463" y="2027238"/>
          <p14:tracePt t="41726" x="6242050" y="1990725"/>
          <p14:tracePt t="41743" x="6027738" y="2027238"/>
          <p14:tracePt t="41760" x="5840413" y="2108200"/>
          <p14:tracePt t="41776" x="5786438" y="2160588"/>
          <p14:tracePt t="41793" x="5715000" y="2224088"/>
          <p14:tracePt t="41812" x="5705475" y="2268538"/>
          <p14:tracePt t="41826" x="5705475" y="2295525"/>
          <p14:tracePt t="41843" x="5751513" y="2411413"/>
          <p14:tracePt t="41860" x="5813425" y="2438400"/>
          <p14:tracePt t="42090" x="5661025" y="2536825"/>
          <p14:tracePt t="42098" x="5643563" y="2571750"/>
          <p14:tracePt t="42110" x="5616575" y="2660650"/>
          <p14:tracePt t="42127" x="5616575" y="2724150"/>
          <p14:tracePt t="42143" x="5626100" y="2822575"/>
          <p14:tracePt t="42160" x="5697538" y="2928938"/>
          <p14:tracePt t="42176" x="5759450" y="2955925"/>
          <p14:tracePt t="42193" x="5965825" y="3017838"/>
          <p14:tracePt t="42210" x="6153150" y="2973388"/>
          <p14:tracePt t="42226" x="6232525" y="2857500"/>
          <p14:tracePt t="42243" x="6348413" y="2482850"/>
          <p14:tracePt t="42262" x="6375400" y="2187575"/>
          <p14:tracePt t="42276" x="6357938" y="1893888"/>
          <p14:tracePt t="42293" x="6242050" y="1704975"/>
          <p14:tracePt t="42310" x="6153150" y="1687513"/>
          <p14:tracePt t="42327" x="5938838" y="1687513"/>
          <p14:tracePt t="42343" x="5741988" y="1741488"/>
          <p14:tracePt t="42360" x="5688013" y="1795463"/>
          <p14:tracePt t="42376" x="5661025" y="1803400"/>
          <p14:tracePt t="42394" x="5653088" y="1830388"/>
          <p14:tracePt t="42410" x="5653088" y="1857375"/>
          <p14:tracePt t="42427" x="5732463" y="2000250"/>
          <p14:tracePt t="42443" x="5803900" y="2098675"/>
          <p14:tracePt t="42460" x="5973763" y="2322513"/>
          <p14:tracePt t="42476" x="6099175" y="2366963"/>
          <p14:tracePt t="42493" x="6143625" y="2366963"/>
          <p14:tracePt t="42701" x="6037263" y="2438400"/>
          <p14:tracePt t="42713" x="5973763" y="2500313"/>
          <p14:tracePt t="42726" x="5894388" y="2589213"/>
          <p14:tracePt t="42743" x="5751513" y="2732088"/>
          <p14:tracePt t="42760" x="5697538" y="2795588"/>
          <p14:tracePt t="42776" x="5653088" y="2867025"/>
          <p14:tracePt t="42794" x="5643563" y="2901950"/>
          <p14:tracePt t="42810" x="5643563" y="2911475"/>
          <p14:tracePt t="42827" x="5732463" y="2973388"/>
          <p14:tracePt t="42845" x="5902325" y="3000375"/>
          <p14:tracePt t="42860" x="5991225" y="3027363"/>
          <p14:tracePt t="43213" x="5965825" y="3000375"/>
          <p14:tracePt t="43223" x="5911850" y="2965450"/>
          <p14:tracePt t="43233" x="5848350" y="2911475"/>
          <p14:tracePt t="43244" x="5768975" y="2874963"/>
          <p14:tracePt t="43261" x="5705475" y="2840038"/>
          <p14:tracePt t="43277" x="5562600" y="2714625"/>
          <p14:tracePt t="43294" x="5473700" y="2490788"/>
          <p14:tracePt t="43540" x="5500688" y="2490788"/>
          <p14:tracePt t="43550" x="5537200" y="2490788"/>
          <p14:tracePt t="43561" x="5581650" y="2490788"/>
          <p14:tracePt t="43577" x="5616575" y="2490788"/>
          <p14:tracePt t="43593" x="5751513" y="2490788"/>
          <p14:tracePt t="43612" x="5929313" y="2490788"/>
          <p14:tracePt t="43627" x="5991225" y="2490788"/>
          <p14:tracePt t="43643" x="6153150" y="2517775"/>
          <p14:tracePt t="43663" x="6276975" y="2554288"/>
          <p14:tracePt t="43677" x="6303963" y="2554288"/>
          <p14:tracePt t="43734" x="6296025" y="2536825"/>
          <p14:tracePt t="43745" x="6276975" y="2517775"/>
          <p14:tracePt t="43755" x="6259513" y="2509838"/>
          <p14:tracePt t="43765" x="6251575" y="2490788"/>
          <p14:tracePt t="43777" x="6242050" y="2490788"/>
          <p14:tracePt t="43794" x="6242050" y="2482850"/>
          <p14:tracePt t="43908" x="6251575" y="2473325"/>
          <p14:tracePt t="43919" x="6269038" y="2473325"/>
          <p14:tracePt t="43930" x="6286500" y="2465388"/>
          <p14:tracePt t="43943" x="6323013" y="2455863"/>
          <p14:tracePt t="43960" x="6394450" y="2455863"/>
          <p14:tracePt t="43977" x="6446838" y="2446338"/>
          <p14:tracePt t="43994" x="6483350" y="2419350"/>
          <p14:tracePt t="44010" x="6554788" y="2374900"/>
          <p14:tracePt t="44027" x="6599238" y="2303463"/>
          <p14:tracePt t="44031" x="6634163" y="2251075"/>
          <p14:tracePt t="44044" x="6661150" y="2214563"/>
          <p14:tracePt t="44062" x="6680200" y="2205038"/>
          <p14:tracePt t="44348" x="6670675" y="2214563"/>
          <p14:tracePt t="44358" x="6670675" y="2232025"/>
          <p14:tracePt t="44369" x="6653213" y="2232025"/>
          <p14:tracePt t="44380" x="6643688" y="2259013"/>
          <p14:tracePt t="44394" x="6626225" y="2303463"/>
          <p14:tracePt t="44410" x="6608763" y="2428875"/>
          <p14:tracePt t="44427" x="6608763" y="2455863"/>
          <p14:tracePt t="44444" x="6608763" y="2500313"/>
          <p14:tracePt t="44460" x="6608763" y="2517775"/>
          <p14:tracePt t="44494" x="6643688" y="2509838"/>
          <p14:tracePt t="44511" x="6661150" y="2455863"/>
          <p14:tracePt t="44634" x="6626225" y="2473325"/>
          <p14:tracePt t="44645" x="6581775" y="2500313"/>
          <p14:tracePt t="44654" x="6537325" y="2544763"/>
          <p14:tracePt t="45646" x="6276975" y="2643188"/>
          <p14:tracePt t="45663" x="6188075" y="2670175"/>
          <p14:tracePt t="45677" x="5919788" y="2714625"/>
          <p14:tracePt t="45694" x="5803900" y="2751138"/>
          <p14:tracePt t="45711" x="5653088" y="2759075"/>
          <p14:tracePt t="45729" x="5473700" y="2759075"/>
          <p14:tracePt t="45744" x="5375275" y="2759075"/>
          <p14:tracePt t="45761" x="5160963" y="2741613"/>
          <p14:tracePt t="45777" x="5000625" y="2741613"/>
          <p14:tracePt t="45794" x="4724400" y="2714625"/>
          <p14:tracePt t="45811" x="4465638" y="2697163"/>
          <p14:tracePt t="45827" x="4357688" y="2697163"/>
          <p14:tracePt t="45844" x="4197350" y="2697163"/>
          <p14:tracePt t="45861" x="4027488" y="2776538"/>
          <p14:tracePt t="46191" x="3938588" y="2803525"/>
          <p14:tracePt t="46199" x="3875088" y="2822575"/>
          <p14:tracePt t="46211" x="3803650" y="2840038"/>
          <p14:tracePt t="46227" x="3732213" y="2857500"/>
          <p14:tracePt t="46244" x="3517900" y="2874963"/>
          <p14:tracePt t="46261" x="3348038" y="2874963"/>
          <p14:tracePt t="46278" x="3276600" y="2874963"/>
          <p14:tracePt t="46294" x="3187700" y="2857500"/>
          <p14:tracePt t="46312" x="3160713" y="2813050"/>
          <p14:tracePt t="46327" x="3160713" y="2803525"/>
          <p14:tracePt t="46344" x="3160713" y="2724150"/>
          <p14:tracePt t="46362" x="3160713" y="2633663"/>
          <p14:tracePt t="46377" x="3170238" y="2616200"/>
          <p14:tracePt t="46414" x="3170238" y="2608263"/>
          <p14:tracePt t="46428" x="3179763" y="2608263"/>
          <p14:tracePt t="46445" x="3187700" y="2598738"/>
          <p14:tracePt t="46609" x="3197225" y="2598738"/>
          <p14:tracePt t="46618" x="3205163" y="2598738"/>
          <p14:tracePt t="46630" x="3224213" y="2598738"/>
          <p14:tracePt t="46644" x="3232150" y="2598738"/>
          <p14:tracePt t="46661" x="3251200" y="2598738"/>
          <p14:tracePt t="46752" x="3259138" y="2598738"/>
          <p14:tracePt t="46762" x="3268663" y="2598738"/>
          <p14:tracePt t="48654" x="3251200" y="2608263"/>
          <p14:tracePt t="48664" x="3241675" y="2616200"/>
          <p14:tracePt t="48674" x="3232150" y="2633663"/>
          <p14:tracePt t="48685" x="3224213" y="2643188"/>
          <p14:tracePt t="48697" x="3197225" y="2652713"/>
          <p14:tracePt t="48712" x="3187700" y="2660650"/>
          <p14:tracePt t="48728" x="3152775" y="2679700"/>
          <p14:tracePt t="48869" x="3160713" y="2679700"/>
          <p14:tracePt t="48889" x="3170238" y="2670175"/>
          <p14:tracePt t="48899" x="3197225" y="2670175"/>
          <p14:tracePt t="48910" x="3224213" y="2643188"/>
          <p14:tracePt t="48920" x="3241675" y="2643188"/>
          <p14:tracePt t="48930" x="3259138" y="2633663"/>
          <p14:tracePt t="48945" x="3276600" y="2625725"/>
          <p14:tracePt t="48961" x="3295650" y="2616200"/>
          <p14:tracePt t="49073" x="3286125" y="2633663"/>
          <p14:tracePt t="49084" x="3259138" y="2670175"/>
          <p14:tracePt t="49094" x="3232150" y="2670175"/>
          <p14:tracePt t="49104" x="3179763" y="2687638"/>
          <p14:tracePt t="49115" x="3133725" y="2697163"/>
          <p14:tracePt t="49128" x="3071813" y="2697163"/>
          <p14:tracePt t="49145" x="2973388" y="2697163"/>
          <p14:tracePt t="49162" x="2938463" y="2660650"/>
          <p14:tracePt t="49472" x="2955925" y="2660650"/>
          <p14:tracePt t="49483" x="2973388" y="2660650"/>
          <p14:tracePt t="49493" x="3009900" y="2660650"/>
          <p14:tracePt t="49503" x="3036888" y="2660650"/>
          <p14:tracePt t="49515" x="3071813" y="2660650"/>
          <p14:tracePt t="49528" x="3116263" y="2652713"/>
          <p14:tracePt t="49545" x="3187700" y="2652713"/>
          <p14:tracePt t="49562" x="3214688" y="2652713"/>
          <p14:tracePt t="49578" x="3224213" y="2652713"/>
          <p14:tracePt t="49595" x="3232150" y="2652713"/>
          <p14:tracePt t="49892" x="3214688" y="2652713"/>
          <p14:tracePt t="49902" x="3187700" y="2652713"/>
          <p14:tracePt t="49913" x="3152775" y="2652713"/>
          <p14:tracePt t="49929" x="3125788" y="2652713"/>
          <p14:tracePt t="49946" x="3108325" y="2652713"/>
          <p14:tracePt t="50024" x="3116263" y="2643188"/>
          <p14:tracePt t="50035" x="3133725" y="2633663"/>
          <p14:tracePt t="50046" x="3170238" y="2616200"/>
          <p14:tracePt t="50311" x="3179763" y="2616200"/>
          <p14:tracePt t="50322" x="3197225" y="2616200"/>
          <p14:tracePt t="50332" x="3224213" y="2616200"/>
          <p14:tracePt t="50345" x="3251200" y="2616200"/>
          <p14:tracePt t="50362" x="3313113" y="2616200"/>
          <p14:tracePt t="50379" x="3348038" y="2616200"/>
          <p14:tracePt t="50395" x="3384550" y="2616200"/>
          <p14:tracePt t="50412" x="3394075" y="2616200"/>
          <p14:tracePt t="51293" x="3402013" y="2608263"/>
          <p14:tracePt t="51304" x="3411538" y="2589213"/>
          <p14:tracePt t="51314" x="3419475" y="2562225"/>
          <p14:tracePt t="51334" x="3419475" y="2544763"/>
          <p14:tracePt t="51346" x="3411538" y="2517775"/>
          <p14:tracePt t="51362" x="3375025" y="2500313"/>
          <p14:tracePt t="51379" x="3276600" y="2465388"/>
          <p14:tracePt t="51395" x="3152775" y="2446338"/>
          <p14:tracePt t="51412" x="3098800" y="2438400"/>
          <p14:tracePt t="52306" x="3108325" y="2465388"/>
          <p14:tracePt t="52316" x="3125788" y="2500313"/>
          <p14:tracePt t="52326" x="3160713" y="2562225"/>
          <p14:tracePt t="52336" x="3232150" y="2643188"/>
          <p14:tracePt t="52347" x="3286125" y="2697163"/>
          <p14:tracePt t="52362" x="3348038" y="2732088"/>
          <p14:tracePt t="52379" x="3446463" y="2786063"/>
          <p14:tracePt t="52397" x="3544888" y="2830513"/>
          <p14:tracePt t="52684" x="3527425" y="2830513"/>
          <p14:tracePt t="52694" x="3509963" y="2830513"/>
          <p14:tracePt t="52705" x="3482975" y="2830513"/>
          <p14:tracePt t="52715" x="3438525" y="2803525"/>
          <p14:tracePt t="52729" x="3384550" y="2768600"/>
          <p14:tracePt t="52746" x="3286125" y="2633663"/>
          <p14:tracePt t="52762" x="3251200" y="2589213"/>
          <p14:tracePt t="52779" x="3224213" y="2562225"/>
          <p14:tracePt t="52796" x="3224213" y="2536825"/>
          <p14:tracePt t="53034" x="3268663" y="2500313"/>
          <p14:tracePt t="53042" x="3357563" y="2482850"/>
          <p14:tracePt t="53052" x="3473450" y="2482850"/>
          <p14:tracePt t="53063" x="3581400" y="2482850"/>
          <p14:tracePt t="53079" x="3714750" y="2500313"/>
          <p14:tracePt t="53096" x="4170363" y="2608263"/>
          <p14:tracePt t="53114" x="4446588" y="2697163"/>
          <p14:tracePt t="53129" x="4608513" y="2724150"/>
          <p14:tracePt t="53146" x="4822825" y="2724150"/>
          <p14:tracePt t="53162" x="4956175" y="2697163"/>
          <p14:tracePt t="53441" x="4946650" y="2697163"/>
          <p14:tracePt t="53451" x="4929188" y="2697163"/>
          <p14:tracePt t="53463" x="4919663" y="2687638"/>
          <p14:tracePt t="53480" x="4902200" y="2679700"/>
          <p14:tracePt t="53496" x="4875213" y="2670175"/>
          <p14:tracePt t="53513" x="4848225" y="2652713"/>
          <p14:tracePt t="53686" x="4857750" y="2652713"/>
          <p14:tracePt t="53715" x="4875213" y="2643188"/>
          <p14:tracePt t="53727" x="4884738" y="2643188"/>
          <p14:tracePt t="53739" x="4894263" y="2643188"/>
          <p14:tracePt t="53749" x="4902200" y="2643188"/>
          <p14:tracePt t="53973" x="4894263" y="2643188"/>
          <p14:tracePt t="54014" x="4884738" y="2643188"/>
          <p14:tracePt t="54045" x="4875213" y="2643188"/>
          <p14:tracePt t="54198" x="4902200" y="2643188"/>
          <p14:tracePt t="54208" x="4919663" y="2643188"/>
          <p14:tracePt t="54218" x="4929188" y="2643188"/>
          <p14:tracePt t="54230" x="4946650" y="2643188"/>
          <p14:tracePt t="54246" x="4965700" y="2643188"/>
          <p14:tracePt t="54263" x="4991100" y="2643188"/>
          <p14:tracePt t="54372" x="4965700" y="2643188"/>
          <p14:tracePt t="54383" x="4946650" y="2643188"/>
          <p14:tracePt t="54392" x="4929188" y="2643188"/>
          <p14:tracePt t="54402" x="4911725" y="2643188"/>
          <p14:tracePt t="54414" x="4894263" y="2643188"/>
          <p14:tracePt t="54430" x="4884738" y="2643188"/>
          <p14:tracePt t="54447" x="4875213" y="2643188"/>
          <p14:tracePt t="54556" x="4894263" y="2643188"/>
          <p14:tracePt t="54576" x="4902200" y="2643188"/>
          <p14:tracePt t="54586" x="4911725" y="2643188"/>
          <p14:tracePt t="54617" x="4919663" y="2643188"/>
          <p14:tracePt t="54689" x="4946650" y="2633663"/>
          <p14:tracePt t="54699" x="4965700" y="2633663"/>
          <p14:tracePt t="54710" x="4983163" y="2633663"/>
          <p14:tracePt t="54720" x="4991100" y="2633663"/>
          <p14:tracePt t="54730" x="5010150" y="2633663"/>
          <p14:tracePt t="54746" x="5018088" y="2633663"/>
          <p14:tracePt t="55354" x="5000625" y="2633663"/>
          <p14:tracePt t="55384" x="4991100" y="2633663"/>
          <p14:tracePt t="55395" x="4991100" y="2643188"/>
          <p14:tracePt t="55405" x="4973638" y="2643188"/>
          <p14:tracePt t="55415" x="4973638" y="2652713"/>
          <p14:tracePt t="55430" x="4965700" y="2652713"/>
          <p14:tracePt t="55447" x="4929188" y="2652713"/>
          <p14:tracePt t="55463" x="4911725" y="2660650"/>
          <p14:tracePt t="55480" x="4857750" y="2670175"/>
          <p14:tracePt t="55497" x="4813300" y="2670175"/>
          <p14:tracePt t="55513" x="4795838" y="2670175"/>
          <p14:tracePt t="55619" x="4803775" y="2670175"/>
          <p14:tracePt t="55630" x="4830763" y="2670175"/>
          <p14:tracePt t="55640" x="4867275" y="2670175"/>
          <p14:tracePt t="55651" x="4902200" y="2670175"/>
          <p14:tracePt t="55663" x="4956175" y="2670175"/>
          <p14:tracePt t="55681" x="5045075" y="2670175"/>
          <p14:tracePt t="55697" x="5089525" y="2670175"/>
          <p14:tracePt t="55714" x="5099050" y="2670175"/>
          <p14:tracePt t="55814" x="5099050" y="2679700"/>
          <p14:tracePt t="55845" x="5081588" y="2679700"/>
          <p14:tracePt t="55855" x="5072063" y="2679700"/>
          <p14:tracePt t="55866" x="5054600" y="2679700"/>
          <p14:tracePt t="55880" x="5045075" y="2679700"/>
          <p14:tracePt t="55896" x="5018088" y="2679700"/>
          <p14:tracePt t="55913" x="5000625" y="2679700"/>
          <p14:tracePt t="55931" x="4965700" y="2670175"/>
          <p14:tracePt t="55948" x="4946650" y="2670175"/>
          <p14:tracePt t="55988" x="4946650" y="2660650"/>
          <p14:tracePt t="56142" x="4956175" y="2660650"/>
          <p14:tracePt t="56151" x="4973638" y="2652713"/>
          <p14:tracePt t="56164" x="4991100" y="2652713"/>
          <p14:tracePt t="56180" x="5010150" y="2652713"/>
          <p14:tracePt t="56197" x="5045075" y="2643188"/>
          <p14:tracePt t="56213" x="5054600" y="2643188"/>
          <p14:tracePt t="56247" x="5062538" y="2643188"/>
          <p14:tracePt t="65946" x="4205288" y="2857500"/>
          <p14:tracePt t="65954" x="4017963" y="2965450"/>
          <p14:tracePt t="65966" x="3830638" y="3071813"/>
          <p14:tracePt t="65984" x="3625850" y="3268663"/>
          <p14:tracePt t="65999" x="3429000" y="3571875"/>
          <p14:tracePt t="66016" x="3340100" y="3751263"/>
          <p14:tracePt t="66033" x="3340100" y="3795713"/>
          <p14:tracePt t="66037" x="3340100" y="3867150"/>
          <p14:tracePt t="66050" x="3340100" y="3946525"/>
          <p14:tracePt t="66067" x="3340100" y="3990975"/>
          <p14:tracePt t="66083" x="3367088" y="3983038"/>
          <p14:tracePt t="66459" x="3303588" y="3946525"/>
          <p14:tracePt t="66465" x="3214688" y="3875088"/>
          <p14:tracePt t="66475" x="3116263" y="3768725"/>
          <p14:tracePt t="66486" x="2990850" y="3633788"/>
          <p14:tracePt t="66499" x="2919413" y="3581400"/>
          <p14:tracePt t="66516" x="2732088" y="3517900"/>
          <p14:tracePt t="66533" x="2652713" y="3509963"/>
          <p14:tracePt t="66537" x="2581275" y="3509963"/>
          <p14:tracePt t="66550" x="2517775" y="3509963"/>
          <p14:tracePt t="66568" x="2374900" y="3509963"/>
          <p14:tracePt t="66583" x="2339975" y="3509963"/>
          <p14:tracePt t="66600" x="2303463" y="3527425"/>
          <p14:tracePt t="67038" x="2312988" y="3527425"/>
          <p14:tracePt t="67049" x="2339975" y="3527425"/>
          <p14:tracePt t="67059" x="2357438" y="3536950"/>
          <p14:tracePt t="67069" x="2393950" y="3536950"/>
          <p14:tracePt t="67083" x="2455863" y="3536950"/>
          <p14:tracePt t="67100" x="2643188" y="3536950"/>
          <p14:tracePt t="67116" x="2732088" y="3536950"/>
          <p14:tracePt t="67133" x="2982913" y="3536950"/>
          <p14:tracePt t="67151" x="3205163" y="3536950"/>
          <p14:tracePt t="67166" x="3330575" y="3554413"/>
          <p14:tracePt t="67183" x="3536950" y="3581400"/>
          <p14:tracePt t="67201" x="3705225" y="3616325"/>
          <p14:tracePt t="67216" x="3776663" y="3625850"/>
          <p14:tracePt t="67233" x="3919538" y="3643313"/>
          <p14:tracePt t="67250" x="3990975" y="3643313"/>
          <p14:tracePt t="67529" x="4044950" y="3643313"/>
          <p14:tracePt t="67540" x="4133850" y="3643313"/>
          <p14:tracePt t="67550" x="4224338" y="3643313"/>
          <p14:tracePt t="67567" x="4330700" y="3643313"/>
          <p14:tracePt t="67583" x="4589463" y="3643313"/>
          <p14:tracePt t="67601" x="4776788" y="3652838"/>
          <p14:tracePt t="67616" x="4875213" y="3652838"/>
          <p14:tracePt t="67633" x="4956175" y="3660775"/>
          <p14:tracePt t="71038" x="5037138" y="3652838"/>
          <p14:tracePt t="71048" x="5153025" y="3625850"/>
          <p14:tracePt t="71058" x="5313363" y="3581400"/>
          <p14:tracePt t="71069" x="5500688" y="3473450"/>
          <p14:tracePt t="71084" x="5732463" y="3340100"/>
          <p14:tracePt t="71101" x="6205538" y="3179763"/>
          <p14:tracePt t="71118" x="6429375" y="3098800"/>
          <p14:tracePt t="71134" x="6813550" y="2955925"/>
          <p14:tracePt t="71151" x="6991350" y="2867025"/>
          <p14:tracePt t="71167" x="7062788" y="2830513"/>
          <p14:tracePt t="71184" x="7099300" y="2786063"/>
          <p14:tracePt t="71201" x="7099300" y="2776538"/>
          <p14:tracePt t="71222" x="7054850" y="2732088"/>
          <p14:tracePt t="71234" x="6938963" y="2687638"/>
          <p14:tracePt t="71252" x="6473825" y="2517775"/>
          <p14:tracePt t="71267" x="6188075" y="2428875"/>
          <p14:tracePt t="71284" x="5527675" y="2241550"/>
          <p14:tracePt t="71301" x="5286375" y="2152650"/>
          <p14:tracePt t="71317" x="4724400" y="2081213"/>
          <p14:tracePt t="71335" x="4473575" y="2081213"/>
          <p14:tracePt t="71351" x="4367213" y="2081213"/>
          <p14:tracePt t="71367" x="4259263" y="2098675"/>
          <p14:tracePt t="71386" x="4232275" y="2125663"/>
          <p14:tracePt t="71401" x="4224338" y="2143125"/>
          <p14:tracePt t="71417" x="4205288" y="2224088"/>
          <p14:tracePt t="71434" x="4197350" y="2259013"/>
          <p14:tracePt t="71451" x="4197350" y="2322513"/>
          <p14:tracePt t="71467" x="4276725" y="2446338"/>
          <p14:tracePt t="71484" x="4384675" y="2509838"/>
          <p14:tracePt t="71501" x="4795838" y="2687638"/>
          <p14:tracePt t="71518" x="5394325" y="2822575"/>
          <p14:tracePt t="71535" x="5653088" y="2884488"/>
          <p14:tracePt t="71551" x="6099175" y="2946400"/>
          <p14:tracePt t="71569" x="6429375" y="2982913"/>
          <p14:tracePt t="71584" x="6581775" y="2982913"/>
          <p14:tracePt t="71601" x="6804025" y="2982913"/>
          <p14:tracePt t="71617" x="6902450" y="2965450"/>
          <p14:tracePt t="71634" x="7054850" y="2874963"/>
          <p14:tracePt t="71651" x="7126288" y="2795588"/>
          <p14:tracePt t="71667" x="7143750" y="2670175"/>
          <p14:tracePt t="71684" x="7134225" y="2438400"/>
          <p14:tracePt t="71702" x="7045325" y="2259013"/>
          <p14:tracePt t="71717" x="6973888" y="2214563"/>
          <p14:tracePt t="71734" x="6777038" y="2116138"/>
          <p14:tracePt t="71751" x="6661150" y="2062163"/>
          <p14:tracePt t="71767" x="6197600" y="1946275"/>
          <p14:tracePt t="71784" x="5715000" y="1893888"/>
          <p14:tracePt t="71801" x="5483225" y="1857375"/>
          <p14:tracePt t="71818" x="5143500" y="1857375"/>
          <p14:tracePt t="71835" x="4965700" y="1893888"/>
          <p14:tracePt t="71851" x="4894263" y="1938338"/>
          <p14:tracePt t="71868" x="4813300" y="2143125"/>
          <p14:tracePt t="71884" x="4795838" y="2214563"/>
          <p14:tracePt t="71901" x="4795838" y="2347913"/>
          <p14:tracePt t="71918" x="4894263" y="2465388"/>
          <p14:tracePt t="71935" x="4965700" y="2500313"/>
          <p14:tracePt t="71951" x="5214938" y="2571750"/>
          <p14:tracePt t="71968" x="5402263" y="2571750"/>
          <p14:tracePt t="71985" x="5473700" y="2544763"/>
          <p14:tracePt t="72001" x="5688013" y="2446338"/>
          <p14:tracePt t="72019" x="5840413" y="2347913"/>
          <p14:tracePt t="72034" x="5919788" y="2295525"/>
          <p14:tracePt t="72051" x="6089650" y="2187575"/>
          <p14:tracePt t="72408" x="6170613" y="2187575"/>
          <p14:tracePt t="72418" x="6276975" y="2214563"/>
          <p14:tracePt t="72428" x="6411913" y="2251075"/>
          <p14:tracePt t="72439" x="6562725" y="2295525"/>
          <p14:tracePt t="72451" x="6724650" y="2366963"/>
          <p14:tracePt t="72469" x="7062788" y="2465388"/>
          <p14:tracePt t="72484" x="7188200" y="2500313"/>
          <p14:tracePt t="72501" x="7527925" y="2536825"/>
          <p14:tracePt t="72518" x="7634288" y="2544763"/>
          <p14:tracePt t="72534" x="7813675" y="2544763"/>
          <p14:tracePt t="72551" x="7947025" y="2500313"/>
          <p14:tracePt t="72568" x="7991475" y="2455863"/>
          <p14:tracePt t="72584" x="8045450" y="2347913"/>
          <p14:tracePt t="72603" x="8045450" y="2205038"/>
          <p14:tracePt t="72618" x="8045450" y="2133600"/>
          <p14:tracePt t="72634" x="7939088" y="1946275"/>
          <p14:tracePt t="72651" x="7742238" y="1803400"/>
          <p14:tracePt t="72668" x="7367588" y="1660525"/>
          <p14:tracePt t="72684" x="6875463" y="1598613"/>
          <p14:tracePt t="72701" x="6680200" y="1581150"/>
          <p14:tracePt t="72718" x="6313488" y="1581150"/>
          <p14:tracePt t="72735" x="6054725" y="1625600"/>
          <p14:tracePt t="72751" x="5946775" y="1679575"/>
          <p14:tracePt t="72768" x="5751513" y="1919288"/>
          <p14:tracePt t="72784" x="5705475" y="2017713"/>
          <p14:tracePt t="72801" x="5661025" y="2179638"/>
          <p14:tracePt t="72818" x="5688013" y="2509838"/>
          <p14:tracePt t="72835" x="5759450" y="2633663"/>
          <p14:tracePt t="72851" x="6037263" y="2946400"/>
          <p14:tracePt t="72868" x="6402388" y="3187700"/>
          <p14:tracePt t="72884" x="6545263" y="3224213"/>
          <p14:tracePt t="72901" x="6867525" y="3224213"/>
          <p14:tracePt t="74395" x="5768975" y="3670300"/>
          <p14:tracePt t="74403" x="5357813" y="3786188"/>
          <p14:tracePt t="74413" x="4902200" y="3894138"/>
          <p14:tracePt t="74423" x="4473575" y="3973513"/>
          <p14:tracePt t="74435" x="4000500" y="4044950"/>
          <p14:tracePt t="74451" x="3589338" y="4152900"/>
          <p14:tracePt t="74468" x="2946400" y="4214813"/>
          <p14:tracePt t="74485" x="2581275" y="4259263"/>
          <p14:tracePt t="74501" x="2446338" y="4259263"/>
          <p14:tracePt t="74518" x="2295525" y="4214813"/>
          <p14:tracePt t="74833" x="2419350" y="4197350"/>
          <p14:tracePt t="74843" x="2652713" y="4179888"/>
          <p14:tracePt t="74853" x="2874963" y="4170363"/>
          <p14:tracePt t="74868" x="3054350" y="4160838"/>
          <p14:tracePt t="74885" x="3429000" y="4133850"/>
          <p14:tracePt t="74904" x="3724275" y="4108450"/>
          <p14:tracePt t="74918" x="3875088" y="4108450"/>
          <p14:tracePt t="74935" x="4108450" y="4108450"/>
          <p14:tracePt t="74952" x="4205288" y="4116388"/>
          <p14:tracePt t="74968" x="4348163" y="4116388"/>
          <p14:tracePt t="75252" x="4394200" y="4116388"/>
          <p14:tracePt t="75262" x="4456113" y="4108450"/>
          <p14:tracePt t="75272" x="4562475" y="4089400"/>
          <p14:tracePt t="75285" x="4687888" y="4089400"/>
          <p14:tracePt t="75303" x="4965700" y="4044950"/>
          <p14:tracePt t="75318" x="5160963" y="4027488"/>
          <p14:tracePt t="75335" x="5394325" y="4000500"/>
          <p14:tracePt t="75353" x="5581650" y="4000500"/>
          <p14:tracePt t="75368" x="5643563" y="3990975"/>
          <p14:tracePt t="75385" x="5724525" y="3983038"/>
          <p14:tracePt t="75402" x="5741988" y="3983038"/>
          <p14:tracePt t="75418" x="5751513" y="3973513"/>
          <p14:tracePt t="75436" x="5759450" y="3956050"/>
          <p14:tracePt t="75452" x="5768975" y="3946525"/>
          <p14:tracePt t="75468" x="5786438" y="3919538"/>
          <p14:tracePt t="75600" x="5697538" y="3919538"/>
          <p14:tracePt t="75610" x="5554663" y="3884613"/>
          <p14:tracePt t="75621" x="5340350" y="3830638"/>
          <p14:tracePt t="75635" x="5037138" y="3768725"/>
          <p14:tracePt t="75652" x="4456113" y="3536950"/>
          <p14:tracePt t="75668" x="4197350" y="3473450"/>
          <p14:tracePt t="75685" x="3803650" y="3411538"/>
          <p14:tracePt t="75702" x="3527425" y="3402013"/>
          <p14:tracePt t="75719" x="3438525" y="3402013"/>
          <p14:tracePt t="75735" x="3313113" y="3402013"/>
          <p14:tracePt t="75752" x="3268663" y="3429000"/>
          <p14:tracePt t="76011" x="3330575" y="3438525"/>
          <p14:tracePt t="76019" x="3465513" y="3455988"/>
          <p14:tracePt t="76029" x="3643313" y="3509963"/>
          <p14:tracePt t="76039" x="3840163" y="3571875"/>
          <p14:tracePt t="76052" x="4017963" y="3633788"/>
          <p14:tracePt t="76070" x="4295775" y="3776663"/>
          <p14:tracePt t="76085" x="4322763" y="3822700"/>
          <p14:tracePt t="76102" x="4268788" y="4017963"/>
          <p14:tracePt t="76120" x="4116388" y="4197350"/>
          <p14:tracePt t="76135" x="3983038" y="4303713"/>
          <p14:tracePt t="76152" x="3322638" y="4902200"/>
          <p14:tracePt t="76169" x="2759075" y="5411788"/>
          <p14:tracePt t="89386" x="3170238" y="5180013"/>
          <p14:tracePt t="89395" x="3438525" y="5099050"/>
          <p14:tracePt t="89406" x="3705225" y="5027613"/>
          <p14:tracePt t="89422" x="3875088" y="4983163"/>
          <p14:tracePt t="89439" x="4108450" y="4840288"/>
          <p14:tracePt t="89456" x="4214813" y="4687888"/>
          <p14:tracePt t="89472" x="4241800" y="4608513"/>
          <p14:tracePt t="89489" x="4259263" y="4465638"/>
          <p14:tracePt t="89508" x="4259263" y="4098925"/>
          <p14:tracePt t="89522" x="4259263" y="4000500"/>
          <p14:tracePt t="89539" x="4259263" y="3867150"/>
          <p14:tracePt t="89556" x="4259263" y="3813175"/>
          <p14:tracePt t="89572" x="4259263" y="3714750"/>
          <p14:tracePt t="89590" x="4224338" y="3670300"/>
          <p14:tracePt t="89835" x="4241800" y="3670300"/>
          <p14:tracePt t="89844" x="4322763" y="3625850"/>
          <p14:tracePt t="89856" x="4438650" y="3598863"/>
          <p14:tracePt t="89872" x="4581525" y="3527425"/>
          <p14:tracePt t="89889" x="4884738" y="3303588"/>
          <p14:tracePt t="89906" x="5143500" y="3027363"/>
          <p14:tracePt t="89922" x="5214938" y="2928938"/>
          <p14:tracePt t="89939" x="5322888" y="2786063"/>
          <p14:tracePt t="89957" x="5367338" y="2598738"/>
          <p14:tracePt t="89972" x="5367338" y="2562225"/>
          <p14:tracePt t="89989" x="5367338" y="2527300"/>
          <p14:tracePt t="90006" x="5367338" y="2517775"/>
          <p14:tracePt t="90022" x="5367338" y="2509838"/>
          <p14:tracePt t="90039" x="5348288" y="2500313"/>
          <p14:tracePt t="90056" x="5340350" y="2500313"/>
          <p14:tracePt t="90072" x="5322888" y="2482850"/>
          <p14:tracePt t="90090" x="5295900" y="2482850"/>
          <p14:tracePt t="90389" x="5205413" y="2536825"/>
          <p14:tracePt t="90397" x="5180013" y="2562225"/>
          <p14:tracePt t="90408" x="5126038" y="2571750"/>
          <p14:tracePt t="90422" x="5062538" y="2608263"/>
          <p14:tracePt t="90439" x="4946650" y="2643188"/>
          <p14:tracePt t="90456" x="4875213" y="2660650"/>
          <p14:tracePt t="90472" x="4776788" y="2660650"/>
          <p14:tracePt t="90489" x="4697413" y="2660650"/>
          <p14:tracePt t="90506" x="4679950" y="2660650"/>
          <p14:tracePt t="90522" x="4660900" y="2660650"/>
          <p14:tracePt t="90540" x="4643438" y="2660650"/>
          <p14:tracePt t="90556" x="4633913" y="2660650"/>
          <p14:tracePt t="90573" x="4608513" y="2660650"/>
          <p14:tracePt t="90590" x="4598988" y="2660650"/>
          <p14:tracePt t="90606" x="4589463" y="2660650"/>
          <p14:tracePt t="90704" x="4589463" y="2670175"/>
          <p14:tracePt t="90714" x="4608513" y="2670175"/>
          <p14:tracePt t="90725" x="4625975" y="2679700"/>
          <p14:tracePt t="90739" x="4660900" y="2687638"/>
          <p14:tracePt t="90756" x="4776788" y="2697163"/>
          <p14:tracePt t="90773" x="4840288" y="2697163"/>
          <p14:tracePt t="90789" x="4884738" y="2697163"/>
          <p14:tracePt t="90806" x="4911725" y="2697163"/>
          <p14:tracePt t="90822" x="4919663" y="2697163"/>
          <p14:tracePt t="91021" x="4938713" y="2697163"/>
          <p14:tracePt t="91226" x="4946650" y="2697163"/>
          <p14:tracePt t="91236" x="4956175" y="2679700"/>
          <p14:tracePt t="91246" x="4965700" y="2679700"/>
          <p14:tracePt t="91266" x="4973638" y="2670175"/>
          <p14:tracePt t="91277" x="4983163" y="2660650"/>
          <p14:tracePt t="91289" x="4991100" y="2652713"/>
          <p14:tracePt t="91307" x="4991100" y="2517775"/>
          <p14:tracePt t="91323" x="4991100" y="2446338"/>
          <p14:tracePt t="91340" x="4991100" y="2276475"/>
          <p14:tracePt t="91358" x="4991100" y="2179638"/>
          <p14:tracePt t="91373" x="4991100" y="2170113"/>
          <p14:tracePt t="91389" x="4991100" y="2160588"/>
          <p14:tracePt t="91441" x="4965700" y="2179638"/>
          <p14:tracePt t="91450" x="4946650" y="2187575"/>
          <p14:tracePt t="91461" x="4929188" y="2187575"/>
          <p14:tracePt t="91502" x="4919663" y="2187575"/>
          <p14:tracePt t="91513" x="4911725" y="2187575"/>
          <p14:tracePt t="91523" x="4902200" y="2197100"/>
          <p14:tracePt t="91543" x="4894263" y="2205038"/>
          <p14:tracePt t="91564" x="4884738" y="2214563"/>
          <p14:tracePt t="91574" x="4867275" y="2232025"/>
          <p14:tracePt t="91590" x="4857750" y="2251075"/>
          <p14:tracePt t="91606" x="4840288" y="2330450"/>
          <p14:tracePt t="91625" x="4813300" y="2473325"/>
          <p14:tracePt t="91640" x="4803775" y="2536825"/>
          <p14:tracePt t="91656" x="4803775" y="2589213"/>
          <p14:tracePt t="91673" x="4803775" y="2608263"/>
          <p14:tracePt t="91689" x="4803775" y="2652713"/>
          <p14:tracePt t="91706" x="4840288" y="2670175"/>
          <p14:tracePt t="91723" x="4867275" y="2697163"/>
          <p14:tracePt t="91739" x="4919663" y="2714625"/>
          <p14:tracePt t="91758" x="5000625" y="2732088"/>
          <p14:tracePt t="91773" x="5027613" y="2751138"/>
          <p14:tracePt t="91789" x="5072063" y="2751138"/>
          <p14:tracePt t="91823" x="5089525" y="2741613"/>
          <p14:tracePt t="91857" x="5099050" y="2741613"/>
          <p14:tracePt t="91873" x="5099050" y="2732088"/>
          <p14:tracePt t="91921" x="5099050" y="2724150"/>
          <p14:tracePt t="91932" x="5099050" y="2625725"/>
          <p14:tracePt t="91942" x="5081588" y="2616200"/>
          <p14:tracePt t="91956" x="5027613" y="2581275"/>
          <p14:tracePt t="91973" x="4894263" y="2446338"/>
          <p14:tracePt t="91989" x="4867275" y="2438400"/>
          <p14:tracePt t="92006" x="4857750" y="2438400"/>
          <p14:tracePt t="92044" x="4840288" y="2438400"/>
          <p14:tracePt t="92057" x="4822825" y="2438400"/>
          <p14:tracePt t="92074" x="4795838" y="2438400"/>
          <p14:tracePt t="92090" x="4776788" y="2455863"/>
          <p14:tracePt t="92106" x="4724400" y="2465388"/>
          <p14:tracePt t="92123" x="4714875" y="2482850"/>
          <p14:tracePt t="92140" x="4705350" y="2490788"/>
          <p14:tracePt t="92198" x="4705350" y="2509838"/>
          <p14:tracePt t="92208" x="4714875" y="2527300"/>
          <p14:tracePt t="92218" x="4732338" y="2544763"/>
          <p14:tracePt t="92228" x="4759325" y="2554288"/>
          <p14:tracePt t="92240" x="4803775" y="2581275"/>
          <p14:tracePt t="92256" x="4840288" y="2608263"/>
          <p14:tracePt t="92273" x="4946650" y="2652713"/>
          <p14:tracePt t="92290" x="5000625" y="2652713"/>
          <p14:tracePt t="92307" x="5018088" y="2652713"/>
          <p14:tracePt t="92323" x="5037138" y="2652713"/>
          <p14:tracePt t="92361" x="5045075" y="2652713"/>
          <p14:tracePt t="92371" x="5054600" y="2643188"/>
          <p14:tracePt t="92382" x="5062538" y="2625725"/>
          <p14:tracePt t="92392" x="5072063" y="2616200"/>
          <p14:tracePt t="92730" x="5054600" y="2616200"/>
          <p14:tracePt t="92740" x="5037138" y="2616200"/>
          <p14:tracePt t="92750" x="5018088" y="2616200"/>
          <p14:tracePt t="92760" x="4983163" y="2616200"/>
          <p14:tracePt t="92773" x="4956175" y="2616200"/>
          <p14:tracePt t="92791" x="4902200" y="2616200"/>
          <p14:tracePt t="92806" x="4884738" y="2616200"/>
          <p14:tracePt t="92823" x="4875213" y="2616200"/>
          <p14:tracePt t="92903" x="4884738" y="2616200"/>
          <p14:tracePt t="92914" x="4902200" y="2616200"/>
          <p14:tracePt t="92924" x="4911725" y="2608263"/>
          <p14:tracePt t="92940" x="4929188" y="2608263"/>
          <p14:tracePt t="93262" x="4919663" y="2581275"/>
          <p14:tracePt t="93272" x="4902200" y="2562225"/>
          <p14:tracePt t="93282" x="4867275" y="2509838"/>
          <p14:tracePt t="93292" x="4822825" y="2473325"/>
          <p14:tracePt t="93306" x="4795838" y="2455863"/>
          <p14:tracePt t="93323" x="4670425" y="2455863"/>
          <p14:tracePt t="93340" x="4625975" y="2455863"/>
          <p14:tracePt t="93357" x="4527550" y="2536825"/>
          <p14:tracePt t="93374" x="4483100" y="2544763"/>
          <p14:tracePt t="93390" x="4483100" y="2554288"/>
          <p14:tracePt t="93456" x="4491038" y="2562225"/>
          <p14:tracePt t="93468" x="4518025" y="2571750"/>
          <p14:tracePt t="93476" x="4554538" y="2581275"/>
          <p14:tracePt t="93490" x="4616450" y="2598738"/>
          <p14:tracePt t="93507" x="4803775" y="2625725"/>
          <p14:tracePt t="93523" x="4919663" y="2652713"/>
          <p14:tracePt t="93540" x="5143500" y="2670175"/>
          <p14:tracePt t="93558" x="5276850" y="2679700"/>
          <p14:tracePt t="93573" x="5313363" y="2679700"/>
          <p14:tracePt t="93591" x="5357813" y="2679700"/>
          <p14:tracePt t="93691" x="5348288" y="2679700"/>
          <p14:tracePt t="93701" x="5313363" y="2660650"/>
          <p14:tracePt t="93711" x="5286375" y="2652713"/>
          <p14:tracePt t="93723" x="5241925" y="2633663"/>
          <p14:tracePt t="93741" x="5170488" y="2616200"/>
          <p14:tracePt t="93756" x="5010150" y="2544763"/>
          <p14:tracePt t="93773" x="4867275" y="2482850"/>
          <p14:tracePt t="93790" x="4741863" y="2455863"/>
          <p14:tracePt t="93807" x="4537075" y="2446338"/>
          <p14:tracePt t="93824" x="4375150" y="2465388"/>
          <p14:tracePt t="94111" x="4402138" y="2465388"/>
          <p14:tracePt t="94121" x="4483100" y="2500313"/>
          <p14:tracePt t="94131" x="4652963" y="2616200"/>
          <p14:tracePt t="94142" x="4902200" y="2724150"/>
          <p14:tracePt t="94157" x="5081588" y="2786063"/>
          <p14:tracePt t="94173" x="5500688" y="2938463"/>
          <p14:tracePt t="94190" x="5643563" y="3036888"/>
          <p14:tracePt t="94207" x="5786438" y="3125788"/>
          <p14:tracePt t="94223" x="5848350" y="3197225"/>
          <p14:tracePt t="94614" x="5581650" y="3224213"/>
          <p14:tracePt t="94622" x="5456238" y="3214688"/>
          <p14:tracePt t="94632" x="5322888" y="3197225"/>
          <p14:tracePt t="94643" x="5205413" y="3160713"/>
          <p14:tracePt t="94657" x="5108575" y="3143250"/>
          <p14:tracePt t="94673" x="4956175" y="3098800"/>
          <p14:tracePt t="94690" x="4884738" y="3071813"/>
          <p14:tracePt t="94707" x="4813300" y="3044825"/>
          <p14:tracePt t="94724" x="4813300" y="3036888"/>
          <p14:tracePt t="95092" x="4875213" y="3036888"/>
          <p14:tracePt t="95103" x="5010150" y="3044825"/>
          <p14:tracePt t="95113" x="5251450" y="3116263"/>
          <p14:tracePt t="95124" x="5537200" y="3259138"/>
          <p14:tracePt t="95141" x="5741988" y="3357563"/>
          <p14:tracePt t="95157" x="6205538" y="3490913"/>
          <p14:tracePt t="95484" x="5715000" y="3490913"/>
          <p14:tracePt t="95492" x="5419725" y="3490913"/>
          <p14:tracePt t="95502" x="5054600" y="3490913"/>
          <p14:tracePt t="95512" x="4768850" y="3490913"/>
          <p14:tracePt t="95524" x="4562475" y="3500438"/>
          <p14:tracePt t="95543" x="4133850" y="3527425"/>
          <p14:tracePt t="95557" x="4027488" y="3536950"/>
          <p14:tracePt t="95574" x="3795713" y="3554413"/>
          <p14:tracePt t="95790" x="3857625" y="3562350"/>
          <p14:tracePt t="95799" x="4017963" y="3652838"/>
          <p14:tracePt t="95810" x="4375150" y="3813175"/>
          <p14:tracePt t="95824" x="4714875" y="3946525"/>
          <p14:tracePt t="95841" x="5634038" y="4357688"/>
          <p14:tracePt t="95859" x="6518275" y="4884738"/>
          <p14:tracePt t="95874" x="6867525" y="5018088"/>
          <p14:tracePt t="95890" x="7358063" y="5205413"/>
          <p14:tracePt t="95907" x="7483475" y="5224463"/>
          <p14:tracePt t="96159" x="7358063" y="5232400"/>
          <p14:tracePt t="96166" x="7224713" y="5224463"/>
          <p14:tracePt t="96177" x="6956425" y="5160963"/>
          <p14:tracePt t="96190" x="6626225" y="5099050"/>
          <p14:tracePt t="96207" x="5973763" y="4911725"/>
          <p14:tracePt t="96224" x="5626100" y="4759325"/>
          <p14:tracePt t="96241" x="5153025" y="4589463"/>
          <p14:tracePt t="96258" x="4983163" y="4537075"/>
          <p14:tracePt t="96274" x="4813300" y="4527550"/>
          <p14:tracePt t="96291" x="4670425" y="4554538"/>
          <p14:tracePt t="96465" x="4714875" y="4554538"/>
          <p14:tracePt t="96473" x="4822825" y="4527550"/>
          <p14:tracePt t="96484" x="4983163" y="4518025"/>
          <p14:tracePt t="96493" x="5357813" y="4491038"/>
          <p14:tracePt t="96508" x="5626100" y="4411663"/>
          <p14:tracePt t="96525" x="6197600" y="4295775"/>
          <p14:tracePt t="96541" x="6384925" y="4241800"/>
          <p14:tracePt t="96558" x="6813550" y="4152900"/>
          <p14:tracePt t="96576" x="7054850" y="4098925"/>
          <p14:tracePt t="96591" x="7170738" y="4098925"/>
          <p14:tracePt t="96607" x="7375525" y="4098925"/>
          <p14:tracePt t="96624" x="7429500" y="4089400"/>
          <p14:tracePt t="96641" x="7500938" y="4089400"/>
          <p14:tracePt t="96658" x="7616825" y="4081463"/>
          <p14:tracePt t="96674" x="7697788" y="4071938"/>
          <p14:tracePt t="96691" x="7742238" y="4089400"/>
          <p14:tracePt t="124495" x="6831013" y="4340225"/>
          <p14:tracePt t="124504" x="6599238" y="4348163"/>
          <p14:tracePt t="124515" x="6473825" y="4348163"/>
          <p14:tracePt t="124531" x="6313488" y="4348163"/>
          <p14:tracePt t="124548" x="5822950" y="4197350"/>
          <p14:tracePt t="124565" x="5313363" y="3990975"/>
          <p14:tracePt t="124581" x="5153025" y="3902075"/>
          <p14:tracePt t="124585" x="5054600" y="3840163"/>
          <p14:tracePt t="124598" x="5010150" y="3768725"/>
          <p14:tracePt t="124616" x="4965700" y="3670300"/>
          <p14:tracePt t="124632" x="4965700" y="3608388"/>
          <p14:tracePt t="124648" x="5018088" y="3517900"/>
          <p14:tracePt t="124665" x="5089525" y="3465513"/>
          <p14:tracePt t="124681" x="5251450" y="3357563"/>
          <p14:tracePt t="124698" x="5340350" y="3295650"/>
          <p14:tracePt t="124995" x="5438775" y="3295650"/>
          <p14:tracePt t="125005" x="5562600" y="3295650"/>
          <p14:tracePt t="125016" x="5768975" y="3295650"/>
          <p14:tracePt t="125031" x="6000750" y="3330575"/>
          <p14:tracePt t="125048" x="6429375" y="3367088"/>
          <p14:tracePt t="125067" x="6742113" y="3411538"/>
          <p14:tracePt t="125082" x="6831013" y="3429000"/>
          <p14:tracePt t="125098" x="6983413" y="3482975"/>
          <p14:tracePt t="125115" x="7045325" y="3509963"/>
          <p14:tracePt t="125376" x="6973888" y="3509963"/>
          <p14:tracePt t="125384" x="6902450" y="3490913"/>
          <p14:tracePt t="125394" x="6831013" y="3429000"/>
          <p14:tracePt t="125404" x="6705600" y="3303588"/>
          <p14:tracePt t="125415" x="6581775" y="3108325"/>
          <p14:tracePt t="125432" x="6510338" y="2973388"/>
          <p14:tracePt t="125448" x="6411913" y="2741613"/>
          <p14:tracePt t="125466" x="6384925" y="2527300"/>
          <p14:tracePt t="125481" x="6384925" y="2455863"/>
          <p14:tracePt t="125498" x="6438900" y="2322513"/>
          <p14:tracePt t="125516" x="6473825" y="2276475"/>
          <p14:tracePt t="125532" x="6562725" y="2214563"/>
          <p14:tracePt t="125548" x="6670675" y="2116138"/>
          <p14:tracePt t="125565" x="6724650" y="2108200"/>
          <p14:tracePt t="125582" x="6848475" y="2071688"/>
          <p14:tracePt t="125599" x="6911975" y="20542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</a:rPr>
              <a:t>Decision 3: Dynamic prediction 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228600" y="942469"/>
            <a:ext cx="8839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j-lt"/>
              </a:rPr>
              <a:t>Dynamic branch prediction approach: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As soon as branch is fetched (at IF stage) change the PC to the predicted path.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Switch to the right path after the branch execution if the prediction was wrong.</a:t>
            </a:r>
          </a:p>
          <a:p>
            <a:pPr marL="285750" indent="-28575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j-lt"/>
              </a:rPr>
              <a:t>It required complex hardware at IF stage that will predicts: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Whether the instruction is a branch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Branch taken or not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Taken branch target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41852" y="3706035"/>
            <a:ext cx="3872948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j-lt"/>
              </a:rPr>
              <a:t>Structure performs such function is called 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Branch Target Buffer </a:t>
            </a:r>
            <a:r>
              <a:rPr lang="en-US" sz="2000" dirty="0">
                <a:latin typeface="+mj-lt"/>
              </a:rPr>
              <a:t>(BTB</a:t>
            </a:r>
            <a:r>
              <a:rPr lang="en-US" sz="2000" dirty="0" smtClean="0">
                <a:latin typeface="+mj-lt"/>
              </a:rPr>
              <a:t>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In fact, it is organized exactly as a cache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48000"/>
            <a:ext cx="4267464" cy="315365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062031"/>
      </p:ext>
    </p:extLst>
  </p:cSld>
  <p:clrMapOvr>
    <a:masterClrMapping/>
  </p:clrMapOvr>
  <p:transition advTm="1810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907" x="5741988" y="2322513"/>
          <p14:tracePt t="9914" x="5500688" y="2374900"/>
          <p14:tracePt t="9924" x="5313363" y="2419350"/>
          <p14:tracePt t="9935" x="5116513" y="2465388"/>
          <p14:tracePt t="9952" x="4956175" y="2500313"/>
          <p14:tracePt t="9968" x="4652963" y="2589213"/>
          <p14:tracePt t="9986" x="4303713" y="2652713"/>
          <p14:tracePt t="10001" x="4170363" y="2679700"/>
          <p14:tracePt t="10018" x="3848100" y="2679700"/>
          <p14:tracePt t="10037" x="3598863" y="2652713"/>
          <p14:tracePt t="10052" x="3482975" y="2625725"/>
          <p14:tracePt t="10068" x="3295650" y="2527300"/>
          <p14:tracePt t="10085" x="3241675" y="2473325"/>
          <p14:tracePt t="10101" x="3179763" y="2339975"/>
          <p14:tracePt t="10345" x="3276600" y="2286000"/>
          <p14:tracePt t="10354" x="3544888" y="2187575"/>
          <p14:tracePt t="10364" x="3848100" y="2027238"/>
          <p14:tracePt t="10375" x="4330700" y="1884363"/>
          <p14:tracePt t="10386" x="4697413" y="1785938"/>
          <p14:tracePt t="10402" x="5099050" y="1731963"/>
          <p14:tracePt t="10419" x="5751513" y="1731963"/>
          <p14:tracePt t="10436" x="6205538" y="1758950"/>
          <p14:tracePt t="10452" x="6323013" y="1768475"/>
          <p14:tracePt t="10468" x="6518275" y="1822450"/>
          <p14:tracePt t="10485" x="6581775" y="1839913"/>
          <p14:tracePt t="10745" x="6473825" y="1884363"/>
          <p14:tracePt t="10753" x="6429375" y="1893888"/>
          <p14:tracePt t="10764" x="6394450" y="1911350"/>
          <p14:tracePt t="10773" x="6348413" y="1928813"/>
          <p14:tracePt t="10785" x="6276975" y="1955800"/>
          <p14:tracePt t="10802" x="6215063" y="1982788"/>
          <p14:tracePt t="10818" x="6072188" y="2017713"/>
          <p14:tracePt t="10835" x="5919788" y="2036763"/>
          <p14:tracePt t="10852" x="5822950" y="2036763"/>
          <p14:tracePt t="10869" x="5616575" y="2017713"/>
          <p14:tracePt t="10887" x="5384800" y="1919288"/>
          <p14:tracePt t="10902" x="5268913" y="1874838"/>
          <p14:tracePt t="10919" x="5089525" y="1785938"/>
          <p14:tracePt t="10937" x="4919663" y="1704975"/>
          <p14:tracePt t="11275" x="4875213" y="1704975"/>
          <p14:tracePt t="11286" x="4795838" y="1731963"/>
          <p14:tracePt t="11296" x="4714875" y="1741488"/>
          <p14:tracePt t="11306" x="4572000" y="1741488"/>
          <p14:tracePt t="11319" x="4322763" y="1741488"/>
          <p14:tracePt t="11337" x="3919538" y="1724025"/>
          <p14:tracePt t="11352" x="3697288" y="1714500"/>
          <p14:tracePt t="11369" x="3438525" y="1697038"/>
          <p14:tracePt t="11386" x="3295650" y="1697038"/>
          <p14:tracePt t="11403" x="3125788" y="1697038"/>
          <p14:tracePt t="11419" x="3081338" y="1697038"/>
          <p14:tracePt t="11715" x="3179763" y="1679575"/>
          <p14:tracePt t="11725" x="3313113" y="1660525"/>
          <p14:tracePt t="11736" x="3509963" y="1660525"/>
          <p14:tracePt t="11752" x="3822700" y="1643063"/>
          <p14:tracePt t="11769" x="4384675" y="1643063"/>
          <p14:tracePt t="11787" x="4848225" y="1652588"/>
          <p14:tracePt t="11802" x="5045075" y="1652588"/>
          <p14:tracePt t="11819" x="5313363" y="1652588"/>
          <p14:tracePt t="11835" x="5411788" y="1652588"/>
          <p14:tracePt t="11852" x="5562600" y="1643063"/>
          <p14:tracePt t="12148" x="5446713" y="1679575"/>
          <p14:tracePt t="12155" x="5367338" y="1697038"/>
          <p14:tracePt t="12169" x="5241925" y="1697038"/>
          <p14:tracePt t="12186" x="4768850" y="1598613"/>
          <p14:tracePt t="12202" x="4465638" y="1536700"/>
          <p14:tracePt t="12219" x="3965575" y="1438275"/>
          <p14:tracePt t="12237" x="3589338" y="1366838"/>
          <p14:tracePt t="12252" x="3482975" y="1357313"/>
          <p14:tracePt t="12269" x="3295650" y="1357313"/>
          <p14:tracePt t="12285" x="3214688" y="1339850"/>
          <p14:tracePt t="12302" x="3179763" y="1339850"/>
          <p14:tracePt t="12718" x="3197225" y="1330325"/>
          <p14:tracePt t="12728" x="3232150" y="1312863"/>
          <p14:tracePt t="12739" x="3303588" y="1285875"/>
          <p14:tracePt t="12752" x="3411538" y="1258888"/>
          <p14:tracePt t="12769" x="3652838" y="1169988"/>
          <p14:tracePt t="12786" x="3911600" y="1143000"/>
          <p14:tracePt t="12802" x="4510088" y="1214438"/>
          <p14:tracePt t="12821" x="5180013" y="1347788"/>
          <p14:tracePt t="12836" x="5537200" y="1419225"/>
          <p14:tracePt t="12852" x="5973763" y="1536700"/>
          <p14:tracePt t="12869" x="6099175" y="1581150"/>
          <p14:tracePt t="12886" x="6276975" y="1608138"/>
          <p14:tracePt t="13191" x="6527800" y="1554163"/>
          <p14:tracePt t="13199" x="6759575" y="1554163"/>
          <p14:tracePt t="13209" x="6965950" y="1571625"/>
          <p14:tracePt t="13220" x="7161213" y="1571625"/>
          <p14:tracePt t="13236" x="7375525" y="1616075"/>
          <p14:tracePt t="13253" x="7589838" y="1633538"/>
          <p14:tracePt t="13271" x="7724775" y="1670050"/>
          <p14:tracePt t="13286" x="7777163" y="1714500"/>
          <p14:tracePt t="13302" x="7858125" y="1768475"/>
          <p14:tracePt t="13319" x="7875588" y="1803400"/>
          <p14:tracePt t="13336" x="7894638" y="1866900"/>
          <p14:tracePt t="13352" x="7902575" y="1955800"/>
          <p14:tracePt t="13369" x="7902575" y="2000250"/>
          <p14:tracePt t="13386" x="7902575" y="2125663"/>
          <p14:tracePt t="13403" x="7902575" y="2214563"/>
          <p14:tracePt t="13420" x="7902575" y="2232025"/>
          <p14:tracePt t="13436" x="7902575" y="2268538"/>
          <p14:tracePt t="13475" x="7902575" y="2276475"/>
          <p14:tracePt t="13506" x="7894638" y="2286000"/>
          <p14:tracePt t="13516" x="7875588" y="2286000"/>
          <p14:tracePt t="13526" x="7848600" y="2295525"/>
          <p14:tracePt t="13537" x="7813675" y="2295525"/>
          <p14:tracePt t="13552" x="7769225" y="2303463"/>
          <p14:tracePt t="13569" x="7500938" y="2286000"/>
          <p14:tracePt t="13587" x="6769100" y="2197100"/>
          <p14:tracePt t="13602" x="6303963" y="2160588"/>
          <p14:tracePt t="13619" x="5295900" y="2071688"/>
          <p14:tracePt t="13636" x="4813300" y="2054225"/>
          <p14:tracePt t="13653" x="3956050" y="2000250"/>
          <p14:tracePt t="13671" x="3490913" y="2000250"/>
          <p14:tracePt t="13686" x="3367088" y="2000250"/>
          <p14:tracePt t="13703" x="3187700" y="2000250"/>
          <p14:tracePt t="14010" x="3062288" y="2027238"/>
          <p14:tracePt t="14017" x="2938463" y="2017713"/>
          <p14:tracePt t="14027" x="2759075" y="1938338"/>
          <p14:tracePt t="14039" x="2482850" y="1830388"/>
          <p14:tracePt t="14053" x="2312988" y="1776413"/>
          <p14:tracePt t="14069" x="2098675" y="1724025"/>
          <p14:tracePt t="14086" x="2009775" y="1704975"/>
          <p14:tracePt t="14103" x="1911350" y="1679575"/>
          <p14:tracePt t="14120" x="1884363" y="1679575"/>
          <p14:tracePt t="14417" x="1911350" y="1660525"/>
          <p14:tracePt t="14426" x="1946275" y="1652588"/>
          <p14:tracePt t="14438" x="2017713" y="1616075"/>
          <p14:tracePt t="14453" x="2116138" y="1589088"/>
          <p14:tracePt t="14470" x="2660650" y="1500188"/>
          <p14:tracePt t="14488" x="3384550" y="1401763"/>
          <p14:tracePt t="14503" x="3732213" y="1393825"/>
          <p14:tracePt t="14519" x="4510088" y="1357313"/>
          <p14:tracePt t="14536" x="4919663" y="1357313"/>
          <p14:tracePt t="14553" x="5670550" y="1357313"/>
          <p14:tracePt t="14570" x="6276975" y="1357313"/>
          <p14:tracePt t="14586" x="6572250" y="1357313"/>
          <p14:tracePt t="14603" x="6840538" y="1357313"/>
          <p14:tracePt t="14621" x="6946900" y="1357313"/>
          <p14:tracePt t="14636" x="6973888" y="1357313"/>
          <p14:tracePt t="14653" x="7010400" y="1357313"/>
          <p14:tracePt t="14670" x="7018338" y="1357313"/>
          <p14:tracePt t="14673" x="7037388" y="1322388"/>
          <p14:tracePt t="14939" x="7045325" y="1322388"/>
          <p14:tracePt t="14949" x="7054850" y="1322388"/>
          <p14:tracePt t="14959" x="7081838" y="1322388"/>
          <p14:tracePt t="14970" x="7116763" y="1322388"/>
          <p14:tracePt t="14986" x="7170738" y="1339850"/>
          <p14:tracePt t="15003" x="7358063" y="1419225"/>
          <p14:tracePt t="15020" x="7537450" y="1446213"/>
          <p14:tracePt t="15036" x="7581900" y="1455738"/>
          <p14:tracePt t="15053" x="7653338" y="1465263"/>
          <p14:tracePt t="15071" x="7680325" y="1465263"/>
          <p14:tracePt t="15103" x="7697788" y="1500188"/>
          <p14:tracePt t="15120" x="7697788" y="1517650"/>
          <p14:tracePt t="15136" x="7705725" y="1608138"/>
          <p14:tracePt t="15153" x="7697788" y="1679575"/>
          <p14:tracePt t="15170" x="7688263" y="1697038"/>
          <p14:tracePt t="15173" x="7680325" y="1741488"/>
          <p14:tracePt t="15187" x="7680325" y="1751013"/>
          <p14:tracePt t="15205" x="7680325" y="1812925"/>
          <p14:tracePt t="15220" x="7688263" y="1830388"/>
          <p14:tracePt t="15236" x="7715250" y="1866900"/>
          <p14:tracePt t="15253" x="7724775" y="1884363"/>
          <p14:tracePt t="15270" x="7724775" y="1911350"/>
          <p14:tracePt t="15286" x="7724775" y="1919288"/>
          <p14:tracePt t="15320" x="7724775" y="1938338"/>
          <p14:tracePt t="15337" x="7715250" y="1938338"/>
          <p14:tracePt t="15353" x="7688263" y="1946275"/>
          <p14:tracePt t="15370" x="7626350" y="1946275"/>
          <p14:tracePt t="15386" x="7562850" y="1938338"/>
          <p14:tracePt t="15403" x="7197725" y="1857375"/>
          <p14:tracePt t="15420" x="6510338" y="1751013"/>
          <p14:tracePt t="15436" x="6134100" y="1704975"/>
          <p14:tracePt t="15453" x="5357813" y="1670050"/>
          <p14:tracePt t="15471" x="4724400" y="1670050"/>
          <p14:tracePt t="15486" x="4527550" y="1670050"/>
          <p14:tracePt t="15503" x="4241800" y="1687513"/>
          <p14:tracePt t="15522" x="4133850" y="1724025"/>
          <p14:tracePt t="15536" x="4089400" y="1741488"/>
          <p14:tracePt t="15903" x="4241800" y="1741488"/>
          <p14:tracePt t="15911" x="4394200" y="1741488"/>
          <p14:tracePt t="15922" x="4562475" y="1741488"/>
          <p14:tracePt t="15937" x="4759325" y="1741488"/>
          <p14:tracePt t="15953" x="5045075" y="1741488"/>
          <p14:tracePt t="15971" x="5251450" y="1741488"/>
          <p14:tracePt t="15986" x="5330825" y="1741488"/>
          <p14:tracePt t="16003" x="5419725" y="1758950"/>
          <p14:tracePt t="16020" x="5465763" y="1768475"/>
          <p14:tracePt t="16268" x="5411788" y="1776413"/>
          <p14:tracePt t="16279" x="5348288" y="1776413"/>
          <p14:tracePt t="16289" x="5251450" y="1776413"/>
          <p14:tracePt t="16303" x="5153025" y="1776413"/>
          <p14:tracePt t="16320" x="4946650" y="1776413"/>
          <p14:tracePt t="16337" x="4884738" y="1776413"/>
          <p14:tracePt t="16353" x="4795838" y="1751013"/>
          <p14:tracePt t="16370" x="4786313" y="1731963"/>
          <p14:tracePt t="16403" x="4795838" y="1697038"/>
          <p14:tracePt t="16421" x="4813300" y="1670050"/>
          <p14:tracePt t="25839" x="4705350" y="1697038"/>
          <p14:tracePt t="25847" x="4687888" y="1724025"/>
          <p14:tracePt t="25859" x="4660900" y="1776413"/>
          <p14:tracePt t="25872" x="4625975" y="1812925"/>
          <p14:tracePt t="25889" x="4510088" y="1919288"/>
          <p14:tracePt t="25906" x="4446588" y="1946275"/>
          <p14:tracePt t="25923" x="4348163" y="1965325"/>
          <p14:tracePt t="25939" x="4224338" y="1955800"/>
          <p14:tracePt t="25956" x="4160838" y="1928813"/>
          <p14:tracePt t="25973" x="4081463" y="1812925"/>
          <p14:tracePt t="26358" x="4108450" y="1812925"/>
          <p14:tracePt t="26369" x="4143375" y="1812925"/>
          <p14:tracePt t="26379" x="4179888" y="1812925"/>
          <p14:tracePt t="26390" x="4214813" y="1812925"/>
          <p14:tracePt t="26406" x="4276725" y="1812925"/>
          <p14:tracePt t="26423" x="4429125" y="1812925"/>
          <p14:tracePt t="26441" x="4554538" y="1822450"/>
          <p14:tracePt t="26456" x="4598988" y="1830388"/>
          <p14:tracePt t="26472" x="4687888" y="1857375"/>
          <p14:tracePt t="26489" x="4724400" y="1874838"/>
          <p14:tracePt t="32840" x="4491038" y="1866900"/>
          <p14:tracePt t="32847" x="4375150" y="1901825"/>
          <p14:tracePt t="32858" x="4179888" y="1955800"/>
          <p14:tracePt t="32874" x="3956050" y="2044700"/>
          <p14:tracePt t="32891" x="3589338" y="2143125"/>
          <p14:tracePt t="32909" x="3322638" y="2170113"/>
          <p14:tracePt t="32924" x="3205163" y="2187575"/>
          <p14:tracePt t="32941" x="3009900" y="2197100"/>
          <p14:tracePt t="32958" x="2901950" y="2197100"/>
          <p14:tracePt t="32974" x="2822575" y="2197100"/>
          <p14:tracePt t="33308" x="2813050" y="2197100"/>
          <p14:tracePt t="33318" x="2803525" y="2197100"/>
          <p14:tracePt t="33328" x="2786063" y="2197100"/>
          <p14:tracePt t="33341" x="2759075" y="2197100"/>
          <p14:tracePt t="33359" x="2679700" y="2197100"/>
          <p14:tracePt t="33374" x="2625725" y="2197100"/>
          <p14:tracePt t="33391" x="2544763" y="2197100"/>
          <p14:tracePt t="33408" x="2490788" y="2187575"/>
          <p14:tracePt t="33425" x="2419350" y="2160588"/>
          <p14:tracePt t="33441" x="2401888" y="2133600"/>
          <p14:tracePt t="33458" x="2393950" y="2108200"/>
          <p14:tracePt t="33819" x="2393950" y="2098675"/>
          <p14:tracePt t="33830" x="2411413" y="2098675"/>
          <p14:tracePt t="33841" x="2438400" y="2098675"/>
          <p14:tracePt t="33858" x="2490788" y="2089150"/>
          <p14:tracePt t="33874" x="2679700" y="2054225"/>
          <p14:tracePt t="33891" x="3044825" y="2044700"/>
          <p14:tracePt t="33908" x="3214688" y="2044700"/>
          <p14:tracePt t="33925" x="3517900" y="2081213"/>
          <p14:tracePt t="33942" x="3759200" y="2089150"/>
          <p14:tracePt t="33958" x="3848100" y="2089150"/>
          <p14:tracePt t="33975" x="4089400" y="2081213"/>
          <p14:tracePt t="34259" x="4152900" y="2081213"/>
          <p14:tracePt t="34269" x="4197350" y="2081213"/>
          <p14:tracePt t="34279" x="4268788" y="2081213"/>
          <p14:tracePt t="34291" x="4357688" y="2089150"/>
          <p14:tracePt t="34308" x="4429125" y="2098675"/>
          <p14:tracePt t="34325" x="4572000" y="2116138"/>
          <p14:tracePt t="34341" x="4679950" y="2116138"/>
          <p14:tracePt t="34358" x="4732338" y="2098675"/>
          <p14:tracePt t="34607" x="4803775" y="2098675"/>
          <p14:tracePt t="34617" x="4938713" y="2098675"/>
          <p14:tracePt t="34628" x="5054600" y="2098675"/>
          <p14:tracePt t="34641" x="5170488" y="2098675"/>
          <p14:tracePt t="34658" x="5411788" y="2098675"/>
          <p14:tracePt t="34675" x="5491163" y="2098675"/>
          <p14:tracePt t="34679" x="5608638" y="2036763"/>
          <p14:tracePt t="34955" x="5680075" y="2027238"/>
          <p14:tracePt t="34965" x="5751513" y="2009775"/>
          <p14:tracePt t="34976" x="5857875" y="1990725"/>
          <p14:tracePt t="34992" x="6037263" y="1990725"/>
          <p14:tracePt t="35008" x="6411913" y="1990725"/>
          <p14:tracePt t="35027" x="6769100" y="2017713"/>
          <p14:tracePt t="35042" x="6884988" y="2027238"/>
          <p14:tracePt t="35058" x="7126288" y="2044700"/>
          <p14:tracePt t="35333" x="7134225" y="2044700"/>
          <p14:tracePt t="35343" x="7161213" y="2044700"/>
          <p14:tracePt t="35354" x="7188200" y="2044700"/>
          <p14:tracePt t="35363" x="7215188" y="2044700"/>
          <p14:tracePt t="35375" x="7259638" y="2044700"/>
          <p14:tracePt t="35392" x="7323138" y="2044700"/>
          <p14:tracePt t="35408" x="7491413" y="2062163"/>
          <p14:tracePt t="35426" x="7589838" y="2044700"/>
          <p14:tracePt t="35442" x="7616825" y="2036763"/>
          <p14:tracePt t="35459" x="7661275" y="2027238"/>
          <p14:tracePt t="35476" x="7670800" y="2017713"/>
          <p14:tracePt t="35492" x="7680325" y="2017713"/>
          <p14:tracePt t="35578" x="7680325" y="2009775"/>
          <p14:tracePt t="35589" x="7680325" y="1990725"/>
          <p14:tracePt t="35599" x="7688263" y="1973263"/>
          <p14:tracePt t="35610" x="7688263" y="1955800"/>
          <p14:tracePt t="35625" x="7688263" y="1919288"/>
          <p14:tracePt t="35642" x="7688263" y="1857375"/>
          <p14:tracePt t="35659" x="7688263" y="1847850"/>
          <p14:tracePt t="35675" x="7688263" y="1830388"/>
          <p14:tracePt t="35701" x="7688263" y="1822450"/>
          <p14:tracePt t="35937" x="7680325" y="1822450"/>
          <p14:tracePt t="35946" x="7670800" y="1822450"/>
          <p14:tracePt t="35959" x="7643813" y="1812925"/>
          <p14:tracePt t="35975" x="7545388" y="1795463"/>
          <p14:tracePt t="35992" x="7089775" y="1741488"/>
          <p14:tracePt t="36009" x="6554788" y="1741488"/>
          <p14:tracePt t="36025" x="6419850" y="1751013"/>
          <p14:tracePt t="36042" x="6161088" y="1803400"/>
          <p14:tracePt t="36059" x="6010275" y="1847850"/>
          <p14:tracePt t="36075" x="5983288" y="1866900"/>
          <p14:tracePt t="36092" x="5956300" y="1919288"/>
          <p14:tracePt t="36438" x="5840413" y="1982788"/>
          <p14:tracePt t="36448" x="5688013" y="2054225"/>
          <p14:tracePt t="36459" x="5402263" y="2187575"/>
          <p14:tracePt t="36475" x="5108575" y="2286000"/>
          <p14:tracePt t="36492" x="4679950" y="2393950"/>
          <p14:tracePt t="36509" x="4330700" y="2455863"/>
          <p14:tracePt t="36526" x="4197350" y="2465388"/>
          <p14:tracePt t="36542" x="4089400" y="2482850"/>
          <p14:tracePt t="36908" x="4108450" y="2500313"/>
          <p14:tracePt t="36918" x="4160838" y="2517775"/>
          <p14:tracePt t="36928" x="4224338" y="2536825"/>
          <p14:tracePt t="36942" x="4286250" y="2536825"/>
          <p14:tracePt t="36959" x="4429125" y="2554288"/>
          <p14:tracePt t="36976" x="4518025" y="2562225"/>
          <p14:tracePt t="36993" x="4670425" y="2562225"/>
          <p14:tracePt t="37010" x="4822825" y="2562225"/>
          <p14:tracePt t="37026" x="4884738" y="2562225"/>
          <p14:tracePt t="37307" x="4911725" y="2562225"/>
          <p14:tracePt t="37317" x="4965700" y="2544763"/>
          <p14:tracePt t="37328" x="5054600" y="2527300"/>
          <p14:tracePt t="37342" x="5160963" y="2517775"/>
          <p14:tracePt t="37359" x="5384800" y="2482850"/>
          <p14:tracePt t="37375" x="5518150" y="2465388"/>
          <p14:tracePt t="37393" x="5795963" y="2446338"/>
          <p14:tracePt t="37409" x="5983288" y="2428875"/>
          <p14:tracePt t="37426" x="6072188" y="2419350"/>
          <p14:tracePt t="37443" x="6197600" y="2384425"/>
          <p14:tracePt t="37706" x="6197600" y="2366963"/>
          <p14:tracePt t="37716" x="6215063" y="2366963"/>
          <p14:tracePt t="37727" x="6232525" y="2339975"/>
          <p14:tracePt t="37742" x="6286500" y="2322513"/>
          <p14:tracePt t="37759" x="6438900" y="2268538"/>
          <p14:tracePt t="37777" x="6599238" y="2232025"/>
          <p14:tracePt t="37793" x="6688138" y="2214563"/>
          <p14:tracePt t="37809" x="6894513" y="2170113"/>
          <p14:tracePt t="37826" x="6973888" y="2160588"/>
          <p14:tracePt t="37842" x="7054850" y="2143125"/>
          <p14:tracePt t="54423" x="6394450" y="2197100"/>
          <p14:tracePt t="54431" x="6269038" y="2197100"/>
          <p14:tracePt t="54440" x="6116638" y="2179638"/>
          <p14:tracePt t="54451" x="5946775" y="2179638"/>
          <p14:tracePt t="54463" x="5813425" y="2197100"/>
          <p14:tracePt t="54482" x="5446713" y="2224088"/>
          <p14:tracePt t="54497" x="5232400" y="2224088"/>
          <p14:tracePt t="54513" x="4795838" y="2108200"/>
          <p14:tracePt t="54530" x="4562475" y="2009775"/>
          <p14:tracePt t="54547" x="4322763" y="1839913"/>
          <p14:tracePt t="54973" x="4330700" y="1830388"/>
          <p14:tracePt t="54983" x="4348163" y="1830388"/>
          <p14:tracePt t="54993" x="4375150" y="1830388"/>
          <p14:tracePt t="55003" x="4411663" y="1830388"/>
          <p14:tracePt t="55014" x="4483100" y="1830388"/>
          <p14:tracePt t="55030" x="4572000" y="1830388"/>
          <p14:tracePt t="55047" x="4857750" y="1830388"/>
          <p14:tracePt t="55065" x="5367338" y="1830388"/>
          <p14:tracePt t="55080" x="5661025" y="1812925"/>
          <p14:tracePt t="55097" x="6153150" y="1812925"/>
          <p14:tracePt t="55113" x="6367463" y="1812925"/>
          <p14:tracePt t="55130" x="6670675" y="1812925"/>
          <p14:tracePt t="55147" x="6823075" y="1812925"/>
          <p14:tracePt t="55163" x="6875463" y="1812925"/>
          <p14:tracePt t="55180" x="6929438" y="1812925"/>
          <p14:tracePt t="55403" x="6929438" y="1866900"/>
          <p14:tracePt t="55413" x="6929438" y="1928813"/>
          <p14:tracePt t="55423" x="6929438" y="2009775"/>
          <p14:tracePt t="55433" x="6919913" y="2098675"/>
          <p14:tracePt t="55447" x="6894513" y="2251075"/>
          <p14:tracePt t="55464" x="6858000" y="2446338"/>
          <p14:tracePt t="55480" x="6858000" y="2500313"/>
          <p14:tracePt t="55497" x="6848475" y="2581275"/>
          <p14:tracePt t="55515" x="6848475" y="2633663"/>
          <p14:tracePt t="55530" x="6848475" y="2652713"/>
          <p14:tracePt t="55832" x="6796088" y="2687638"/>
          <p14:tracePt t="55842" x="6616700" y="2714625"/>
          <p14:tracePt t="55853" x="6348413" y="2732088"/>
          <p14:tracePt t="55864" x="5965825" y="2732088"/>
          <p14:tracePt t="55880" x="5572125" y="2724150"/>
          <p14:tracePt t="55897" x="4803775" y="2643188"/>
          <p14:tracePt t="55914" x="4205288" y="2616200"/>
          <p14:tracePt t="55930" x="4037013" y="2598738"/>
          <p14:tracePt t="55947" x="3786188" y="2589213"/>
          <p14:tracePt t="55966" x="3633788" y="2562225"/>
          <p14:tracePt t="56336" x="3554413" y="2589213"/>
          <p14:tracePt t="56344" x="3384550" y="2616200"/>
          <p14:tracePt t="56354" x="3108325" y="2652713"/>
          <p14:tracePt t="56365" x="2786063" y="2660650"/>
          <p14:tracePt t="56380" x="2428875" y="2660650"/>
          <p14:tracePt t="56397" x="1724025" y="2660650"/>
          <p14:tracePt t="56416" x="1330325" y="2660650"/>
          <p14:tracePt t="56430" x="1204913" y="2652713"/>
          <p14:tracePt t="56447" x="1098550" y="2598738"/>
          <p14:tracePt t="56774" x="1098550" y="2581275"/>
          <p14:tracePt t="56783" x="1089025" y="2536825"/>
          <p14:tracePt t="56794" x="1089025" y="2455863"/>
          <p14:tracePt t="56804" x="1089025" y="2393950"/>
          <p14:tracePt t="56816" x="1089025" y="2339975"/>
          <p14:tracePt t="56831" x="1089025" y="2276475"/>
          <p14:tracePt t="56847" x="1062038" y="2081213"/>
          <p14:tracePt t="56866" x="1036638" y="1990725"/>
          <p14:tracePt t="56880" x="1027113" y="1973263"/>
          <p14:tracePt t="56926" x="1036638" y="1973263"/>
          <p14:tracePt t="56937" x="1071563" y="1973263"/>
          <p14:tracePt t="56948" x="1108075" y="1973263"/>
          <p14:tracePt t="56964" x="1169988" y="1973263"/>
          <p14:tracePt t="56981" x="1330325" y="1973263"/>
          <p14:tracePt t="56998" x="1625600" y="1990725"/>
          <p14:tracePt t="57014" x="1911350" y="2054225"/>
          <p14:tracePt t="57031" x="2554288" y="2197100"/>
          <p14:tracePt t="57048" x="2874963" y="2214563"/>
          <p14:tracePt t="57064" x="3581400" y="2232025"/>
          <p14:tracePt t="57081" x="4160838" y="2232025"/>
          <p14:tracePt t="57098" x="4322763" y="2224088"/>
          <p14:tracePt t="57114" x="4608513" y="2152650"/>
          <p14:tracePt t="57400" x="4786313" y="2062163"/>
          <p14:tracePt t="57408" x="5010150" y="2017713"/>
          <p14:tracePt t="57418" x="5330825" y="1982788"/>
          <p14:tracePt t="57431" x="5608638" y="1973263"/>
          <p14:tracePt t="57449" x="6259513" y="1973263"/>
          <p14:tracePt t="57464" x="6500813" y="1973263"/>
          <p14:tracePt t="57481" x="6867525" y="2009775"/>
          <p14:tracePt t="57497" x="6983413" y="2017713"/>
          <p14:tracePt t="57514" x="7170738" y="2062163"/>
          <p14:tracePt t="57531" x="7323138" y="2152650"/>
          <p14:tracePt t="57548" x="7367588" y="2197100"/>
          <p14:tracePt t="57565" x="7456488" y="2339975"/>
          <p14:tracePt t="57582" x="7491413" y="2446338"/>
          <p14:tracePt t="57598" x="7500938" y="2473325"/>
          <p14:tracePt t="57614" x="7500938" y="2509838"/>
          <p14:tracePt t="57631" x="7500938" y="2544763"/>
          <p14:tracePt t="57647" x="7500938" y="2589213"/>
          <p14:tracePt t="57664" x="7500938" y="2687638"/>
          <p14:tracePt t="57681" x="7510463" y="2714625"/>
          <p14:tracePt t="57697" x="7527925" y="2741613"/>
          <p14:tracePt t="57714" x="7537450" y="2768600"/>
          <p14:tracePt t="57745" x="7537450" y="2776538"/>
          <p14:tracePt t="57756" x="7527925" y="2786063"/>
          <p14:tracePt t="57766" x="7500938" y="2795588"/>
          <p14:tracePt t="57781" x="7456488" y="2803525"/>
          <p14:tracePt t="57797" x="7286625" y="2830513"/>
          <p14:tracePt t="57814" x="7099300" y="2830513"/>
          <p14:tracePt t="57831" x="6545263" y="2830513"/>
          <p14:tracePt t="57848" x="5786438" y="2847975"/>
          <p14:tracePt t="57864" x="5357813" y="2847975"/>
          <p14:tracePt t="57881" x="4616450" y="2911475"/>
          <p14:tracePt t="57899" x="4160838" y="2946400"/>
          <p14:tracePt t="57914" x="4054475" y="2946400"/>
          <p14:tracePt t="57931" x="3929063" y="2946400"/>
          <p14:tracePt t="57948" x="3875088" y="2946400"/>
          <p14:tracePt t="58226" x="3884613" y="2946400"/>
          <p14:tracePt t="58236" x="4000500" y="2946400"/>
          <p14:tracePt t="58247" x="4160838" y="2946400"/>
          <p14:tracePt t="58257" x="4429125" y="2965450"/>
          <p14:tracePt t="58267" x="4705350" y="2990850"/>
          <p14:tracePt t="58281" x="4938713" y="3009900"/>
          <p14:tracePt t="58298" x="5500688" y="3017838"/>
          <p14:tracePt t="58315" x="5715000" y="3017838"/>
          <p14:tracePt t="58331" x="6224588" y="2973388"/>
          <p14:tracePt t="58350" x="6518275" y="2946400"/>
          <p14:tracePt t="58758" x="6537325" y="2938463"/>
          <p14:tracePt t="58768" x="6589713" y="2928938"/>
          <p14:tracePt t="58779" x="6688138" y="2928938"/>
          <p14:tracePt t="58789" x="6813550" y="2928938"/>
          <p14:tracePt t="58800" x="6929438" y="2919413"/>
          <p14:tracePt t="58815" x="7099300" y="2919413"/>
          <p14:tracePt t="58831" x="7340600" y="2919413"/>
          <p14:tracePt t="58848" x="7429500" y="2919413"/>
          <p14:tracePt t="58864" x="7562850" y="2919413"/>
          <p14:tracePt t="58881" x="7616825" y="2911475"/>
          <p14:tracePt t="58898" x="7643813" y="2867025"/>
          <p14:tracePt t="58915" x="7688263" y="2803525"/>
          <p14:tracePt t="58932" x="7705725" y="2697163"/>
          <p14:tracePt t="58948" x="7724775" y="2652713"/>
          <p14:tracePt t="58964" x="7742238" y="2589213"/>
          <p14:tracePt t="58981" x="7759700" y="2571750"/>
          <p14:tracePt t="58998" x="7769225" y="2544763"/>
          <p14:tracePt t="59014" x="7777163" y="2517775"/>
          <p14:tracePt t="59031" x="7786688" y="2473325"/>
          <p14:tracePt t="59048" x="7796213" y="2428875"/>
          <p14:tracePt t="59065" x="7804150" y="2384425"/>
          <p14:tracePt t="59081" x="7813675" y="2374900"/>
          <p14:tracePt t="59098" x="7823200" y="2357438"/>
          <p14:tracePt t="59116" x="7831138" y="2312988"/>
          <p14:tracePt t="59131" x="7831138" y="2286000"/>
          <p14:tracePt t="59148" x="7831138" y="2276475"/>
          <p14:tracePt t="59164" x="7840663" y="2276475"/>
          <p14:tracePt t="61472" x="7446963" y="2312988"/>
          <p14:tracePt t="61479" x="7089775" y="2357438"/>
          <p14:tracePt t="61489" x="6823075" y="2393950"/>
          <p14:tracePt t="61501" x="6581775" y="2428875"/>
          <p14:tracePt t="61515" x="6384925" y="2446338"/>
          <p14:tracePt t="61532" x="6259513" y="2446338"/>
          <p14:tracePt t="68584" x="5973763" y="2482850"/>
          <p14:tracePt t="68592" x="5795963" y="2482850"/>
          <p14:tracePt t="68603" x="5572125" y="2490788"/>
          <p14:tracePt t="68617" x="5268913" y="2544763"/>
          <p14:tracePt t="68634" x="4697413" y="2643188"/>
          <p14:tracePt t="68651" x="4348163" y="2705100"/>
          <p14:tracePt t="68667" x="3848100" y="2795588"/>
          <p14:tracePt t="68684" x="3473450" y="2894013"/>
          <p14:tracePt t="68700" x="3357563" y="2901950"/>
          <p14:tracePt t="68717" x="3205163" y="2938463"/>
          <p14:tracePt t="68736" x="3133725" y="2911475"/>
          <p14:tracePt t="69045" x="3170238" y="2911475"/>
          <p14:tracePt t="69053" x="3251200" y="2894013"/>
          <p14:tracePt t="69063" x="3340100" y="2884488"/>
          <p14:tracePt t="69072" x="3465513" y="2874963"/>
          <p14:tracePt t="69084" x="3643313" y="2874963"/>
          <p14:tracePt t="69101" x="3822700" y="2867025"/>
          <p14:tracePt t="69117" x="4116388" y="2830513"/>
          <p14:tracePt t="69134" x="4303713" y="2813050"/>
          <p14:tracePt t="69150" x="4394200" y="2786063"/>
          <p14:tracePt t="69167" x="4446588" y="2759075"/>
          <p14:tracePt t="69431" x="4438650" y="2751138"/>
          <p14:tracePt t="69441" x="4402138" y="2732088"/>
          <p14:tracePt t="69452" x="4348163" y="2687638"/>
          <p14:tracePt t="69467" x="4259263" y="2581275"/>
          <p14:tracePt t="69484" x="4044950" y="2446338"/>
          <p14:tracePt t="69502" x="3938588" y="2401888"/>
          <p14:tracePt t="69517" x="3759200" y="2339975"/>
          <p14:tracePt t="69534" x="3697288" y="2312988"/>
          <p14:tracePt t="69551" x="3679825" y="2312988"/>
          <p14:tracePt t="69863" x="3732213" y="2303463"/>
          <p14:tracePt t="69871" x="3830638" y="2268538"/>
          <p14:tracePt t="69884" x="3929063" y="2259013"/>
          <p14:tracePt t="69901" x="4259263" y="2251075"/>
          <p14:tracePt t="69917" x="4394200" y="2268538"/>
          <p14:tracePt t="69934" x="4840288" y="2366963"/>
          <p14:tracePt t="69952" x="5160963" y="2393950"/>
          <p14:tracePt t="69967" x="5322888" y="2411413"/>
          <p14:tracePt t="69984" x="5599113" y="2411413"/>
          <p14:tracePt t="70001" x="5697538" y="2419350"/>
          <p14:tracePt t="70017" x="5875338" y="2419350"/>
          <p14:tracePt t="70034" x="5929313" y="2419350"/>
          <p14:tracePt t="70269" x="5956300" y="2419350"/>
          <p14:tracePt t="70280" x="5991225" y="2419350"/>
          <p14:tracePt t="70290" x="6081713" y="2419350"/>
          <p14:tracePt t="70302" x="6188075" y="2419350"/>
          <p14:tracePt t="70318" x="6286500" y="2401888"/>
          <p14:tracePt t="70335" x="6562725" y="2384425"/>
          <p14:tracePt t="70352" x="6769100" y="2384425"/>
          <p14:tracePt t="70368" x="6831013" y="2384425"/>
          <p14:tracePt t="70384" x="6929438" y="2384425"/>
          <p14:tracePt t="70648" x="6919913" y="2384425"/>
          <p14:tracePt t="70658" x="6902450" y="2401888"/>
          <p14:tracePt t="70669" x="6884988" y="2411413"/>
          <p14:tracePt t="70684" x="6858000" y="2419350"/>
          <p14:tracePt t="70701" x="6751638" y="2446338"/>
          <p14:tracePt t="70719" x="6599238" y="2473325"/>
          <p14:tracePt t="70735" x="6518275" y="2490788"/>
          <p14:tracePt t="70751" x="6348413" y="2517775"/>
          <p14:tracePt t="70768" x="6276975" y="2527300"/>
          <p14:tracePt t="70785" x="6126163" y="2536825"/>
          <p14:tracePt t="70802" x="5919788" y="2536825"/>
          <p14:tracePt t="70818" x="5822950" y="2517775"/>
          <p14:tracePt t="71109" x="5715000" y="2527300"/>
          <p14:tracePt t="71120" x="5599113" y="2544763"/>
          <p14:tracePt t="71129" x="5438775" y="2608263"/>
          <p14:tracePt t="71139" x="5205413" y="2633663"/>
          <p14:tracePt t="71151" x="4973638" y="2660650"/>
          <p14:tracePt t="71168" x="4776788" y="2670175"/>
          <p14:tracePt t="71184" x="4330700" y="2687638"/>
          <p14:tracePt t="71201" x="4081463" y="2687638"/>
          <p14:tracePt t="71218" x="3983038" y="2652713"/>
          <p14:tracePt t="71234" x="3919538" y="2589213"/>
          <p14:tracePt t="71528" x="3965575" y="2562225"/>
          <p14:tracePt t="71538" x="4044950" y="2554288"/>
          <p14:tracePt t="71549" x="4125913" y="2554288"/>
          <p14:tracePt t="71559" x="4232275" y="2562225"/>
          <p14:tracePt t="71571" x="4313238" y="2562225"/>
          <p14:tracePt t="71585" x="4357688" y="2571750"/>
          <p14:tracePt t="71602" x="4438650" y="2581275"/>
          <p14:tracePt t="71618" x="4465638" y="2581275"/>
          <p14:tracePt t="71634" x="4483100" y="2581275"/>
          <p14:tracePt t="71909" x="4446588" y="2589213"/>
          <p14:tracePt t="71916" x="4384675" y="2598738"/>
          <p14:tracePt t="71927" x="4313238" y="2598738"/>
          <p14:tracePt t="71937" x="4251325" y="2625725"/>
          <p14:tracePt t="71951" x="4170363" y="2633663"/>
          <p14:tracePt t="71968" x="3929063" y="2633663"/>
          <p14:tracePt t="71985" x="3848100" y="2633663"/>
          <p14:tracePt t="72001" x="3660775" y="2643188"/>
          <p14:tracePt t="72019" x="3509963" y="2633663"/>
          <p14:tracePt t="72366" x="3527425" y="2625725"/>
          <p14:tracePt t="72377" x="3544888" y="2616200"/>
          <p14:tracePt t="72388" x="3581400" y="2608263"/>
          <p14:tracePt t="72401" x="3643313" y="2598738"/>
          <p14:tracePt t="72418" x="3776663" y="2589213"/>
          <p14:tracePt t="72435" x="3857625" y="2581275"/>
          <p14:tracePt t="72451" x="4027488" y="2581275"/>
          <p14:tracePt t="72469" x="4125913" y="2589213"/>
          <p14:tracePt t="72485" x="4160838" y="2589213"/>
          <p14:tracePt t="72501" x="4187825" y="2598738"/>
          <p14:tracePt t="72535" x="4197350" y="2616200"/>
          <p14:tracePt t="72551" x="4197350" y="2652713"/>
          <p14:tracePt t="72568" x="4205288" y="2670175"/>
          <p14:tracePt t="72585" x="4214813" y="2741613"/>
          <p14:tracePt t="72602" x="4214813" y="2776538"/>
          <p14:tracePt t="72618" x="4241800" y="2822575"/>
          <p14:tracePt t="72635" x="4251325" y="2847975"/>
          <p14:tracePt t="72653" x="4268788" y="2884488"/>
          <p14:tracePt t="72668" x="4268788" y="2901950"/>
          <p14:tracePt t="72685" x="4268788" y="2955925"/>
          <p14:tracePt t="72701" x="4286250" y="3009900"/>
          <p14:tracePt t="72705" x="4295775" y="3017838"/>
          <p14:tracePt t="72718" x="4303713" y="3036888"/>
          <p14:tracePt t="72735" x="4303713" y="3062288"/>
          <p14:tracePt t="72766" x="4303713" y="3071813"/>
          <p14:tracePt t="72787" x="4295775" y="3071813"/>
          <p14:tracePt t="72796" x="4276725" y="3081338"/>
          <p14:tracePt t="72807" x="4268788" y="3081338"/>
          <p14:tracePt t="72818" x="4232275" y="3081338"/>
          <p14:tracePt t="72835" x="4205288" y="3089275"/>
          <p14:tracePt t="72852" x="4133850" y="3089275"/>
          <p14:tracePt t="72869" x="3990975" y="3108325"/>
          <p14:tracePt t="72885" x="3867150" y="3116263"/>
          <p14:tracePt t="72901" x="3438525" y="3179763"/>
          <p14:tracePt t="72919" x="2867025" y="3224213"/>
          <p14:tracePt t="72935" x="2527300" y="3224213"/>
          <p14:tracePt t="72951" x="1946275" y="3160713"/>
          <p14:tracePt t="72968" x="1660525" y="3116263"/>
          <p14:tracePt t="72985" x="1330325" y="3081338"/>
          <p14:tracePt t="73001" x="1089025" y="3044825"/>
          <p14:tracePt t="73018" x="1036638" y="3036888"/>
          <p14:tracePt t="73035" x="928688" y="2982913"/>
          <p14:tracePt t="78331" x="1000125" y="2982913"/>
          <p14:tracePt t="78341" x="1133475" y="2982913"/>
          <p14:tracePt t="78351" x="1295400" y="2982913"/>
          <p14:tracePt t="78361" x="1490663" y="2990850"/>
          <p14:tracePt t="78373" x="1751013" y="3017838"/>
          <p14:tracePt t="78386" x="1884363" y="3036888"/>
          <p14:tracePt t="78403" x="2125663" y="3098800"/>
          <p14:tracePt t="78420" x="2241550" y="3143250"/>
          <p14:tracePt t="78437" x="2339975" y="3187700"/>
          <p14:tracePt t="78453" x="2419350" y="3187700"/>
          <p14:tracePt t="78729" x="2438400" y="3197225"/>
          <p14:tracePt t="78740" x="2473325" y="3197225"/>
          <p14:tracePt t="78750" x="2536825" y="3197225"/>
          <p14:tracePt t="78760" x="2589213" y="3197225"/>
          <p14:tracePt t="78771" x="2643188" y="3197225"/>
          <p14:tracePt t="78786" x="2687638" y="3197225"/>
          <p14:tracePt t="78803" x="2786063" y="3197225"/>
          <p14:tracePt t="78822" x="2847975" y="3160713"/>
          <p14:tracePt t="78836" x="2867025" y="3152775"/>
          <p14:tracePt t="78883" x="2867025" y="3133725"/>
          <p14:tracePt t="78892" x="2867025" y="3116263"/>
          <p14:tracePt t="78904" x="2867025" y="3098800"/>
          <p14:tracePt t="78920" x="2867025" y="3081338"/>
          <p14:tracePt t="78937" x="2847975" y="3036888"/>
          <p14:tracePt t="78955" x="2840038" y="3000375"/>
          <p14:tracePt t="78970" x="2822575" y="2973388"/>
          <p14:tracePt t="78987" x="2813050" y="2928938"/>
          <p14:tracePt t="79003" x="2813050" y="2911475"/>
          <p14:tracePt t="79020" x="2803525" y="2911475"/>
          <p14:tracePt t="79036" x="2795588" y="2901950"/>
          <p14:tracePt t="79053" x="2786063" y="2901950"/>
          <p14:tracePt t="79070" x="2786063" y="2894013"/>
          <p14:tracePt t="79088" x="2776538" y="2894013"/>
          <p14:tracePt t="79108" x="2776538" y="2884488"/>
          <p14:tracePt t="79128" x="2768600" y="2884488"/>
          <p14:tracePt t="79159" x="2759075" y="2884488"/>
          <p14:tracePt t="79169" x="2751138" y="2884488"/>
          <p14:tracePt t="79179" x="2732088" y="2884488"/>
          <p14:tracePt t="79190" x="2714625" y="2884488"/>
          <p14:tracePt t="79203" x="2679700" y="2884488"/>
          <p14:tracePt t="79220" x="2571750" y="2884488"/>
          <p14:tracePt t="79237" x="2500313" y="2884488"/>
          <p14:tracePt t="79253" x="2259013" y="2884488"/>
          <p14:tracePt t="79272" x="2000250" y="2884488"/>
          <p14:tracePt t="79286" x="1839913" y="2884488"/>
          <p14:tracePt t="79303" x="1581150" y="2884488"/>
          <p14:tracePt t="79320" x="1465263" y="2911475"/>
          <p14:tracePt t="79947" x="1490663" y="2911475"/>
          <p14:tracePt t="79957" x="1536700" y="2911475"/>
          <p14:tracePt t="79967" x="1608138" y="2911475"/>
          <p14:tracePt t="79977" x="1714500" y="2911475"/>
          <p14:tracePt t="79988" x="1812925" y="2919413"/>
          <p14:tracePt t="80003" x="1919288" y="2938463"/>
          <p14:tracePt t="80020" x="2108200" y="2955925"/>
          <p14:tracePt t="80039" x="2312988" y="3000375"/>
          <p14:tracePt t="80053" x="2401888" y="3009900"/>
          <p14:tracePt t="80070" x="2616200" y="3017838"/>
          <p14:tracePt t="80087" x="2732088" y="3017838"/>
          <p14:tracePt t="80103" x="2884488" y="3017838"/>
          <p14:tracePt t="80120" x="3071813" y="2990850"/>
          <p14:tracePt t="80137" x="3160713" y="2990850"/>
          <p14:tracePt t="80153" x="3286125" y="2990850"/>
          <p14:tracePt t="80171" x="3322638" y="3000375"/>
          <p14:tracePt t="80187" x="3402013" y="3009900"/>
          <p14:tracePt t="80204" x="3465513" y="3027363"/>
          <p14:tracePt t="80221" x="3473450" y="3027363"/>
          <p14:tracePt t="80237" x="3490913" y="3027363"/>
          <p14:tracePt t="80270" x="3490913" y="3054350"/>
          <p14:tracePt t="80287" x="3490913" y="3089275"/>
          <p14:tracePt t="80305" x="3490913" y="3187700"/>
          <p14:tracePt t="80320" x="3490913" y="3251200"/>
          <p14:tracePt t="80337" x="3490913" y="3330575"/>
          <p14:tracePt t="80353" x="3490913" y="3367088"/>
          <p14:tracePt t="80370" x="3490913" y="3411538"/>
          <p14:tracePt t="80387" x="3482975" y="3446463"/>
          <p14:tracePt t="80403" x="3473450" y="3473450"/>
          <p14:tracePt t="80420" x="3446463" y="3509963"/>
          <p14:tracePt t="80438" x="3438525" y="3517900"/>
          <p14:tracePt t="80454" x="3429000" y="3517900"/>
          <p14:tracePt t="80470" x="3402013" y="3527425"/>
          <p14:tracePt t="80489" x="3394075" y="3527425"/>
          <p14:tracePt t="80503" x="3367088" y="3527425"/>
          <p14:tracePt t="80520" x="3286125" y="3527425"/>
          <p14:tracePt t="80537" x="3224213" y="3527425"/>
          <p14:tracePt t="80553" x="3027363" y="3517900"/>
          <p14:tracePt t="80570" x="2589213" y="3465513"/>
          <p14:tracePt t="80587" x="2374900" y="3429000"/>
          <p14:tracePt t="80603" x="1911350" y="3357563"/>
          <p14:tracePt t="80622" x="1625600" y="3330575"/>
          <p14:tracePt t="80637" x="1509713" y="3330575"/>
          <p14:tracePt t="80653" x="1312863" y="3330575"/>
          <p14:tracePt t="80670" x="1241425" y="3330575"/>
          <p14:tracePt t="80687" x="1152525" y="3330575"/>
          <p14:tracePt t="80704" x="1098550" y="3330575"/>
          <p14:tracePt t="80796" x="1089025" y="3322638"/>
          <p14:tracePt t="80806" x="1081088" y="3313113"/>
          <p14:tracePt t="80816" x="1071563" y="3295650"/>
          <p14:tracePt t="80826" x="1054100" y="3286125"/>
          <p14:tracePt t="80837" x="1044575" y="3276600"/>
          <p14:tracePt t="80854" x="1044575" y="3241675"/>
          <p14:tracePt t="80870" x="1044575" y="3197225"/>
          <p14:tracePt t="80888" x="1071563" y="3170238"/>
          <p14:tracePt t="80903" x="1125538" y="3143250"/>
          <p14:tracePt t="80920" x="1285875" y="3081338"/>
          <p14:tracePt t="80938" x="1411288" y="3054350"/>
          <p14:tracePt t="80954" x="1822450" y="2973388"/>
          <p14:tracePt t="80970" x="2152650" y="2955925"/>
          <p14:tracePt t="80987" x="2268538" y="2928938"/>
          <p14:tracePt t="81004" x="2438400" y="2911475"/>
          <p14:tracePt t="81020" x="2554288" y="2894013"/>
          <p14:tracePt t="81037" x="2608263" y="2847975"/>
          <p14:tracePt t="85565" x="2428875" y="2884488"/>
          <p14:tracePt t="85573" x="2419350" y="2901950"/>
          <p14:tracePt t="85582" x="2411413" y="2928938"/>
          <p14:tracePt t="85593" x="2411413" y="2990850"/>
          <p14:tracePt t="85605" x="2438400" y="3044825"/>
          <p14:tracePt t="85623" x="2562225" y="3179763"/>
          <p14:tracePt t="85638" x="2643188" y="3268663"/>
          <p14:tracePt t="85655" x="2751138" y="3411538"/>
          <p14:tracePt t="85672" x="2803525" y="3465513"/>
          <p14:tracePt t="85688" x="2867025" y="3544888"/>
          <p14:tracePt t="85705" x="2874963" y="3544888"/>
          <p14:tracePt t="86043" x="2874963" y="3536950"/>
          <p14:tracePt t="86053" x="2874963" y="3517900"/>
          <p14:tracePt t="86063" x="2867025" y="3490913"/>
          <p14:tracePt t="86074" x="2840038" y="3465513"/>
          <p14:tracePt t="86088" x="2830513" y="3429000"/>
          <p14:tracePt t="86105" x="2776538" y="3340100"/>
          <p14:tracePt t="86122" x="2759075" y="3286125"/>
          <p14:tracePt t="86138" x="2751138" y="3276600"/>
          <p14:tracePt t="122202" x="2751138" y="3295650"/>
          <p14:tracePt t="122211" x="2768600" y="3313113"/>
          <p14:tracePt t="122222" x="2786063" y="3348038"/>
          <p14:tracePt t="122233" x="2795588" y="3402013"/>
          <p14:tracePt t="122248" x="2795588" y="3473450"/>
          <p14:tracePt t="122264" x="2795588" y="3598863"/>
          <p14:tracePt t="122281" x="2786063" y="3625850"/>
          <p14:tracePt t="122298" x="2776538" y="3643313"/>
          <p14:tracePt t="122621" x="2751138" y="3652838"/>
          <p14:tracePt t="122632" x="2705100" y="3660775"/>
          <p14:tracePt t="122642" x="2643188" y="3679825"/>
          <p14:tracePt t="122652" x="2554288" y="3687763"/>
          <p14:tracePt t="122664" x="2411413" y="3687763"/>
          <p14:tracePt t="122683" x="2054225" y="3670300"/>
          <p14:tracePt t="122698" x="1822450" y="3633788"/>
          <p14:tracePt t="122714" x="1411288" y="3509963"/>
          <p14:tracePt t="122731" x="1223963" y="3482975"/>
          <p14:tracePt t="122749" x="911225" y="3465513"/>
          <p14:tracePt t="122765" x="750888" y="3438525"/>
          <p14:tracePt t="122781" x="687388" y="3429000"/>
          <p14:tracePt t="122798" x="561975" y="3402013"/>
          <p14:tracePt t="122815" x="500063" y="3384550"/>
          <p14:tracePt t="123051" x="500063" y="3375025"/>
          <p14:tracePt t="123062" x="500063" y="3357563"/>
          <p14:tracePt t="123072" x="509588" y="3340100"/>
          <p14:tracePt t="123083" x="517525" y="3303588"/>
          <p14:tracePt t="123098" x="536575" y="3276600"/>
          <p14:tracePt t="123115" x="544513" y="3224213"/>
          <p14:tracePt t="123133" x="544513" y="3197225"/>
          <p14:tracePt t="123165" x="561975" y="3187700"/>
          <p14:tracePt t="123181" x="598488" y="3179763"/>
          <p14:tracePt t="123198" x="652463" y="3179763"/>
          <p14:tracePt t="123215" x="723900" y="3179763"/>
          <p14:tracePt t="123232" x="776288" y="3179763"/>
          <p14:tracePt t="123248" x="990600" y="3179763"/>
          <p14:tracePt t="123266" x="1393825" y="3197225"/>
          <p14:tracePt t="123281" x="1758950" y="3214688"/>
          <p14:tracePt t="123298" x="2339975" y="3276600"/>
          <p14:tracePt t="123316" x="2751138" y="3330575"/>
          <p14:tracePt t="123331" x="2884488" y="3340100"/>
          <p14:tracePt t="123348" x="3027363" y="3340100"/>
          <p14:tracePt t="123365" x="3062288" y="3340100"/>
          <p14:tracePt t="123382" x="3098800" y="3251200"/>
          <p14:tracePt t="123655" x="3098800" y="3268663"/>
          <p14:tracePt t="123665" x="3081338" y="3286125"/>
          <p14:tracePt t="123675" x="3071813" y="3313113"/>
          <p14:tracePt t="123686" x="3054350" y="3357563"/>
          <p14:tracePt t="123698" x="3027363" y="3438525"/>
          <p14:tracePt t="123717" x="2946400" y="3616325"/>
          <p14:tracePt t="123732" x="2919413" y="3670300"/>
          <p14:tracePt t="123748" x="2894013" y="3732213"/>
          <p14:tracePt t="123765" x="2884488" y="3759200"/>
          <p14:tracePt t="123781" x="2874963" y="3768725"/>
          <p14:tracePt t="124013" x="2803525" y="3768725"/>
          <p14:tracePt t="124023" x="2633663" y="3751263"/>
          <p14:tracePt t="124034" x="2500313" y="3751263"/>
          <p14:tracePt t="124048" x="2286000" y="3751263"/>
          <p14:tracePt t="124065" x="1724025" y="3660775"/>
          <p14:tracePt t="124082" x="1366838" y="3554413"/>
          <p14:tracePt t="124099" x="946150" y="3490913"/>
          <p14:tracePt t="124116" x="696913" y="3446463"/>
          <p14:tracePt t="124132" x="652463" y="3438525"/>
          <p14:tracePt t="124148" x="615950" y="3438525"/>
          <p14:tracePt t="124166" x="608013" y="3455988"/>
          <p14:tracePt t="124433" x="625475" y="3438525"/>
          <p14:tracePt t="124443" x="652463" y="3419475"/>
          <p14:tracePt t="124453" x="687388" y="3394075"/>
          <p14:tracePt t="124465" x="704850" y="3384550"/>
          <p14:tracePt t="124483" x="723900" y="3375025"/>
          <p14:tracePt t="124515" x="731838" y="3375025"/>
          <p14:tracePt t="124545" x="731838" y="3367088"/>
          <p14:tracePt t="124596" x="750888" y="3357563"/>
          <p14:tracePt t="124606" x="776288" y="3357563"/>
          <p14:tracePt t="124617" x="795338" y="3348038"/>
          <p14:tracePt t="124632" x="822325" y="3330575"/>
          <p14:tracePt t="124649" x="893763" y="3303588"/>
          <p14:tracePt t="124665" x="928688" y="3295650"/>
          <p14:tracePt t="124682" x="1000125" y="3276600"/>
          <p14:tracePt t="124699" x="1062038" y="3259138"/>
          <p14:tracePt t="124715" x="1098550" y="3251200"/>
          <p14:tracePt t="124719" x="1143000" y="3251200"/>
          <p14:tracePt t="124732" x="1179513" y="3241675"/>
          <p14:tracePt t="124749" x="1241425" y="3232150"/>
          <p14:tracePt t="124996" x="1258888" y="3224213"/>
          <p14:tracePt t="125005" x="1285875" y="3224213"/>
          <p14:tracePt t="125017" x="1357313" y="3214688"/>
          <p14:tracePt t="125032" x="1428750" y="3187700"/>
          <p14:tracePt t="125049" x="1625600" y="3170238"/>
          <p14:tracePt t="125067" x="1874838" y="3160713"/>
          <p14:tracePt t="125082" x="2000250" y="3160713"/>
          <p14:tracePt t="125099" x="2224088" y="3160713"/>
          <p14:tracePt t="125116" x="2330450" y="3160713"/>
          <p14:tracePt t="125132" x="2473325" y="3170238"/>
          <p14:tracePt t="125149" x="2598738" y="3170238"/>
          <p14:tracePt t="125166" x="2643188" y="3170238"/>
          <p14:tracePt t="125182" x="2724150" y="3170238"/>
          <p14:tracePt t="125200" x="2803525" y="3170238"/>
          <p14:tracePt t="125216" x="2840038" y="3170238"/>
          <p14:tracePt t="125219" x="2857500" y="3170238"/>
          <p14:tracePt t="125232" x="2884488" y="3170238"/>
          <p14:tracePt t="125249" x="2901950" y="3170238"/>
          <p14:tracePt t="125265" x="2919413" y="3170238"/>
          <p14:tracePt t="125282" x="2928938" y="3170238"/>
          <p14:tracePt t="125315" x="2938463" y="3170238"/>
          <p14:tracePt t="125333" x="2955925" y="3187700"/>
          <p14:tracePt t="125349" x="2965450" y="3205163"/>
          <p14:tracePt t="125365" x="2982913" y="3251200"/>
          <p14:tracePt t="125383" x="2982913" y="3276600"/>
          <p14:tracePt t="125398" x="2982913" y="3313113"/>
          <p14:tracePt t="125415" x="2973388" y="3340100"/>
          <p14:tracePt t="125432" x="2973388" y="3357563"/>
          <p14:tracePt t="125449" x="2973388" y="3375025"/>
          <p14:tracePt t="125466" x="2965450" y="3384550"/>
          <p14:tracePt t="125482" x="2965450" y="3402013"/>
          <p14:tracePt t="125499" x="2965450" y="3419475"/>
          <p14:tracePt t="125517" x="2955925" y="3429000"/>
          <p14:tracePt t="125532" x="2955925" y="3438525"/>
          <p14:tracePt t="125650" x="2955925" y="3446463"/>
          <p14:tracePt t="125660" x="2946400" y="3446463"/>
          <p14:tracePt t="125671" x="2928938" y="3465513"/>
          <p14:tracePt t="125682" x="2911475" y="3473450"/>
          <p14:tracePt t="125699" x="2874963" y="3490913"/>
          <p14:tracePt t="125715" x="2724150" y="3527425"/>
          <p14:tracePt t="125732" x="2419350" y="3544888"/>
          <p14:tracePt t="125749" x="2197100" y="3544888"/>
          <p14:tracePt t="125765" x="1679575" y="3544888"/>
          <p14:tracePt t="125783" x="1285875" y="3482975"/>
          <p14:tracePt t="125799" x="1169988" y="3473450"/>
          <p14:tracePt t="125815" x="1000125" y="3473450"/>
          <p14:tracePt t="125832" x="919163" y="3473450"/>
          <p14:tracePt t="125849" x="866775" y="3473450"/>
          <p14:tracePt t="125866" x="857250" y="3473450"/>
          <p14:tracePt t="126172" x="857250" y="3455988"/>
          <p14:tracePt t="126182" x="857250" y="3394075"/>
          <p14:tracePt t="126192" x="884238" y="3322638"/>
          <p14:tracePt t="126203" x="901700" y="3268663"/>
          <p14:tracePt t="126216" x="911225" y="3241675"/>
          <p14:tracePt t="126233" x="919163" y="3214688"/>
          <p14:tracePt t="126285" x="919163" y="3205163"/>
          <p14:tracePt t="126295" x="938213" y="3197225"/>
          <p14:tracePt t="126305" x="965200" y="3179763"/>
          <p14:tracePt t="126316" x="1009650" y="3179763"/>
          <p14:tracePt t="126332" x="1036638" y="3170238"/>
          <p14:tracePt t="126349" x="1098550" y="3160713"/>
          <p14:tracePt t="126366" x="1196975" y="3152775"/>
          <p14:tracePt t="126383" x="1268413" y="3143250"/>
          <p14:tracePt t="126399" x="1482725" y="3143250"/>
          <p14:tracePt t="126417" x="1830388" y="3125788"/>
          <p14:tracePt t="126432" x="1973263" y="3125788"/>
          <p14:tracePt t="126449" x="2241550" y="3108325"/>
          <p14:tracePt t="126465" x="2366963" y="3098800"/>
          <p14:tracePt t="126482" x="2589213" y="3071813"/>
          <p14:tracePt t="126499" x="2830513" y="3071813"/>
          <p14:tracePt t="126516" x="2919413" y="3062288"/>
          <p14:tracePt t="126532" x="3036888" y="3062288"/>
          <p14:tracePt t="126551" x="3116263" y="3089275"/>
          <p14:tracePt t="126565" x="3133725" y="3098800"/>
          <p14:tracePt t="126582" x="3187700" y="3143250"/>
          <p14:tracePt t="126599" x="3214688" y="3179763"/>
          <p14:tracePt t="126616" x="3259138" y="3322638"/>
          <p14:tracePt t="126633" x="3303588" y="3473450"/>
          <p14:tracePt t="126649" x="3303588" y="3517900"/>
          <p14:tracePt t="126666" x="3303588" y="3625850"/>
          <p14:tracePt t="126683" x="3303588" y="3679825"/>
          <p14:tracePt t="126699" x="3303588" y="3714750"/>
          <p14:tracePt t="126716" x="3303588" y="3751263"/>
          <p14:tracePt t="126734" x="3303588" y="3786188"/>
          <p14:tracePt t="126765" x="3276600" y="3822700"/>
          <p14:tracePt t="126782" x="3268663" y="3830638"/>
          <p14:tracePt t="126799" x="3197225" y="3840163"/>
          <p14:tracePt t="126816" x="3116263" y="3840163"/>
          <p14:tracePt t="126832" x="3027363" y="3840163"/>
          <p14:tracePt t="126849" x="2625725" y="3803650"/>
          <p14:tracePt t="126868" x="2098675" y="3759200"/>
          <p14:tracePt t="126883" x="1803400" y="3741738"/>
          <p14:tracePt t="126899" x="1204913" y="3697288"/>
          <p14:tracePt t="126916" x="1036638" y="3697288"/>
          <p14:tracePt t="126932" x="714375" y="3697288"/>
          <p14:tracePt t="126949" x="561975" y="3697288"/>
          <p14:tracePt t="126966" x="527050" y="3697288"/>
          <p14:tracePt t="126982" x="482600" y="3732213"/>
          <p14:tracePt t="132158" x="554038" y="3732213"/>
          <p14:tracePt t="132167" x="642938" y="3732213"/>
          <p14:tracePt t="132184" x="731838" y="3732213"/>
          <p14:tracePt t="132200" x="1027113" y="3741738"/>
          <p14:tracePt t="132218" x="1465263" y="3776663"/>
          <p14:tracePt t="132234" x="1704975" y="3795713"/>
          <p14:tracePt t="132250" x="2232025" y="3822700"/>
          <p14:tracePt t="132268" x="2679700" y="3840163"/>
          <p14:tracePt t="132284" x="2867025" y="3840163"/>
          <p14:tracePt t="132301" x="3197225" y="3848100"/>
          <p14:tracePt t="132317" x="3303588" y="3848100"/>
          <p14:tracePt t="132334" x="3482975" y="3848100"/>
          <p14:tracePt t="132350" x="3608388" y="3822700"/>
          <p14:tracePt t="132648" x="3679825" y="3795713"/>
          <p14:tracePt t="132658" x="3822700" y="3759200"/>
          <p14:tracePt t="132669" x="4010025" y="3714750"/>
          <p14:tracePt t="132684" x="4187825" y="3697288"/>
          <p14:tracePt t="132700" x="4465638" y="3670300"/>
          <p14:tracePt t="132718" x="4589463" y="3670300"/>
          <p14:tracePt t="132734" x="4598988" y="3670300"/>
          <p14:tracePt t="132750" x="4616450" y="3759200"/>
          <p14:tracePt t="132767" x="4616450" y="3848100"/>
          <p14:tracePt t="132784" x="4589463" y="4187825"/>
          <p14:tracePt t="132801" x="4554538" y="4394200"/>
          <p14:tracePt t="132817" x="4545013" y="4483100"/>
          <p14:tracePt t="132834" x="4527550" y="4625975"/>
          <p14:tracePt t="132852" x="4510088" y="4759325"/>
          <p14:tracePt t="132867" x="4491038" y="4822825"/>
          <p14:tracePt t="132884" x="4465638" y="4956175"/>
          <p14:tracePt t="132901" x="4456113" y="5018088"/>
          <p14:tracePt t="132918" x="4456113" y="5062538"/>
          <p14:tracePt t="132934" x="4456113" y="5081588"/>
          <p14:tracePt t="133016" x="4446588" y="5081588"/>
          <p14:tracePt t="133026" x="4446588" y="5089525"/>
          <p14:tracePt t="133036" x="4438650" y="5099050"/>
          <p14:tracePt t="133051" x="4429125" y="5099050"/>
          <p14:tracePt t="133067" x="4411663" y="5108575"/>
          <p14:tracePt t="133084" x="4394200" y="5108575"/>
          <p14:tracePt t="133101" x="4303713" y="5108575"/>
          <p14:tracePt t="133118" x="3973513" y="5027613"/>
          <p14:tracePt t="133134" x="3598863" y="4822825"/>
          <p14:tracePt t="133151" x="2822575" y="4608513"/>
          <p14:tracePt t="133169" x="2268538" y="4537075"/>
          <p14:tracePt t="133184" x="2071688" y="4537075"/>
          <p14:tracePt t="133201" x="1830388" y="4537075"/>
          <p14:tracePt t="133217" x="1741488" y="4545013"/>
          <p14:tracePt t="133221" x="1670050" y="4572000"/>
          <p14:tracePt t="133507" x="1724025" y="4545013"/>
          <p14:tracePt t="133517" x="1803400" y="4527550"/>
          <p14:tracePt t="133527" x="1911350" y="4527550"/>
          <p14:tracePt t="133537" x="2098675" y="4518025"/>
          <p14:tracePt t="133551" x="2268538" y="4518025"/>
          <p14:tracePt t="133568" x="2517775" y="4518025"/>
          <p14:tracePt t="133584" x="2625725" y="4518025"/>
          <p14:tracePt t="133601" x="2759075" y="4527550"/>
          <p14:tracePt t="133618" x="2786063" y="4527550"/>
          <p14:tracePt t="133896" x="2847975" y="4527550"/>
          <p14:tracePt t="133906" x="2911475" y="4518025"/>
          <p14:tracePt t="133916" x="3027363" y="4510088"/>
          <p14:tracePt t="133926" x="3160713" y="4510088"/>
          <p14:tracePt t="133937" x="3286125" y="4500563"/>
          <p14:tracePt t="133951" x="3384550" y="4483100"/>
          <p14:tracePt t="133967" x="3562350" y="4483100"/>
          <p14:tracePt t="133984" x="3625850" y="4473575"/>
          <p14:tracePt t="134001" x="3697288" y="4465638"/>
          <p14:tracePt t="134018" x="3714750" y="4456113"/>
          <p14:tracePt t="134141" x="3705225" y="4465638"/>
          <p14:tracePt t="134162" x="3687763" y="4465638"/>
          <p14:tracePt t="134172" x="3679825" y="4473575"/>
          <p14:tracePt t="134182" x="3660775" y="4483100"/>
          <p14:tracePt t="134192" x="3625850" y="4491038"/>
          <p14:tracePt t="134203" x="3571875" y="4491038"/>
          <p14:tracePt t="134218" x="3482975" y="4491038"/>
          <p14:tracePt t="134234" x="2919413" y="4500563"/>
          <p14:tracePt t="134251" x="2608263" y="4500563"/>
          <p14:tracePt t="134267" x="1973263" y="4518025"/>
          <p14:tracePt t="134284" x="1500188" y="4545013"/>
          <p14:tracePt t="134301" x="1366838" y="4545013"/>
          <p14:tracePt t="134318" x="1258888" y="4545013"/>
          <p14:tracePt t="134632" x="1258888" y="4554538"/>
          <p14:tracePt t="134642" x="1276350" y="4562475"/>
          <p14:tracePt t="134653" x="1312863" y="4598988"/>
          <p14:tracePt t="134668" x="1366838" y="4633913"/>
          <p14:tracePt t="134684" x="1517650" y="4724400"/>
          <p14:tracePt t="134701" x="1598613" y="4759325"/>
          <p14:tracePt t="134718" x="1670050" y="4795838"/>
          <p14:tracePt t="134755" x="1660525" y="4795838"/>
          <p14:tracePt t="134765" x="1633538" y="4795838"/>
          <p14:tracePt t="134775" x="1598613" y="4795838"/>
          <p14:tracePt t="134786" x="1562100" y="4795838"/>
          <p14:tracePt t="134801" x="1500188" y="4795838"/>
          <p14:tracePt t="134819" x="1347788" y="4795838"/>
          <p14:tracePt t="134836" x="1027113" y="4768850"/>
          <p14:tracePt t="134851" x="911225" y="4759325"/>
          <p14:tracePt t="134868" x="669925" y="4751388"/>
          <p14:tracePt t="134884" x="588963" y="4741863"/>
          <p14:tracePt t="134901" x="561975" y="4732338"/>
          <p14:tracePt t="134959" x="561975" y="4724400"/>
          <p14:tracePt t="134990" x="571500" y="4724400"/>
          <p14:tracePt t="135000" x="588963" y="4714875"/>
          <p14:tracePt t="135011" x="608013" y="4714875"/>
          <p14:tracePt t="135021" x="633413" y="4705350"/>
          <p14:tracePt t="135035" x="660400" y="4705350"/>
          <p14:tracePt t="135051" x="731838" y="4705350"/>
          <p14:tracePt t="135068" x="768350" y="4705350"/>
          <p14:tracePt t="135084" x="884238" y="4705350"/>
          <p14:tracePt t="135102" x="1000125" y="4705350"/>
          <p14:tracePt t="135118" x="1044575" y="4697413"/>
          <p14:tracePt t="135134" x="1143000" y="4697413"/>
          <p14:tracePt t="135151" x="1169988" y="4697413"/>
          <p14:tracePt t="135168" x="1223963" y="4697413"/>
          <p14:tracePt t="135184" x="1258888" y="4697413"/>
          <p14:tracePt t="135201" x="1268413" y="4697413"/>
          <p14:tracePt t="135218" x="1285875" y="4697413"/>
          <p14:tracePt t="135235" x="1303338" y="4687888"/>
          <p14:tracePt t="135251" x="1312863" y="4687888"/>
          <p14:tracePt t="135348" x="1322388" y="4687888"/>
          <p14:tracePt t="135358" x="1330325" y="4687888"/>
          <p14:tracePt t="135379" x="1339850" y="4687888"/>
          <p14:tracePt t="135389" x="1347788" y="4687888"/>
          <p14:tracePt t="135401" x="1366838" y="4687888"/>
          <p14:tracePt t="135420" x="1411288" y="4687888"/>
          <p14:tracePt t="135435" x="1446213" y="4687888"/>
          <p14:tracePt t="135451" x="1527175" y="4687888"/>
          <p14:tracePt t="135468" x="1562100" y="4687888"/>
          <p14:tracePt t="135485" x="1643063" y="4687888"/>
          <p14:tracePt t="135501" x="1687513" y="4687888"/>
          <p14:tracePt t="135535" x="1697038" y="4687888"/>
          <p14:tracePt t="135719" x="1554163" y="4697413"/>
          <p14:tracePt t="135726" x="1527175" y="4705350"/>
          <p14:tracePt t="135737" x="1509713" y="4705350"/>
          <p14:tracePt t="135751" x="1490663" y="4705350"/>
          <p14:tracePt t="135768" x="1473200" y="4705350"/>
          <p14:tracePt t="135839" x="1482725" y="4705350"/>
          <p14:tracePt t="135850" x="1509713" y="4705350"/>
          <p14:tracePt t="135860" x="1536700" y="4705350"/>
          <p14:tracePt t="135870" x="1581150" y="4705350"/>
          <p14:tracePt t="135885" x="1633538" y="4714875"/>
          <p14:tracePt t="135901" x="1724025" y="4724400"/>
          <p14:tracePt t="135918" x="1758950" y="4724400"/>
          <p14:tracePt t="135935" x="1795463" y="4724400"/>
          <p14:tracePt t="136003" x="1768475" y="4724400"/>
          <p14:tracePt t="136013" x="1724025" y="4724400"/>
          <p14:tracePt t="136023" x="1660525" y="4724400"/>
          <p14:tracePt t="136035" x="1589088" y="4724400"/>
          <p14:tracePt t="136053" x="1500188" y="4724400"/>
          <p14:tracePt t="136068" x="1473200" y="4724400"/>
          <p14:tracePt t="136085" x="1465263" y="4724400"/>
          <p14:tracePt t="136125" x="1465263" y="4714875"/>
          <p14:tracePt t="137141" x="1517650" y="4714875"/>
          <p14:tracePt t="137152" x="1608138" y="4714875"/>
          <p14:tracePt t="137169" x="1893888" y="4724400"/>
          <p14:tracePt t="137185" x="2108200" y="4768850"/>
          <p14:tracePt t="137202" x="2357438" y="4884738"/>
          <p14:tracePt t="137220" x="2465388" y="5000625"/>
          <p14:tracePt t="137236" x="2527300" y="5089525"/>
          <p14:tracePt t="137252" x="2598738" y="5143500"/>
          <p14:tracePt t="137591" x="2401888" y="5180013"/>
          <p14:tracePt t="137599" x="2295525" y="5205413"/>
          <p14:tracePt t="137609" x="2125663" y="5241925"/>
          <p14:tracePt t="137620" x="1946275" y="5313363"/>
          <p14:tracePt t="137635" x="1768475" y="5375275"/>
          <p14:tracePt t="137652" x="1366838" y="5394325"/>
          <p14:tracePt t="137670" x="1179513" y="5375275"/>
          <p14:tracePt t="137685" x="1089025" y="5330825"/>
          <p14:tracePt t="137702" x="990600" y="5313363"/>
          <p14:tracePt t="137969" x="1000125" y="5251450"/>
          <p14:tracePt t="137977" x="1054100" y="5170488"/>
          <p14:tracePt t="137988" x="1125538" y="5108575"/>
          <p14:tracePt t="138002" x="1187450" y="5045075"/>
          <p14:tracePt t="138019" x="1285875" y="4973638"/>
          <p14:tracePt t="138035" x="1303338" y="4956175"/>
          <p14:tracePt t="138052" x="1374775" y="4929188"/>
          <p14:tracePt t="138069" x="1438275" y="4911725"/>
          <p14:tracePt t="138085" x="1473200" y="4902200"/>
          <p14:tracePt t="138102" x="1633538" y="4875213"/>
          <p14:tracePt t="138121" x="1839913" y="4840288"/>
          <p14:tracePt t="138135" x="1955800" y="4840288"/>
          <p14:tracePt t="138153" x="2347913" y="4830763"/>
          <p14:tracePt t="138169" x="2554288" y="4803775"/>
          <p14:tracePt t="138185" x="3170238" y="4822825"/>
          <p14:tracePt t="138202" x="3732213" y="4929188"/>
          <p14:tracePt t="138219" x="3946525" y="4973638"/>
          <p14:tracePt t="138222" x="4116388" y="5010150"/>
          <p14:tracePt t="138235" x="4295775" y="5037138"/>
          <p14:tracePt t="138253" x="4518025" y="5045075"/>
          <p14:tracePt t="138269" x="4589463" y="5045075"/>
          <p14:tracePt t="138285" x="4660900" y="5037138"/>
          <p14:tracePt t="138302" x="4679950" y="5010150"/>
          <p14:tracePt t="138319" x="4705350" y="4956175"/>
          <p14:tracePt t="138387" x="4687888" y="4956175"/>
          <p14:tracePt t="138396" x="4670425" y="4956175"/>
          <p14:tracePt t="138407" x="4660900" y="4965700"/>
          <p14:tracePt t="138418" x="4643438" y="4973638"/>
          <p14:tracePt t="138436" x="4633913" y="5000625"/>
          <p14:tracePt t="138452" x="4562475" y="5081588"/>
          <p14:tracePt t="138469" x="4491038" y="5197475"/>
          <p14:tracePt t="138485" x="4456113" y="5251450"/>
          <p14:tracePt t="138502" x="4375150" y="5384800"/>
          <p14:tracePt t="138519" x="4313238" y="5473700"/>
          <p14:tracePt t="138535" x="4295775" y="5500688"/>
          <p14:tracePt t="138552" x="4268788" y="5527675"/>
          <p14:tracePt t="138570" x="4251325" y="5545138"/>
          <p14:tracePt t="138585" x="4241800" y="5545138"/>
          <p14:tracePt t="138602" x="4232275" y="5545138"/>
          <p14:tracePt t="138635" x="4214813" y="5554663"/>
          <p14:tracePt t="138652" x="4170363" y="5554663"/>
          <p14:tracePt t="138669" x="4125913" y="5562600"/>
          <p14:tracePt t="138685" x="3795713" y="5626100"/>
          <p14:tracePt t="138704" x="2830513" y="5705475"/>
          <p14:tracePt t="138719" x="2322513" y="5741988"/>
          <p14:tracePt t="138735" x="1393825" y="5776913"/>
          <p14:tracePt t="138752" x="1000125" y="5759450"/>
          <p14:tracePt t="138769" x="554038" y="5697538"/>
          <p14:tracePt t="138786" x="411163" y="5688013"/>
          <p14:tracePt t="138802" x="393700" y="5688013"/>
          <p14:tracePt t="139123" x="411163" y="5670550"/>
          <p14:tracePt t="139133" x="446088" y="5643563"/>
          <p14:tracePt t="139143" x="473075" y="5626100"/>
          <p14:tracePt t="139154" x="490538" y="5599113"/>
          <p14:tracePt t="139169" x="509588" y="5572125"/>
          <p14:tracePt t="139186" x="509588" y="5348288"/>
          <p14:tracePt t="139202" x="509588" y="5133975"/>
          <p14:tracePt t="139219" x="482600" y="4902200"/>
          <p14:tracePt t="139236" x="438150" y="4625975"/>
          <p14:tracePt t="139252" x="428625" y="4598988"/>
          <p14:tracePt t="139269" x="419100" y="4589463"/>
          <p14:tracePt t="139296" x="473075" y="4589463"/>
          <p14:tracePt t="139524" x="581025" y="4581525"/>
          <p14:tracePt t="139532" x="857250" y="4554538"/>
          <p14:tracePt t="139542" x="1393825" y="4500563"/>
          <p14:tracePt t="139553" x="1857375" y="4500563"/>
          <p14:tracePt t="139569" x="2366963" y="4500563"/>
          <p14:tracePt t="139586" x="3241675" y="4537075"/>
          <p14:tracePt t="139603" x="4027488" y="4589463"/>
          <p14:tracePt t="139619" x="4251325" y="4598988"/>
          <p14:tracePt t="139636" x="4751388" y="4643438"/>
          <p14:tracePt t="139653" x="4848225" y="4652963"/>
          <p14:tracePt t="139669" x="4991100" y="4660900"/>
          <p14:tracePt t="139686" x="5045075" y="4687888"/>
          <p14:tracePt t="139719" x="5045075" y="4652963"/>
          <p14:tracePt t="139951" x="5045075" y="4670425"/>
          <p14:tracePt t="139962" x="5045075" y="4697413"/>
          <p14:tracePt t="139972" x="5037138" y="4732338"/>
          <p14:tracePt t="139986" x="5018088" y="4768850"/>
          <p14:tracePt t="140002" x="5000625" y="4840288"/>
          <p14:tracePt t="140019" x="4973638" y="4867275"/>
          <p14:tracePt t="140036" x="4894263" y="4956175"/>
          <p14:tracePt t="140053" x="4776788" y="5000625"/>
          <p14:tracePt t="140069" x="4687888" y="5010150"/>
          <p14:tracePt t="140086" x="4384675" y="5018088"/>
          <p14:tracePt t="140104" x="3830638" y="4973638"/>
          <p14:tracePt t="140119" x="3500438" y="4929188"/>
          <p14:tracePt t="140136" x="2965450" y="4840288"/>
          <p14:tracePt t="140153" x="2679700" y="4759325"/>
          <p14:tracePt t="140169" x="2357438" y="4705350"/>
          <p14:tracePt t="140186" x="2160588" y="4679950"/>
          <p14:tracePt t="140547" x="1973263" y="4724400"/>
          <p14:tracePt t="140554" x="1812925" y="4751388"/>
          <p14:tracePt t="140565" x="1589088" y="4776788"/>
          <p14:tracePt t="140575" x="1322388" y="4840288"/>
          <p14:tracePt t="140587" x="1133475" y="4875213"/>
          <p14:tracePt t="140603" x="973138" y="4902200"/>
          <p14:tracePt t="140619" x="687388" y="4938713"/>
          <p14:tracePt t="140636" x="581025" y="4938713"/>
          <p14:tracePt t="140653" x="554038" y="4938713"/>
          <p14:tracePt t="140669" x="482600" y="4973638"/>
          <p14:tracePt t="140893" x="500063" y="4973638"/>
          <p14:tracePt t="140902" x="588963" y="4956175"/>
          <p14:tracePt t="140913" x="731838" y="4902200"/>
          <p14:tracePt t="140923" x="938213" y="4786313"/>
          <p14:tracePt t="140936" x="1276350" y="4705350"/>
          <p14:tracePt t="140954" x="1990725" y="4562475"/>
          <p14:tracePt t="140969" x="2374900" y="4545013"/>
          <p14:tracePt t="140986" x="3036888" y="4545013"/>
          <p14:tracePt t="141003" x="3268663" y="4562475"/>
          <p14:tracePt t="141019" x="3633788" y="4608513"/>
          <p14:tracePt t="141036" x="3822700" y="4652963"/>
          <p14:tracePt t="141053" x="3884613" y="4660900"/>
          <p14:tracePt t="141069" x="4017963" y="4670425"/>
          <p14:tracePt t="141312" x="4017963" y="4724400"/>
          <p14:tracePt t="141322" x="4010025" y="4768850"/>
          <p14:tracePt t="141332" x="4000500" y="4840288"/>
          <p14:tracePt t="141342" x="3973513" y="4929188"/>
          <p14:tracePt t="141354" x="3956050" y="5062538"/>
          <p14:tracePt t="141370" x="3929063" y="5180013"/>
          <p14:tracePt t="141386" x="3911600" y="5286375"/>
          <p14:tracePt t="141404" x="3867150" y="5375275"/>
          <p14:tracePt t="141420" x="3840163" y="5402263"/>
          <p14:tracePt t="141436" x="3786188" y="5429250"/>
          <p14:tracePt t="141453" x="3759200" y="5438775"/>
          <p14:tracePt t="141469" x="3589338" y="5446713"/>
          <p14:tracePt t="141486" x="3375025" y="5446713"/>
          <p14:tracePt t="141503" x="3197225" y="5446713"/>
          <p14:tracePt t="141519" x="2509838" y="5419725"/>
          <p14:tracePt t="141537" x="1652588" y="5384800"/>
          <p14:tracePt t="141553" x="1241425" y="5384800"/>
          <p14:tracePt t="141570" x="704850" y="5375275"/>
          <p14:tracePt t="141588" x="438150" y="5375275"/>
          <p14:tracePt t="141603" x="393700" y="5375275"/>
          <p14:tracePt t="141620" x="339725" y="5419725"/>
          <p14:tracePt t="141915" x="384175" y="5394325"/>
          <p14:tracePt t="141925" x="482600" y="5348288"/>
          <p14:tracePt t="141937" x="571500" y="5259388"/>
          <p14:tracePt t="141953" x="696913" y="5062538"/>
          <p14:tracePt t="141970" x="803275" y="4902200"/>
          <p14:tracePt t="141987" x="812800" y="4840288"/>
          <p14:tracePt t="142003" x="812800" y="4813300"/>
          <p14:tracePt t="142020" x="803275" y="4768850"/>
          <p14:tracePt t="142038" x="785813" y="4741863"/>
          <p14:tracePt t="142053" x="776288" y="4705350"/>
          <p14:tracePt t="142744" x="822325" y="4679950"/>
          <p14:tracePt t="142754" x="928688" y="4679950"/>
          <p14:tracePt t="142764" x="1081088" y="4679950"/>
          <p14:tracePt t="142775" x="1250950" y="4679950"/>
          <p14:tracePt t="142786" x="1500188" y="4705350"/>
          <p14:tracePt t="142804" x="1803400" y="4732338"/>
          <p14:tracePt t="142820" x="2303463" y="4848225"/>
          <p14:tracePt t="142836" x="2670175" y="4965700"/>
          <p14:tracePt t="142853" x="2768600" y="5000625"/>
          <p14:tracePt t="142870" x="2965450" y="5072063"/>
          <p14:tracePt t="142887" x="3098800" y="5108575"/>
          <p14:tracePt t="142904" x="3179763" y="5126038"/>
          <p14:tracePt t="142920" x="3295650" y="5133975"/>
          <p14:tracePt t="143194" x="3322638" y="5133975"/>
          <p14:tracePt t="143204" x="3375025" y="5133975"/>
          <p14:tracePt t="143216" x="3465513" y="5126038"/>
          <p14:tracePt t="143225" x="3562350" y="5108575"/>
          <p14:tracePt t="143236" x="3670300" y="5099050"/>
          <p14:tracePt t="143254" x="3822700" y="5081588"/>
          <p14:tracePt t="143270" x="4089400" y="5054600"/>
          <p14:tracePt t="143287" x="4286250" y="5045075"/>
          <p14:tracePt t="143303" x="4348163" y="5045075"/>
          <p14:tracePt t="143320" x="4402138" y="5062538"/>
          <p14:tracePt t="143337" x="4411663" y="5099050"/>
          <p14:tracePt t="143354" x="4411663" y="5143500"/>
          <p14:tracePt t="143370" x="4394200" y="5232400"/>
          <p14:tracePt t="143388" x="4384675" y="5330825"/>
          <p14:tracePt t="143403" x="4384675" y="5367338"/>
          <p14:tracePt t="143420" x="4384675" y="5438775"/>
          <p14:tracePt t="143437" x="4384675" y="5456238"/>
          <p14:tracePt t="143453" x="4367213" y="5491163"/>
          <p14:tracePt t="143470" x="4348163" y="5510213"/>
          <p14:tracePt t="143487" x="4340225" y="5518150"/>
          <p14:tracePt t="143503" x="4295775" y="5537200"/>
          <p14:tracePt t="143521" x="4224338" y="5554663"/>
          <p14:tracePt t="143537" x="4152900" y="5554663"/>
          <p14:tracePt t="143553" x="3840163" y="5554663"/>
          <p14:tracePt t="143570" x="3616325" y="5554663"/>
          <p14:tracePt t="143587" x="3000375" y="5500688"/>
          <p14:tracePt t="143604" x="2393950" y="5438775"/>
          <p14:tracePt t="143620" x="2170113" y="5429250"/>
          <p14:tracePt t="143637" x="1776413" y="5429250"/>
          <p14:tracePt t="143654" x="1562100" y="5438775"/>
          <p14:tracePt t="143670" x="1465263" y="5473700"/>
          <p14:tracePt t="145138" x="1633538" y="5456238"/>
          <p14:tracePt t="145154" x="2054225" y="5384800"/>
          <p14:tracePt t="145170" x="3071813" y="5224463"/>
          <p14:tracePt t="145189" x="4037013" y="5081588"/>
          <p14:tracePt t="145204" x="4375150" y="5018088"/>
          <p14:tracePt t="145220" x="4822825" y="4991100"/>
          <p14:tracePt t="145239" x="5054600" y="4991100"/>
          <p14:tracePt t="145254" x="5143500" y="4991100"/>
          <p14:tracePt t="145528" x="5411788" y="4956175"/>
          <p14:tracePt t="145536" x="5634038" y="4956175"/>
          <p14:tracePt t="145546" x="5813425" y="4973638"/>
          <p14:tracePt t="145557" x="6018213" y="5000625"/>
          <p14:tracePt t="145570" x="6153150" y="5054600"/>
          <p14:tracePt t="145587" x="6276975" y="5081588"/>
          <p14:tracePt t="145886" x="6108700" y="5143500"/>
          <p14:tracePt t="145894" x="6062663" y="5143500"/>
          <p14:tracePt t="145905" x="6000750" y="5153025"/>
          <p14:tracePt t="145921" x="5929313" y="5153025"/>
          <p14:tracePt t="145937" x="5867400" y="5153025"/>
          <p14:tracePt t="145955" x="5840413" y="5153025"/>
          <p14:tracePt t="145971" x="5830888" y="5153025"/>
          <p14:tracePt t="145987" x="5822950" y="5062538"/>
          <p14:tracePt t="146004" x="5822950" y="5010150"/>
          <p14:tracePt t="146021" x="5830888" y="4867275"/>
          <p14:tracePt t="146037" x="5965825" y="4572000"/>
          <p14:tracePt t="146054" x="6045200" y="4384675"/>
          <p14:tracePt t="146071" x="6188075" y="4251325"/>
          <p14:tracePt t="146089" x="6286500" y="4170363"/>
          <p14:tracePt t="146104" x="6303963" y="4160838"/>
          <p14:tracePt t="146121" x="6340475" y="4152900"/>
          <p14:tracePt t="146886" x="6323013" y="4170363"/>
          <p14:tracePt t="146896" x="6276975" y="4187825"/>
          <p14:tracePt t="146907" x="6232525" y="4205288"/>
          <p14:tracePt t="146921" x="6180138" y="4232275"/>
          <p14:tracePt t="146938" x="5973763" y="4268788"/>
          <p14:tracePt t="146954" x="5867400" y="4276725"/>
          <p14:tracePt t="146971" x="5661025" y="4303713"/>
          <p14:tracePt t="146989" x="5419725" y="4313238"/>
          <p14:tracePt t="147004" x="5348288" y="4322763"/>
          <p14:tracePt t="147021" x="5276850" y="4330700"/>
          <p14:tracePt t="147039" x="5251450" y="4330700"/>
          <p14:tracePt t="147326" x="5187950" y="4295775"/>
          <p14:tracePt t="147337" x="5099050" y="4241800"/>
          <p14:tracePt t="147347" x="5018088" y="4187825"/>
          <p14:tracePt t="147357" x="4911725" y="4133850"/>
          <p14:tracePt t="147371" x="4776788" y="4027488"/>
          <p14:tracePt t="147388" x="4562475" y="3938588"/>
          <p14:tracePt t="147405" x="4500563" y="3919538"/>
          <p14:tracePt t="147421" x="4419600" y="3894138"/>
          <p14:tracePt t="147438" x="4394200" y="3884613"/>
          <p14:tracePt t="147521" x="4394200" y="3875088"/>
          <p14:tracePt t="147561" x="4419600" y="3875088"/>
          <p14:tracePt t="147572" x="4456113" y="3875088"/>
          <p14:tracePt t="147582" x="4510088" y="3867150"/>
          <p14:tracePt t="147592" x="4608513" y="3867150"/>
          <p14:tracePt t="147604" x="4679950" y="3867150"/>
          <p14:tracePt t="147623" x="4884738" y="3867150"/>
          <p14:tracePt t="147638" x="5000625" y="3867150"/>
          <p14:tracePt t="147655" x="5160963" y="3867150"/>
          <p14:tracePt t="147671" x="5224463" y="3867150"/>
          <p14:tracePt t="147688" x="5357813" y="3867150"/>
          <p14:tracePt t="147705" x="5456238" y="3875088"/>
          <p14:tracePt t="147722" x="5473700" y="3884613"/>
          <p14:tracePt t="147738" x="5491163" y="3884613"/>
          <p14:tracePt t="147869" x="5500688" y="3884613"/>
          <p14:tracePt t="147879" x="5518150" y="3884613"/>
          <p14:tracePt t="147890" x="5527675" y="3884613"/>
          <p14:tracePt t="147904" x="5545138" y="3884613"/>
          <p14:tracePt t="147922" x="5562600" y="3894138"/>
          <p14:tracePt t="147938" x="5581650" y="3894138"/>
          <p14:tracePt t="147971" x="5581650" y="3902075"/>
          <p14:tracePt t="147991" x="5581650" y="3911600"/>
          <p14:tracePt t="148005" x="5581650" y="3929063"/>
          <p14:tracePt t="148022" x="5581650" y="3990975"/>
          <p14:tracePt t="148038" x="5581650" y="4027488"/>
          <p14:tracePt t="148055" x="5581650" y="4251325"/>
          <p14:tracePt t="148073" x="5608638" y="4537075"/>
          <p14:tracePt t="148088" x="5616575" y="4625975"/>
          <p14:tracePt t="148104" x="5634038" y="4795838"/>
          <p14:tracePt t="148121" x="5643563" y="4857750"/>
          <p14:tracePt t="148138" x="5653088" y="4946650"/>
          <p14:tracePt t="148155" x="5653088" y="4973638"/>
          <p14:tracePt t="148171" x="5661025" y="4973638"/>
          <p14:tracePt t="148421" x="5661025" y="4991100"/>
          <p14:tracePt t="148431" x="5661025" y="5018088"/>
          <p14:tracePt t="148441" x="5661025" y="5045075"/>
          <p14:tracePt t="148455" x="5661025" y="5099050"/>
          <p14:tracePt t="148472" x="5653088" y="5180013"/>
          <p14:tracePt t="148488" x="5653088" y="5205413"/>
          <p14:tracePt t="148505" x="5653088" y="5251450"/>
          <p14:tracePt t="148523" x="5653088" y="5268913"/>
          <p14:tracePt t="148538" x="5653088" y="5276850"/>
          <p14:tracePt t="148626" x="5643563" y="5276850"/>
          <p14:tracePt t="148636" x="5634038" y="5286375"/>
          <p14:tracePt t="148646" x="5626100" y="5295900"/>
          <p14:tracePt t="148657" x="5616575" y="5295900"/>
          <p14:tracePt t="148671" x="5608638" y="5303838"/>
          <p14:tracePt t="148688" x="5545138" y="5313363"/>
          <p14:tracePt t="148707" x="5367338" y="5295900"/>
          <p14:tracePt t="148722" x="5259388" y="5268913"/>
          <p14:tracePt t="148738" x="4956175" y="5232400"/>
          <p14:tracePt t="148755" x="4830763" y="5224463"/>
          <p14:tracePt t="148771" x="4697413" y="5214938"/>
          <p14:tracePt t="148789" x="4633913" y="5205413"/>
          <p14:tracePt t="148805" x="4608513" y="5205413"/>
          <p14:tracePt t="148821" x="4572000" y="5170488"/>
          <p14:tracePt t="149076" x="4572000" y="5153025"/>
          <p14:tracePt t="149086" x="4581525" y="5108575"/>
          <p14:tracePt t="149096" x="4598988" y="5010150"/>
          <p14:tracePt t="149107" x="4616450" y="4795838"/>
          <p14:tracePt t="149121" x="4643438" y="4562475"/>
          <p14:tracePt t="149138" x="4652963" y="4089400"/>
          <p14:tracePt t="149155" x="4652963" y="4010025"/>
          <p14:tracePt t="149171" x="4652963" y="3911600"/>
          <p14:tracePt t="149188" x="4652963" y="3857625"/>
          <p14:tracePt t="149205" x="4652963" y="3848100"/>
          <p14:tracePt t="149209" x="4652963" y="3840163"/>
          <p14:tracePt t="149229" x="4652963" y="3830638"/>
          <p14:tracePt t="149362" x="4670425" y="3830638"/>
          <p14:tracePt t="149372" x="4687888" y="3830638"/>
          <p14:tracePt t="149382" x="4705350" y="3830638"/>
          <p14:tracePt t="149393" x="4741863" y="3830638"/>
          <p14:tracePt t="149405" x="4813300" y="3848100"/>
          <p14:tracePt t="149423" x="4946650" y="3875088"/>
          <p14:tracePt t="149438" x="4991100" y="3884613"/>
          <p14:tracePt t="149455" x="5072063" y="3884613"/>
          <p14:tracePt t="149472" x="5108575" y="3884613"/>
          <p14:tracePt t="149488" x="5187950" y="3884613"/>
          <p14:tracePt t="149505" x="5251450" y="3884613"/>
          <p14:tracePt t="149522" x="5268913" y="3884613"/>
          <p14:tracePt t="149538" x="5286375" y="3884613"/>
          <p14:tracePt t="149608" x="5286375" y="3894138"/>
          <p14:tracePt t="149617" x="5295900" y="3911600"/>
          <p14:tracePt t="149628" x="5303838" y="3946525"/>
          <p14:tracePt t="149639" x="5313363" y="3973513"/>
          <p14:tracePt t="149655" x="5322888" y="4027488"/>
          <p14:tracePt t="149672" x="5330825" y="4133850"/>
          <p14:tracePt t="149689" x="5357813" y="4232275"/>
          <p14:tracePt t="149705" x="5367338" y="4322763"/>
          <p14:tracePt t="149722" x="5402263" y="4537075"/>
          <p14:tracePt t="149739" x="5411788" y="4625975"/>
          <p14:tracePt t="149755" x="5429250" y="4830763"/>
          <p14:tracePt t="149772" x="5429250" y="4956175"/>
          <p14:tracePt t="150098" x="5438775" y="5037138"/>
          <p14:tracePt t="150108" x="5456238" y="5143500"/>
          <p14:tracePt t="150119" x="5465763" y="5224463"/>
          <p14:tracePt t="150129" x="5483225" y="5286375"/>
          <p14:tracePt t="150140" x="5483225" y="5330825"/>
          <p14:tracePt t="150155" x="5491163" y="5357813"/>
          <p14:tracePt t="150172" x="5491163" y="5419725"/>
          <p14:tracePt t="152134" x="5473700" y="5429250"/>
          <p14:tracePt t="152145" x="5465763" y="5429250"/>
          <p14:tracePt t="152156" x="5446713" y="5429250"/>
          <p14:tracePt t="152172" x="5429250" y="5438775"/>
          <p14:tracePt t="152189" x="5348288" y="5411788"/>
          <p14:tracePt t="152206" x="5251450" y="5348288"/>
          <p14:tracePt t="152223" x="5205413" y="5295900"/>
          <p14:tracePt t="152239" x="5143500" y="5180013"/>
          <p14:tracePt t="152256" x="5133975" y="4973638"/>
          <p14:tracePt t="152273" x="5133975" y="4902200"/>
          <p14:tracePt t="152289" x="5180013" y="4759325"/>
          <p14:tracePt t="152306" x="5224463" y="4697413"/>
          <p14:tracePt t="152322" x="5286375" y="4633913"/>
          <p14:tracePt t="152339" x="5340350" y="4589463"/>
          <p14:tracePt t="152356" x="5357813" y="4581525"/>
          <p14:tracePt t="152605" x="5375275" y="4581525"/>
          <p14:tracePt t="152615" x="5394325" y="4581525"/>
          <p14:tracePt t="152625" x="5419725" y="4581525"/>
          <p14:tracePt t="152639" x="5446713" y="4562475"/>
          <p14:tracePt t="152656" x="5581650" y="4491038"/>
          <p14:tracePt t="152672" x="5661025" y="4446588"/>
          <p14:tracePt t="152689" x="5822950" y="4330700"/>
          <p14:tracePt t="152707" x="5938838" y="4251325"/>
          <p14:tracePt t="152723" x="5983288" y="4214813"/>
          <p14:tracePt t="152740" x="6018213" y="4160838"/>
          <p14:tracePt t="152758" x="6018213" y="4125913"/>
          <p14:tracePt t="152772" x="6018213" y="4108450"/>
          <p14:tracePt t="152789" x="5929313" y="4017963"/>
          <p14:tracePt t="152806" x="5884863" y="3973513"/>
          <p14:tracePt t="152822" x="5768975" y="3840163"/>
          <p14:tracePt t="152839" x="5599113" y="3732213"/>
          <p14:tracePt t="152856" x="5518150" y="3660775"/>
          <p14:tracePt t="152873" x="5394325" y="3554413"/>
          <p14:tracePt t="152891" x="5295900" y="3446463"/>
          <p14:tracePt t="152906" x="5241925" y="3429000"/>
          <p14:tracePt t="152923" x="5205413" y="3411538"/>
          <p14:tracePt t="153238" x="5170488" y="3419475"/>
          <p14:tracePt t="153249" x="5133975" y="3446463"/>
          <p14:tracePt t="153259" x="5099050" y="3465513"/>
          <p14:tracePt t="153272" x="5081588" y="3490913"/>
          <p14:tracePt t="153290" x="5045075" y="3536950"/>
          <p14:tracePt t="153306" x="5037138" y="3554413"/>
          <p14:tracePt t="153323" x="5037138" y="3571875"/>
          <p14:tracePt t="153342" x="5037138" y="3616325"/>
          <p14:tracePt t="153356" x="5037138" y="3643313"/>
          <p14:tracePt t="153373" x="5045075" y="3670300"/>
          <p14:tracePt t="153389" x="5045075" y="3679825"/>
          <p14:tracePt t="153406" x="5062538" y="3705225"/>
          <p14:tracePt t="153423" x="5089525" y="3724275"/>
          <p14:tracePt t="153440" x="5108575" y="3732213"/>
          <p14:tracePt t="153456" x="5133975" y="3732213"/>
          <p14:tracePt t="153740" x="5133975" y="3705225"/>
          <p14:tracePt t="153750" x="5126038" y="3652838"/>
          <p14:tracePt t="153761" x="5108575" y="3589338"/>
          <p14:tracePt t="153773" x="5072063" y="3490913"/>
          <p14:tracePt t="153791" x="5000625" y="3330575"/>
          <p14:tracePt t="153806" x="4965700" y="3286125"/>
          <p14:tracePt t="153823" x="4875213" y="3205163"/>
          <p14:tracePt t="153839" x="4840288" y="3187700"/>
          <p14:tracePt t="153856" x="4759325" y="3160713"/>
          <p14:tracePt t="153873" x="4687888" y="3143250"/>
          <p14:tracePt t="153890" x="4660900" y="3133725"/>
          <p14:tracePt t="153906" x="4625975" y="3133725"/>
          <p14:tracePt t="153924" x="4616450" y="3133725"/>
          <p14:tracePt t="154005" x="4633913" y="3125788"/>
          <p14:tracePt t="154016" x="4652963" y="3108325"/>
          <p14:tracePt t="154026" x="4679950" y="3108325"/>
          <p14:tracePt t="154039" x="4724400" y="3081338"/>
          <p14:tracePt t="154057" x="4848225" y="3062288"/>
          <p14:tracePt t="154073" x="4911725" y="3036888"/>
          <p14:tracePt t="154090" x="5089525" y="3036888"/>
          <p14:tracePt t="154108" x="5286375" y="3071813"/>
          <p14:tracePt t="154123" x="5348288" y="3081338"/>
          <p14:tracePt t="154139" x="5456238" y="3116263"/>
          <p14:tracePt t="154156" x="5483225" y="3116263"/>
          <p14:tracePt t="154173" x="5491163" y="3116263"/>
          <p14:tracePt t="154190" x="5491163" y="3133725"/>
          <p14:tracePt t="154206" x="5491163" y="3152775"/>
          <p14:tracePt t="154210" x="5491163" y="3170238"/>
          <p14:tracePt t="154223" x="5491163" y="3187700"/>
          <p14:tracePt t="154241" x="5491163" y="3259138"/>
          <p14:tracePt t="154256" x="5491163" y="3295650"/>
          <p14:tracePt t="154273" x="5491163" y="3340100"/>
          <p14:tracePt t="154292" x="5491163" y="3394075"/>
          <p14:tracePt t="154306" x="5491163" y="3419475"/>
          <p14:tracePt t="154323" x="5491163" y="3438525"/>
          <p14:tracePt t="154340" x="5491163" y="3429000"/>
          <p14:tracePt t="154568" x="5446713" y="3429000"/>
          <p14:tracePt t="154579" x="5348288" y="3429000"/>
          <p14:tracePt t="154590" x="5214938" y="3429000"/>
          <p14:tracePt t="154606" x="5081588" y="3419475"/>
          <p14:tracePt t="154623" x="4786313" y="3375025"/>
          <p14:tracePt t="154640" x="4608513" y="3348038"/>
          <p14:tracePt t="154656" x="4572000" y="3340100"/>
          <p14:tracePt t="154673" x="4537075" y="3322638"/>
          <p14:tracePt t="154722" x="4554538" y="3303588"/>
          <p14:tracePt t="154732" x="4562475" y="3276600"/>
          <p14:tracePt t="154752" x="4562475" y="3268663"/>
          <p14:tracePt t="154783" x="4562475" y="3259138"/>
          <p14:tracePt t="154824" x="4572000" y="3259138"/>
          <p14:tracePt t="154834" x="4581525" y="3259138"/>
          <p14:tracePt t="154845" x="4598988" y="3251200"/>
          <p14:tracePt t="154856" x="4625975" y="3241675"/>
          <p14:tracePt t="154874" x="4687888" y="3232150"/>
          <p14:tracePt t="154890" x="4813300" y="3224213"/>
          <p14:tracePt t="154906" x="5037138" y="3224213"/>
          <p14:tracePt t="154923" x="5143500" y="3224213"/>
          <p14:tracePt t="154940" x="5259388" y="3224213"/>
          <p14:tracePt t="154957" x="5348288" y="3224213"/>
          <p14:tracePt t="154973" x="5367338" y="3232150"/>
          <p14:tracePt t="154990" x="5411788" y="3268663"/>
          <p14:tracePt t="155285" x="5322888" y="3286125"/>
          <p14:tracePt t="155294" x="5251450" y="3286125"/>
          <p14:tracePt t="155306" x="5180013" y="3286125"/>
          <p14:tracePt t="155324" x="5062538" y="3259138"/>
          <p14:tracePt t="155340" x="5010150" y="3232150"/>
          <p14:tracePt t="155357" x="4973638" y="3205163"/>
          <p14:tracePt t="155373" x="4965700" y="3187700"/>
          <p14:tracePt t="155391" x="4956175" y="3170238"/>
          <p14:tracePt t="155407" x="4965700" y="3143250"/>
          <p14:tracePt t="155423" x="4965700" y="3133725"/>
          <p14:tracePt t="155440" x="4983163" y="3116263"/>
          <p14:tracePt t="155473" x="4991100" y="3116263"/>
          <p14:tracePt t="155499" x="5000625" y="3116263"/>
          <p14:tracePt t="155510" x="5010150" y="3116263"/>
          <p14:tracePt t="155523" x="5027613" y="3116263"/>
          <p14:tracePt t="155540" x="5062538" y="3152775"/>
          <p14:tracePt t="155557" x="5099050" y="3170238"/>
          <p14:tracePt t="155573" x="5133975" y="3214688"/>
          <p14:tracePt t="155591" x="5180013" y="3259138"/>
          <p14:tracePt t="155606" x="5197475" y="3268663"/>
          <p14:tracePt t="155623" x="5214938" y="3286125"/>
          <p14:tracePt t="155640" x="5224463" y="3313113"/>
          <p14:tracePt t="155657" x="5232400" y="3313113"/>
          <p14:tracePt t="156041" x="5259388" y="3340100"/>
          <p14:tracePt t="156052" x="5286375" y="3384550"/>
          <p14:tracePt t="156062" x="5340350" y="3490913"/>
          <p14:tracePt t="156073" x="5375275" y="3571875"/>
          <p14:tracePt t="156090" x="5402263" y="3633788"/>
          <p14:tracePt t="156107" x="5465763" y="3751263"/>
          <p14:tracePt t="156123" x="5491163" y="3786188"/>
          <p14:tracePt t="156140" x="5500688" y="3786188"/>
          <p14:tracePt t="156157" x="5510213" y="3795713"/>
          <p14:tracePt t="156174" x="5527675" y="3795713"/>
          <p14:tracePt t="156594" x="5537200" y="3830638"/>
          <p14:tracePt t="156603" x="5545138" y="3894138"/>
          <p14:tracePt t="156614" x="5562600" y="3965575"/>
          <p14:tracePt t="156625" x="5581650" y="4044950"/>
          <p14:tracePt t="156640" x="5608638" y="4133850"/>
          <p14:tracePt t="156657" x="5653088" y="4322763"/>
          <p14:tracePt t="156675" x="5715000" y="4465638"/>
          <p14:tracePt t="156690" x="5732463" y="4500563"/>
          <p14:tracePt t="156707" x="5759450" y="4537075"/>
          <p14:tracePt t="156992" x="5741988" y="4554538"/>
          <p14:tracePt t="157003" x="5705475" y="4572000"/>
          <p14:tracePt t="157013" x="5653088" y="4589463"/>
          <p14:tracePt t="157024" x="5599113" y="4608513"/>
          <p14:tracePt t="157040" x="5537200" y="4608513"/>
          <p14:tracePt t="157057" x="5348288" y="4598988"/>
          <p14:tracePt t="157074" x="5170488" y="4572000"/>
          <p14:tracePt t="157090" x="5089525" y="4554538"/>
          <p14:tracePt t="157107" x="4884738" y="4518025"/>
          <p14:tracePt t="157125" x="4786313" y="4491038"/>
          <p14:tracePt t="157140" x="4776788" y="4473575"/>
          <p14:tracePt t="157157" x="4768850" y="4473575"/>
          <p14:tracePt t="157280" x="4786313" y="4465638"/>
          <p14:tracePt t="157289" x="4803775" y="4465638"/>
          <p14:tracePt t="157300" x="4822825" y="4456113"/>
          <p14:tracePt t="157310" x="4848225" y="4438650"/>
          <p14:tracePt t="157324" x="4894263" y="4394200"/>
          <p14:tracePt t="157340" x="4991100" y="4187825"/>
          <p14:tracePt t="157357" x="5054600" y="4108450"/>
          <p14:tracePt t="157374" x="5143500" y="3990975"/>
          <p14:tracePt t="157391" x="5180013" y="3919538"/>
          <p14:tracePt t="157407" x="5180013" y="3894138"/>
          <p14:tracePt t="157514" x="5160963" y="3911600"/>
          <p14:tracePt t="157524" x="5143500" y="3919538"/>
          <p14:tracePt t="157534" x="5126038" y="3929063"/>
          <p14:tracePt t="157545" x="5108575" y="3929063"/>
          <p14:tracePt t="157557" x="5089525" y="3938588"/>
          <p14:tracePt t="157575" x="5045075" y="3938588"/>
          <p14:tracePt t="157590" x="5000625" y="3938588"/>
          <p14:tracePt t="157607" x="4867275" y="3946525"/>
          <p14:tracePt t="157624" x="4803775" y="3946525"/>
          <p14:tracePt t="157641" x="4660900" y="3938588"/>
          <p14:tracePt t="157658" x="4581525" y="3919538"/>
          <p14:tracePt t="157709" x="4589463" y="3911600"/>
          <p14:tracePt t="157719" x="4643438" y="3894138"/>
          <p14:tracePt t="157729" x="4732338" y="3857625"/>
          <p14:tracePt t="157740" x="4813300" y="3830638"/>
          <p14:tracePt t="157757" x="4938713" y="3776663"/>
          <p14:tracePt t="157774" x="5303838" y="3714750"/>
          <p14:tracePt t="157790" x="5688013" y="3687763"/>
          <p14:tracePt t="157807" x="5875338" y="3660775"/>
          <p14:tracePt t="157824" x="6045200" y="3643313"/>
          <p14:tracePt t="157841" x="6143625" y="3625850"/>
          <p14:tracePt t="157857" x="6153150" y="3616325"/>
          <p14:tracePt t="157954" x="6153150" y="3633788"/>
          <p14:tracePt t="157964" x="6153150" y="3660775"/>
          <p14:tracePt t="157975" x="6153150" y="3687763"/>
          <p14:tracePt t="157991" x="6153150" y="3705225"/>
          <p14:tracePt t="158007" x="6134100" y="3768725"/>
          <p14:tracePt t="158026" x="6116638" y="3875088"/>
          <p14:tracePt t="158041" x="6108700" y="3965575"/>
          <p14:tracePt t="158057" x="6099175" y="4143375"/>
          <p14:tracePt t="158074" x="6089650" y="4214813"/>
          <p14:tracePt t="158091" x="6072188" y="4438650"/>
          <p14:tracePt t="158107" x="6045200" y="4643438"/>
          <p14:tracePt t="158124" x="6027738" y="4687888"/>
          <p14:tracePt t="158141" x="6010275" y="4813300"/>
          <p14:tracePt t="158159" x="6010275" y="4938713"/>
          <p14:tracePt t="158175" x="6010275" y="4991100"/>
          <p14:tracePt t="158191" x="6010275" y="5072063"/>
          <p14:tracePt t="158207" x="6010275" y="5089525"/>
          <p14:tracePt t="158456" x="6000750" y="5099050"/>
          <p14:tracePt t="158465" x="5991225" y="5108575"/>
          <p14:tracePt t="158477" x="5983288" y="5116513"/>
          <p14:tracePt t="158491" x="5973763" y="5133975"/>
          <p14:tracePt t="158507" x="5946775" y="5187950"/>
          <p14:tracePt t="158524" x="5946775" y="5241925"/>
          <p14:tracePt t="158541" x="5938838" y="5394325"/>
          <p14:tracePt t="158557" x="5938838" y="5483225"/>
          <p14:tracePt t="158574" x="5938838" y="5518150"/>
          <p14:tracePt t="158591" x="5911850" y="5599113"/>
          <p14:tracePt t="158608" x="5875338" y="5724525"/>
          <p14:tracePt t="158624" x="5857875" y="5813425"/>
          <p14:tracePt t="158641" x="5830888" y="5867400"/>
          <p14:tracePt t="158660" x="5830888" y="5902325"/>
          <p14:tracePt t="158674" x="5822950" y="5902325"/>
          <p14:tracePt t="158691" x="5822950" y="5911850"/>
          <p14:tracePt t="158707" x="5813425" y="5919788"/>
          <p14:tracePt t="158724" x="5795963" y="5929313"/>
          <p14:tracePt t="158742" x="5751513" y="5946775"/>
          <p14:tracePt t="158757" x="5724525" y="5956300"/>
          <p14:tracePt t="158774" x="5626100" y="5973763"/>
          <p14:tracePt t="158793" x="5483225" y="5973763"/>
          <p14:tracePt t="158807" x="5367338" y="5973763"/>
          <p14:tracePt t="158824" x="5180013" y="5956300"/>
          <p14:tracePt t="158841" x="5108575" y="5946775"/>
          <p14:tracePt t="158857" x="4965700" y="5946775"/>
          <p14:tracePt t="158874" x="4875213" y="5946775"/>
          <p14:tracePt t="158891" x="4857750" y="5946775"/>
          <p14:tracePt t="159038" x="4857750" y="5929313"/>
          <p14:tracePt t="159048" x="4857750" y="5902325"/>
          <p14:tracePt t="159059" x="4857750" y="5867400"/>
          <p14:tracePt t="159074" x="4857750" y="5732463"/>
          <p14:tracePt t="159091" x="4857750" y="5545138"/>
          <p14:tracePt t="159107" x="4857750" y="5429250"/>
          <p14:tracePt t="159124" x="4857750" y="5045075"/>
          <p14:tracePt t="159141" x="4875213" y="4840288"/>
          <p14:tracePt t="159158" x="4884738" y="4679950"/>
          <p14:tracePt t="159175" x="4911725" y="4473575"/>
          <p14:tracePt t="159192" x="4919663" y="4384675"/>
          <p14:tracePt t="159207" x="4919663" y="4367213"/>
          <p14:tracePt t="159224" x="4919663" y="4340225"/>
          <p14:tracePt t="159243" x="4919663" y="4330700"/>
          <p14:tracePt t="159263" x="4919663" y="4322763"/>
          <p14:tracePt t="159274" x="4919663" y="4313238"/>
          <p14:tracePt t="159294" x="4919663" y="4303713"/>
          <p14:tracePt t="159314" x="4929188" y="4303713"/>
          <p14:tracePt t="159325" x="4946650" y="4286250"/>
          <p14:tracePt t="159341" x="4965700" y="4268788"/>
          <p14:tracePt t="159357" x="5054600" y="4205288"/>
          <p14:tracePt t="159375" x="5197475" y="4160838"/>
          <p14:tracePt t="159391" x="5276850" y="4143375"/>
          <p14:tracePt t="159408" x="5402263" y="4108450"/>
          <p14:tracePt t="159424" x="5429250" y="4098925"/>
          <p14:tracePt t="159441" x="5456238" y="4081463"/>
          <p14:tracePt t="159457" x="5473700" y="4081463"/>
          <p14:tracePt t="159474" x="5483225" y="4081463"/>
          <p14:tracePt t="159491" x="5510213" y="4081463"/>
          <p14:tracePt t="159508" x="5537200" y="4081463"/>
          <p14:tracePt t="159524" x="5545138" y="4081463"/>
          <p14:tracePt t="159560" x="5545138" y="4089400"/>
          <p14:tracePt t="159580" x="5545138" y="4098925"/>
          <p14:tracePt t="159591" x="5545138" y="4116388"/>
          <p14:tracePt t="159608" x="5545138" y="4179888"/>
          <p14:tracePt t="159624" x="5554663" y="4276725"/>
          <p14:tracePt t="159642" x="5562600" y="4375150"/>
          <p14:tracePt t="159658" x="5572125" y="4419600"/>
          <p14:tracePt t="159675" x="5589588" y="4598988"/>
          <p14:tracePt t="159693" x="5608638" y="4751388"/>
          <p14:tracePt t="159708" x="5608638" y="4867275"/>
          <p14:tracePt t="159724" x="5608638" y="5170488"/>
          <p14:tracePt t="159741" x="5616575" y="5241925"/>
          <p14:tracePt t="159758" x="5616575" y="5375275"/>
          <p14:tracePt t="159775" x="5616575" y="5446713"/>
          <p14:tracePt t="159791" x="5616575" y="5465763"/>
          <p14:tracePt t="160061" x="5608638" y="5465763"/>
          <p14:tracePt t="160071" x="5599113" y="5473700"/>
          <p14:tracePt t="160082" x="5562600" y="5483225"/>
          <p14:tracePt t="160092" x="5537200" y="5500688"/>
          <p14:tracePt t="160108" x="5483225" y="5527675"/>
          <p14:tracePt t="160124" x="5286375" y="5527675"/>
          <p14:tracePt t="160142" x="5187950" y="5518150"/>
          <p14:tracePt t="160158" x="5037138" y="5518150"/>
          <p14:tracePt t="160175" x="4902200" y="5518150"/>
          <p14:tracePt t="160191" x="4848225" y="5518150"/>
          <p14:tracePt t="160208" x="4822825" y="5518150"/>
          <p14:tracePt t="160226" x="4822825" y="5527675"/>
          <p14:tracePt t="160276" x="4822825" y="5518150"/>
          <p14:tracePt t="160286" x="4822825" y="5500688"/>
          <p14:tracePt t="160296" x="4822825" y="5465763"/>
          <p14:tracePt t="160308" x="4822825" y="5419725"/>
          <p14:tracePt t="160324" x="4822825" y="5375275"/>
          <p14:tracePt t="160341" x="4822825" y="5160963"/>
          <p14:tracePt t="160358" x="4857750" y="4822825"/>
          <p14:tracePt t="160374" x="4875213" y="4705350"/>
          <p14:tracePt t="160391" x="4938713" y="4313238"/>
          <p14:tracePt t="160409" x="4973638" y="4187825"/>
          <p14:tracePt t="160425" x="4991100" y="4170363"/>
          <p14:tracePt t="160441" x="5000625" y="4160838"/>
          <p14:tracePt t="160521" x="5000625" y="4179888"/>
          <p14:tracePt t="160777" x="5037138" y="4179888"/>
          <p14:tracePt t="160787" x="5062538" y="4179888"/>
          <p14:tracePt t="160798" x="5108575" y="4179888"/>
          <p14:tracePt t="160808" x="5143500" y="4179888"/>
          <p14:tracePt t="160825" x="5205413" y="4179888"/>
          <p14:tracePt t="160841" x="5313363" y="4179888"/>
          <p14:tracePt t="160859" x="5367338" y="4179888"/>
          <p14:tracePt t="160941" x="5340350" y="4187825"/>
          <p14:tracePt t="160951" x="5286375" y="4197350"/>
          <p14:tracePt t="160961" x="5241925" y="4197350"/>
          <p14:tracePt t="160975" x="5187950" y="4197350"/>
          <p14:tracePt t="160992" x="5108575" y="4197350"/>
          <p14:tracePt t="161008" x="5072063" y="4197350"/>
          <p14:tracePt t="161025" x="5027613" y="4197350"/>
          <p14:tracePt t="161042" x="5010150" y="4197350"/>
          <p14:tracePt t="161125" x="5027613" y="4197350"/>
          <p14:tracePt t="161145" x="5037138" y="4197350"/>
          <p14:tracePt t="161166" x="5045075" y="4197350"/>
          <p14:tracePt t="161176" x="5054600" y="4197350"/>
          <p14:tracePt t="161186" x="5062538" y="4197350"/>
          <p14:tracePt t="161196" x="5081588" y="4197350"/>
          <p14:tracePt t="161208" x="5089525" y="4197350"/>
          <p14:tracePt t="161225" x="5099050" y="4197350"/>
          <p14:tracePt t="161241" x="5160963" y="4197350"/>
          <p14:tracePt t="161258" x="5241925" y="4197350"/>
          <p14:tracePt t="161275" x="5268913" y="4197350"/>
          <p14:tracePt t="161292" x="5286375" y="4197350"/>
          <p14:tracePt t="161329" x="5286375" y="4205288"/>
          <p14:tracePt t="161339" x="5251450" y="4241800"/>
          <p14:tracePt t="161565" x="5313363" y="4241800"/>
          <p14:tracePt t="161574" x="5394325" y="4241800"/>
          <p14:tracePt t="161585" x="5491163" y="4241800"/>
          <p14:tracePt t="161596" x="5599113" y="4241800"/>
          <p14:tracePt t="161608" x="5688013" y="4241800"/>
          <p14:tracePt t="161626" x="5803900" y="4241800"/>
          <p14:tracePt t="161642" x="5840413" y="4241800"/>
          <p14:tracePt t="161659" x="5867400" y="4241800"/>
          <p14:tracePt t="161861" x="5867400" y="4224338"/>
          <p14:tracePt t="161872" x="5867400" y="4214813"/>
          <p14:tracePt t="161973" x="5875338" y="4214813"/>
          <p14:tracePt t="162229" x="5894388" y="4214813"/>
          <p14:tracePt t="162240" x="5919788" y="4214813"/>
          <p14:tracePt t="162250" x="5965825" y="4214813"/>
          <p14:tracePt t="162261" x="6018213" y="4214813"/>
          <p14:tracePt t="162275" x="6062663" y="4214813"/>
          <p14:tracePt t="162292" x="6251575" y="4214813"/>
          <p14:tracePt t="162308" x="6375400" y="4214813"/>
          <p14:tracePt t="162325" x="6537325" y="4214813"/>
          <p14:tracePt t="162342" x="6670675" y="4205288"/>
          <p14:tracePt t="162358" x="6724650" y="4197350"/>
          <p14:tracePt t="162375" x="6742113" y="4187825"/>
          <p14:tracePt t="162526" x="6742113" y="4179888"/>
          <p14:tracePt t="162536" x="6724650" y="4179888"/>
          <p14:tracePt t="162547" x="6705600" y="4170363"/>
          <p14:tracePt t="162558" x="6688138" y="4160838"/>
          <p14:tracePt t="162575" x="6670675" y="4160838"/>
          <p14:tracePt t="162592" x="6626225" y="4143375"/>
          <p14:tracePt t="162628" x="6616700" y="4143375"/>
          <p14:tracePt t="162894" x="6616700" y="4133850"/>
          <p14:tracePt t="162946" x="6616700" y="4108450"/>
          <p14:tracePt t="162956" x="6616700" y="4089400"/>
          <p14:tracePt t="162966" x="6616700" y="4081463"/>
          <p14:tracePt t="162977" x="6616700" y="4062413"/>
          <p14:tracePt t="162992" x="6616700" y="4044950"/>
          <p14:tracePt t="163008" x="6616700" y="4027488"/>
          <p14:tracePt t="163140" x="6634163" y="4027488"/>
          <p14:tracePt t="163150" x="6661150" y="4027488"/>
          <p14:tracePt t="163164" x="6688138" y="4027488"/>
          <p14:tracePt t="163176" x="6724650" y="4037013"/>
          <p14:tracePt t="163192" x="6813550" y="4054475"/>
          <p14:tracePt t="163208" x="6858000" y="4071938"/>
          <p14:tracePt t="163225" x="6956425" y="4081463"/>
          <p14:tracePt t="163242" x="7153275" y="4081463"/>
          <p14:tracePt t="163259" x="7242175" y="4081463"/>
          <p14:tracePt t="163275" x="7483475" y="4062413"/>
          <p14:tracePt t="163293" x="7786688" y="4010025"/>
          <p14:tracePt t="163308" x="7929563" y="3973513"/>
          <p14:tracePt t="163325" x="8161338" y="3956050"/>
          <p14:tracePt t="163342" x="8259763" y="3946525"/>
          <p14:tracePt t="163359" x="8420100" y="3919538"/>
          <p14:tracePt t="163375" x="8572500" y="3911600"/>
          <p14:tracePt t="163392" x="8634413" y="3911600"/>
          <p14:tracePt t="163409" x="8751888" y="3902075"/>
          <p14:tracePt t="163426" x="8875713" y="3894138"/>
          <p14:tracePt t="163442" x="8939213" y="3894138"/>
          <p14:tracePt t="163459" x="9037638" y="3894138"/>
          <p14:tracePt t="163477" x="9082088" y="3894138"/>
          <p14:tracePt t="163492" x="9099550" y="3894138"/>
          <p14:tracePt t="163508" x="9134475" y="3894138"/>
          <p14:tracePt t="163559" x="9134475" y="3902075"/>
          <p14:tracePt t="163630" x="9134475" y="3919538"/>
          <p14:tracePt t="163641" x="9134475" y="3938588"/>
          <p14:tracePt t="163651" x="9134475" y="3965575"/>
          <p14:tracePt t="163663" x="9117013" y="4010025"/>
          <p14:tracePt t="163676" x="9090025" y="4044950"/>
          <p14:tracePt t="163692" x="9045575" y="4108450"/>
          <p14:tracePt t="163708" x="9037638" y="4125913"/>
          <p14:tracePt t="163725" x="9018588" y="4133850"/>
          <p14:tracePt t="164010" x="9010650" y="4133850"/>
          <p14:tracePt t="164019" x="9010650" y="4143375"/>
          <p14:tracePt t="164030" x="9010650" y="4152900"/>
          <p14:tracePt t="164042" x="8983663" y="4160838"/>
          <p14:tracePt t="164061" x="8956675" y="4197350"/>
          <p14:tracePt t="164075" x="8939213" y="4205288"/>
          <p14:tracePt t="164092" x="8902700" y="4224338"/>
          <p14:tracePt t="164109" x="8885238" y="4232275"/>
          <p14:tracePt t="164125" x="8804275" y="4241800"/>
          <p14:tracePt t="164143" x="8661400" y="4241800"/>
          <p14:tracePt t="164160" x="8582025" y="4251325"/>
          <p14:tracePt t="164176" x="8331200" y="4251325"/>
          <p14:tracePt t="164194" x="8116888" y="4197350"/>
          <p14:tracePt t="164209" x="8054975" y="4197350"/>
          <p14:tracePt t="164225" x="7920038" y="4179888"/>
          <p14:tracePt t="164522" x="7867650" y="4179888"/>
          <p14:tracePt t="164531" x="7813675" y="4179888"/>
          <p14:tracePt t="164542" x="7732713" y="4179888"/>
          <p14:tracePt t="164559" x="7608888" y="4179888"/>
          <p14:tracePt t="164575" x="7375525" y="4170363"/>
          <p14:tracePt t="164592" x="7027863" y="4160838"/>
          <p14:tracePt t="164609" x="6919913" y="4160838"/>
          <p14:tracePt t="164626" x="6759575" y="4152900"/>
          <p14:tracePt t="164643" x="6705600" y="4152900"/>
          <p14:tracePt t="164660" x="6688138" y="4187825"/>
          <p14:tracePt t="165073" x="6697663" y="4187825"/>
          <p14:tracePt t="165083" x="6724650" y="4187825"/>
          <p14:tracePt t="165095" x="6751638" y="4179888"/>
          <p14:tracePt t="165109" x="6786563" y="4170363"/>
          <p14:tracePt t="165126" x="6848475" y="4160838"/>
          <p14:tracePt t="165145" x="6919913" y="4160838"/>
          <p14:tracePt t="165160" x="6973888" y="4160838"/>
          <p14:tracePt t="165176" x="7072313" y="4152900"/>
          <p14:tracePt t="165192" x="7108825" y="4152900"/>
          <p14:tracePt t="165209" x="7161213" y="4152900"/>
          <p14:tracePt t="165226" x="7180263" y="4152900"/>
          <p14:tracePt t="165243" x="7188200" y="4152900"/>
          <p14:tracePt t="165259" x="7215188" y="4152900"/>
          <p14:tracePt t="165277" x="7259638" y="4152900"/>
          <p14:tracePt t="165292" x="7286625" y="4152900"/>
          <p14:tracePt t="165309" x="7348538" y="4179888"/>
          <p14:tracePt t="165326" x="7375525" y="4179888"/>
          <p14:tracePt t="165628" x="7296150" y="4214813"/>
          <p14:tracePt t="165636" x="7224713" y="4224338"/>
          <p14:tracePt t="165646" x="7126288" y="4241800"/>
          <p14:tracePt t="165660" x="7037388" y="4251325"/>
          <p14:tracePt t="165677" x="6804025" y="4259263"/>
          <p14:tracePt t="165693" x="6643688" y="4268788"/>
          <p14:tracePt t="165709" x="6483350" y="4268788"/>
          <p14:tracePt t="165728" x="6384925" y="4268788"/>
          <p14:tracePt t="165743" x="6348413" y="4268788"/>
          <p14:tracePt t="166025" x="6375400" y="4268788"/>
          <p14:tracePt t="166035" x="6438900" y="4268788"/>
          <p14:tracePt t="166045" x="6473825" y="4276725"/>
          <p14:tracePt t="166059" x="6510338" y="4286250"/>
          <p14:tracePt t="166076" x="6572250" y="4286250"/>
          <p14:tracePt t="166093" x="6599238" y="4286250"/>
          <p14:tracePt t="166109" x="6626225" y="4268788"/>
          <p14:tracePt t="166382" x="6616700" y="4268788"/>
          <p14:tracePt t="166393" x="6589713" y="4268788"/>
          <p14:tracePt t="166402" x="6562725" y="4268788"/>
          <p14:tracePt t="166413" x="6527800" y="4268788"/>
          <p14:tracePt t="166426" x="6465888" y="4268788"/>
          <p14:tracePt t="166444" x="6419850" y="4268788"/>
          <p14:tracePt t="166459" x="6394450" y="4251325"/>
          <p14:tracePt t="166476" x="6384925" y="4232275"/>
          <p14:tracePt t="166495" x="6384925" y="4205288"/>
          <p14:tracePt t="166509" x="6384925" y="4187825"/>
          <p14:tracePt t="166526" x="6394450" y="4152900"/>
          <p14:tracePt t="166543" x="6402388" y="4108450"/>
          <p14:tracePt t="166559" x="6429375" y="4081463"/>
          <p14:tracePt t="166576" x="6446838" y="4071938"/>
          <p14:tracePt t="166593" x="6456363" y="4062413"/>
          <p14:tracePt t="166609" x="6491288" y="4062413"/>
          <p14:tracePt t="166628" x="6537325" y="4062413"/>
          <p14:tracePt t="166643" x="6562725" y="4062413"/>
          <p14:tracePt t="166660" x="6643688" y="4098925"/>
          <p14:tracePt t="166678" x="6777038" y="4143375"/>
          <p14:tracePt t="166693" x="6831013" y="4143375"/>
          <p14:tracePt t="166710" x="6919913" y="4143375"/>
          <p14:tracePt t="166726" x="6991350" y="4125913"/>
          <p14:tracePt t="166730" x="7037388" y="4108450"/>
          <p14:tracePt t="166743" x="7089775" y="4071938"/>
          <p14:tracePt t="167006" x="7134225" y="4071938"/>
          <p14:tracePt t="167017" x="7170738" y="4071938"/>
          <p14:tracePt t="167027" x="7197725" y="4071938"/>
          <p14:tracePt t="167043" x="7224713" y="4071938"/>
          <p14:tracePt t="167060" x="7232650" y="4071938"/>
          <p14:tracePt t="167077" x="7242175" y="4071938"/>
          <p14:tracePt t="167099" x="7251700" y="4071938"/>
          <p14:tracePt t="167119" x="7251700" y="4081463"/>
          <p14:tracePt t="167129" x="7251700" y="4098925"/>
          <p14:tracePt t="167143" x="7251700" y="4116388"/>
          <p14:tracePt t="167161" x="7232650" y="4160838"/>
          <p14:tracePt t="167177" x="7224713" y="4214813"/>
          <p14:tracePt t="167193" x="7197725" y="4286250"/>
          <p14:tracePt t="167211" x="7188200" y="4303713"/>
          <p14:tracePt t="167226" x="7188200" y="4313238"/>
          <p14:tracePt t="167405" x="7180263" y="4313238"/>
          <p14:tracePt t="167426" x="7161213" y="4313238"/>
          <p14:tracePt t="167436" x="7126288" y="4313238"/>
          <p14:tracePt t="167446" x="7062788" y="4313238"/>
          <p14:tracePt t="167460" x="6991350" y="4313238"/>
          <p14:tracePt t="167477" x="6759575" y="4276725"/>
          <p14:tracePt t="167493" x="6626225" y="4251325"/>
          <p14:tracePt t="167510" x="6473825" y="4232275"/>
          <p14:tracePt t="167529" x="6330950" y="4214813"/>
          <p14:tracePt t="167543" x="6303963" y="4214813"/>
          <p14:tracePt t="167559" x="6276975" y="4214813"/>
          <p14:tracePt t="167835" x="6303963" y="4214813"/>
          <p14:tracePt t="167845" x="6330950" y="4214813"/>
          <p14:tracePt t="167855" x="6375400" y="4214813"/>
          <p14:tracePt t="167865" x="6438900" y="4214813"/>
          <p14:tracePt t="167877" x="6510338" y="4214813"/>
          <p14:tracePt t="167893" x="6581775" y="4214813"/>
          <p14:tracePt t="167910" x="6661150" y="4187825"/>
          <p14:tracePt t="167927" x="6697663" y="4170363"/>
          <p14:tracePt t="167943" x="6715125" y="4160838"/>
          <p14:tracePt t="167960" x="6715125" y="4152900"/>
          <p14:tracePt t="167988" x="6715125" y="4143375"/>
          <p14:tracePt t="168008" x="6697663" y="4133850"/>
          <p14:tracePt t="168019" x="6680200" y="4133850"/>
          <p14:tracePt t="168029" x="6653213" y="4133850"/>
          <p14:tracePt t="168043" x="6616700" y="4133850"/>
          <p14:tracePt t="168377" x="6634163" y="4133850"/>
          <p14:tracePt t="168387" x="6670675" y="4133850"/>
          <p14:tracePt t="168397" x="6697663" y="4133850"/>
          <p14:tracePt t="168410" x="6742113" y="4125913"/>
          <p14:tracePt t="168428" x="6831013" y="4125913"/>
          <p14:tracePt t="168444" x="6884988" y="4125913"/>
          <p14:tracePt t="168460" x="6973888" y="4133850"/>
          <p14:tracePt t="168477" x="7010400" y="4143375"/>
          <p14:tracePt t="168493" x="7089775" y="4160838"/>
          <p14:tracePt t="168510" x="7180263" y="4187825"/>
          <p14:tracePt t="168527" x="7224713" y="4205288"/>
          <p14:tracePt t="168544" x="7269163" y="4205288"/>
          <p14:tracePt t="168561" x="7286625" y="4205288"/>
          <p14:tracePt t="168684" x="7286625" y="4214813"/>
          <p14:tracePt t="168704" x="7286625" y="4224338"/>
          <p14:tracePt t="168714" x="7286625" y="4232275"/>
          <p14:tracePt t="168726" x="7286625" y="4241800"/>
          <p14:tracePt t="168735" x="7286625" y="4251325"/>
          <p14:tracePt t="168746" x="7286625" y="4259263"/>
          <p14:tracePt t="168760" x="7286625" y="4276725"/>
          <p14:tracePt t="168777" x="7286625" y="4295775"/>
          <p14:tracePt t="168794" x="7286625" y="4313238"/>
          <p14:tracePt t="168888" x="7277100" y="4313238"/>
          <p14:tracePt t="168898" x="7259638" y="4313238"/>
          <p14:tracePt t="168911" x="7224713" y="4313238"/>
          <p14:tracePt t="168927" x="7161213" y="4313238"/>
          <p14:tracePt t="168944" x="7000875" y="4259263"/>
          <p14:tracePt t="168960" x="6831013" y="4232275"/>
          <p14:tracePt t="168977" x="6759575" y="4232275"/>
          <p14:tracePt t="168994" x="6643688" y="4268788"/>
          <p14:tracePt t="169011" x="6616700" y="4286250"/>
          <p14:tracePt t="169267" x="6634163" y="4268788"/>
          <p14:tracePt t="169277" x="6670675" y="4232275"/>
          <p14:tracePt t="169288" x="6705600" y="4143375"/>
          <p14:tracePt t="169298" x="6732588" y="4017963"/>
          <p14:tracePt t="169310" x="6742113" y="3946525"/>
          <p14:tracePt t="169328" x="6751638" y="3902075"/>
          <p14:tracePt t="169344" x="6751638" y="3884613"/>
          <p14:tracePt t="169441" x="6769100" y="3884613"/>
          <p14:tracePt t="169451" x="6813550" y="3884613"/>
          <p14:tracePt t="169462" x="6848475" y="3884613"/>
          <p14:tracePt t="169477" x="6894513" y="3884613"/>
          <p14:tracePt t="169494" x="7027863" y="3884613"/>
          <p14:tracePt t="169512" x="7161213" y="3911600"/>
          <p14:tracePt t="169527" x="7224713" y="3919538"/>
          <p14:tracePt t="169544" x="7277100" y="3929063"/>
          <p14:tracePt t="169560" x="7296150" y="3929063"/>
          <p14:tracePt t="169577" x="7304088" y="3929063"/>
          <p14:tracePt t="169604" x="7304088" y="3938588"/>
          <p14:tracePt t="169676" x="7304088" y="3946525"/>
          <p14:tracePt t="169686" x="7304088" y="3965575"/>
          <p14:tracePt t="169696" x="7304088" y="3990975"/>
          <p14:tracePt t="169710" x="7304088" y="4027488"/>
          <p14:tracePt t="169727" x="7304088" y="4081463"/>
          <p14:tracePt t="169744" x="7304088" y="4108450"/>
          <p14:tracePt t="169760" x="7313613" y="4152900"/>
          <p14:tracePt t="169777" x="7313613" y="4160838"/>
          <p14:tracePt t="169932" x="7313613" y="4170363"/>
          <p14:tracePt t="169983" x="7313613" y="4187825"/>
          <p14:tracePt t="170003" x="7304088" y="4197350"/>
          <p14:tracePt t="170013" x="7296150" y="4197350"/>
          <p14:tracePt t="170023" x="7286625" y="4205288"/>
          <p14:tracePt t="170036" x="7269163" y="4214813"/>
          <p14:tracePt t="170045" x="7251700" y="4224338"/>
          <p14:tracePt t="170060" x="7232650" y="4224338"/>
          <p14:tracePt t="170077" x="7188200" y="4224338"/>
          <p14:tracePt t="170096" x="7153275" y="4224338"/>
          <p14:tracePt t="170111" x="7134225" y="4214813"/>
          <p14:tracePt t="170127" x="7072313" y="4187825"/>
          <p14:tracePt t="170144" x="7037388" y="4160838"/>
          <p14:tracePt t="170160" x="6973888" y="4143375"/>
          <p14:tracePt t="170177" x="6919913" y="4133850"/>
          <p14:tracePt t="170194" x="6884988" y="4133850"/>
          <p14:tracePt t="170210" x="6786563" y="4125913"/>
          <p14:tracePt t="170228" x="6616700" y="4125913"/>
          <p14:tracePt t="170244" x="6537325" y="4125913"/>
          <p14:tracePt t="170260" x="6446838" y="4125913"/>
          <p14:tracePt t="170277" x="6419850" y="4125913"/>
          <p14:tracePt t="170294" x="6394450" y="4125913"/>
          <p14:tracePt t="170391" x="6394450" y="4116388"/>
          <p14:tracePt t="170402" x="6394450" y="4108450"/>
          <p14:tracePt t="170413" x="6402388" y="4098925"/>
          <p14:tracePt t="170427" x="6402388" y="4081463"/>
          <p14:tracePt t="170444" x="6438900" y="4044950"/>
          <p14:tracePt t="170460" x="6456363" y="4027488"/>
          <p14:tracePt t="170477" x="6545263" y="3956050"/>
          <p14:tracePt t="170494" x="6680200" y="3902075"/>
          <p14:tracePt t="170510" x="6759575" y="3884613"/>
          <p14:tracePt t="170527" x="6858000" y="3884613"/>
          <p14:tracePt t="170545" x="6965950" y="3946525"/>
          <p14:tracePt t="170561" x="6973888" y="3983038"/>
          <p14:tracePt t="170577" x="7010400" y="4027488"/>
          <p14:tracePt t="170596" x="7027863" y="4071938"/>
          <p14:tracePt t="170611" x="7045325" y="4108450"/>
          <p14:tracePt t="170627" x="7081838" y="4152900"/>
          <p14:tracePt t="170644" x="7099300" y="4179888"/>
          <p14:tracePt t="170660" x="7143750" y="4205288"/>
          <p14:tracePt t="172488" x="7153275" y="4205288"/>
          <p14:tracePt t="172499" x="7161213" y="4205288"/>
          <p14:tracePt t="172509" x="7180263" y="4205288"/>
          <p14:tracePt t="172519" x="7197725" y="4214813"/>
          <p14:tracePt t="172531" x="7205663" y="4224338"/>
          <p14:tracePt t="172544" x="7215188" y="4232275"/>
          <p14:tracePt t="172561" x="7232650" y="4251325"/>
          <p14:tracePt t="173686" x="7251700" y="4251325"/>
          <p14:tracePt t="173695" x="7269163" y="4251325"/>
          <p14:tracePt t="173705" x="7296150" y="4251325"/>
          <p14:tracePt t="173716" x="7323138" y="4251325"/>
          <p14:tracePt t="173728" x="7375525" y="4241800"/>
          <p14:tracePt t="173746" x="7466013" y="4214813"/>
          <p14:tracePt t="173761" x="7483475" y="4205288"/>
          <p14:tracePt t="173778" x="7491413" y="4197350"/>
          <p14:tracePt t="173910" x="7473950" y="4187825"/>
          <p14:tracePt t="173931" x="7456488" y="4179888"/>
          <p14:tracePt t="173940" x="7439025" y="4179888"/>
          <p14:tracePt t="173951" x="7429500" y="4179888"/>
          <p14:tracePt t="173962" x="7412038" y="4170363"/>
          <p14:tracePt t="173978" x="7394575" y="4170363"/>
          <p14:tracePt t="173995" x="7375525" y="4160838"/>
          <p14:tracePt t="174013" x="7340600" y="4160838"/>
          <p14:tracePt t="174084" x="7340600" y="4152900"/>
          <p14:tracePt t="174105" x="7340600" y="4143375"/>
          <p14:tracePt t="174115" x="7340600" y="4133850"/>
          <p14:tracePt t="174125" x="7340600" y="4108450"/>
          <p14:tracePt t="174135" x="7340600" y="4062413"/>
          <p14:tracePt t="174146" x="7340600" y="4037013"/>
          <p14:tracePt t="174161" x="7340600" y="4010025"/>
          <p14:tracePt t="174178" x="7340600" y="3990975"/>
          <p14:tracePt t="174197" x="7340600" y="3983038"/>
          <p14:tracePt t="174278" x="7348538" y="3973513"/>
          <p14:tracePt t="174289" x="7358063" y="3965575"/>
          <p14:tracePt t="174340" x="7367588" y="3965575"/>
          <p14:tracePt t="174350" x="7394575" y="3965575"/>
          <p14:tracePt t="174362" x="7419975" y="3965575"/>
          <p14:tracePt t="174378" x="7456488" y="3965575"/>
          <p14:tracePt t="174395" x="7562850" y="3965575"/>
          <p14:tracePt t="174412" x="7751763" y="3965575"/>
          <p14:tracePt t="174428" x="7858125" y="3965575"/>
          <p14:tracePt t="174445" x="8010525" y="3965575"/>
          <p14:tracePt t="174463" x="8153400" y="3965575"/>
          <p14:tracePt t="174478" x="8205788" y="3965575"/>
          <p14:tracePt t="174495" x="8296275" y="3946525"/>
          <p14:tracePt t="174512" x="8358188" y="3938588"/>
          <p14:tracePt t="174528" x="8466138" y="3911600"/>
          <p14:tracePt t="174545" x="8572500" y="3894138"/>
          <p14:tracePt t="174562" x="8626475" y="3894138"/>
          <p14:tracePt t="174578" x="8688388" y="3894138"/>
          <p14:tracePt t="174596" x="8742363" y="3894138"/>
          <p14:tracePt t="174612" x="8759825" y="3894138"/>
          <p14:tracePt t="174628" x="8769350" y="3894138"/>
          <p14:tracePt t="174687" x="8777288" y="3894138"/>
          <p14:tracePt t="174708" x="8786813" y="3894138"/>
          <p14:tracePt t="174720" x="8786813" y="3902075"/>
          <p14:tracePt t="174729" x="8796338" y="3911600"/>
          <p14:tracePt t="174745" x="8796338" y="3919538"/>
          <p14:tracePt t="174762" x="8804275" y="3929063"/>
          <p14:tracePt t="174780" x="8813800" y="3929063"/>
          <p14:tracePt t="174811" x="8823325" y="3938588"/>
          <p14:tracePt t="174845" x="8823325" y="3946525"/>
          <p14:tracePt t="174862" x="8823325" y="3956050"/>
          <p14:tracePt t="174878" x="8823325" y="3965575"/>
          <p14:tracePt t="174895" x="8823325" y="3990975"/>
          <p14:tracePt t="174912" x="8804275" y="4027488"/>
          <p14:tracePt t="174928" x="8804275" y="4044950"/>
          <p14:tracePt t="174945" x="8796338" y="4071938"/>
          <p14:tracePt t="174962" x="8796338" y="4081463"/>
          <p14:tracePt t="174978" x="8786813" y="4125913"/>
          <p14:tracePt t="174995" x="8786813" y="4143375"/>
          <p14:tracePt t="175012" x="8786813" y="4152900"/>
          <p14:tracePt t="175086" x="8777288" y="4152900"/>
          <p14:tracePt t="176563" x="8670925" y="4170363"/>
          <p14:tracePt t="176570" x="8599488" y="4179888"/>
          <p14:tracePt t="176581" x="8537575" y="4187825"/>
          <p14:tracePt t="176596" x="8474075" y="4187825"/>
          <p14:tracePt t="176612" x="8340725" y="4197350"/>
          <p14:tracePt t="176629" x="8251825" y="4197350"/>
          <p14:tracePt t="176645" x="8126413" y="4160838"/>
          <p14:tracePt t="176662" x="8062913" y="4116388"/>
          <p14:tracePt t="176679" x="8045450" y="4081463"/>
          <p14:tracePt t="176695" x="8027988" y="4037013"/>
          <p14:tracePt t="176712" x="7991475" y="3983038"/>
          <p14:tracePt t="176729" x="7983538" y="3973513"/>
          <p14:tracePt t="176746" x="7966075" y="3965575"/>
          <p14:tracePt t="176968" x="7974013" y="3965575"/>
          <p14:tracePt t="176979" x="7983538" y="3965575"/>
          <p14:tracePt t="176989" x="7991475" y="3965575"/>
          <p14:tracePt t="176999" x="8001000" y="3965575"/>
          <p14:tracePt t="177132" x="8010525" y="3965575"/>
          <p14:tracePt t="177142" x="8018463" y="3965575"/>
          <p14:tracePt t="177152" x="8027988" y="3965575"/>
          <p14:tracePt t="177164" x="8045450" y="3965575"/>
          <p14:tracePt t="177179" x="8072438" y="3965575"/>
          <p14:tracePt t="177196" x="8126413" y="3965575"/>
          <p14:tracePt t="177214" x="8215313" y="3983038"/>
          <p14:tracePt t="177229" x="8259763" y="3983038"/>
          <p14:tracePt t="177246" x="8296275" y="3990975"/>
          <p14:tracePt t="177262" x="8304213" y="3990975"/>
          <p14:tracePt t="177279" x="8340725" y="3990975"/>
          <p14:tracePt t="177296" x="8375650" y="3990975"/>
          <p14:tracePt t="177312" x="8385175" y="3990975"/>
          <p14:tracePt t="177329" x="8394700" y="3990975"/>
          <p14:tracePt t="177603" x="8367713" y="3990975"/>
          <p14:tracePt t="177613" x="8358188" y="3990975"/>
          <p14:tracePt t="177623" x="8348663" y="3990975"/>
          <p14:tracePt t="177633" x="8323263" y="3990975"/>
          <p14:tracePt t="177646" x="8286750" y="3990975"/>
          <p14:tracePt t="177665" x="8215313" y="3973513"/>
          <p14:tracePt t="177680" x="8180388" y="3973513"/>
          <p14:tracePt t="177696" x="8143875" y="3965575"/>
          <p14:tracePt t="177712" x="8126413" y="3965575"/>
          <p14:tracePt t="177786" x="8143875" y="3965575"/>
          <p14:tracePt t="177798" x="8161338" y="3965575"/>
          <p14:tracePt t="177807" x="8188325" y="3965575"/>
          <p14:tracePt t="177817" x="8215313" y="3965575"/>
          <p14:tracePt t="177829" x="8251825" y="3973513"/>
          <p14:tracePt t="177847" x="8331200" y="3983038"/>
          <p14:tracePt t="177862" x="8348663" y="3983038"/>
          <p14:tracePt t="177981" x="8331200" y="3990975"/>
          <p14:tracePt t="177991" x="8313738" y="3990975"/>
          <p14:tracePt t="178001" x="8286750" y="3990975"/>
          <p14:tracePt t="178013" x="8269288" y="3990975"/>
          <p14:tracePt t="178029" x="8251825" y="3990975"/>
          <p14:tracePt t="178046" x="8197850" y="3990975"/>
          <p14:tracePt t="178063" x="8180388" y="3990975"/>
          <p14:tracePt t="178080" x="8170863" y="3990975"/>
          <p14:tracePt t="178155" x="8180388" y="3990975"/>
          <p14:tracePt t="178165" x="8197850" y="3990975"/>
          <p14:tracePt t="178175" x="8215313" y="3990975"/>
          <p14:tracePt t="178186" x="8232775" y="4000500"/>
          <p14:tracePt t="178197" x="8251825" y="4000500"/>
          <p14:tracePt t="178212" x="8269288" y="4000500"/>
          <p14:tracePt t="178229" x="8304213" y="4000500"/>
          <p14:tracePt t="178248" x="8348663" y="4000500"/>
          <p14:tracePt t="178262" x="8375650" y="4000500"/>
          <p14:tracePt t="178279" x="8402638" y="4000500"/>
          <p14:tracePt t="178296" x="8412163" y="4000500"/>
          <p14:tracePt t="178313" x="8420100" y="4000500"/>
          <p14:tracePt t="178349" x="8420100" y="4010025"/>
          <p14:tracePt t="178360" x="8412163" y="4017963"/>
          <p14:tracePt t="178370" x="8385175" y="4017963"/>
          <p14:tracePt t="178381" x="8358188" y="4027488"/>
          <p14:tracePt t="178396" x="8323263" y="4027488"/>
          <p14:tracePt t="178412" x="8161338" y="4037013"/>
          <p14:tracePt t="178431" x="8054975" y="4037013"/>
          <p14:tracePt t="178446" x="7974013" y="4037013"/>
          <p14:tracePt t="178463" x="7894638" y="4037013"/>
          <p14:tracePt t="178544" x="7902575" y="4037013"/>
          <p14:tracePt t="178554" x="7939088" y="4037013"/>
          <p14:tracePt t="178565" x="7983538" y="4027488"/>
          <p14:tracePt t="178579" x="8045450" y="4027488"/>
          <p14:tracePt t="178596" x="8215313" y="4027488"/>
          <p14:tracePt t="178615" x="8402638" y="4054475"/>
          <p14:tracePt t="178629" x="8466138" y="4071938"/>
          <p14:tracePt t="178646" x="8537575" y="4071938"/>
          <p14:tracePt t="178663" x="8562975" y="4071938"/>
          <p14:tracePt t="178698" x="8562975" y="4081463"/>
          <p14:tracePt t="179045" x="8537575" y="4089400"/>
          <p14:tracePt t="179055" x="8501063" y="4098925"/>
          <p14:tracePt t="179066" x="8439150" y="4108450"/>
          <p14:tracePt t="179080" x="8385175" y="4125913"/>
          <p14:tracePt t="179096" x="8170863" y="4160838"/>
          <p14:tracePt t="179113" x="8001000" y="4179888"/>
          <p14:tracePt t="179129" x="7751763" y="4187825"/>
          <p14:tracePt t="179147" x="7429500" y="4205288"/>
          <p14:tracePt t="179163" x="7323138" y="4205288"/>
          <p14:tracePt t="179179" x="7134225" y="41084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533400" y="927586"/>
                <a:ext cx="8001000" cy="4003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In case of correct prediction – loose nothing</a:t>
                </a:r>
              </a:p>
              <a:p>
                <a:pPr marL="285750" indent="-285750">
                  <a:spcBef>
                    <a:spcPts val="1200"/>
                  </a:spcBef>
                  <a:buFont typeface="Arial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In </a:t>
                </a:r>
                <a:r>
                  <a:rPr lang="en-US" sz="2000" dirty="0">
                    <a:latin typeface="+mj-lt"/>
                  </a:rPr>
                  <a:t>case of wrong prediction – flush the </a:t>
                </a:r>
                <a:r>
                  <a:rPr lang="en-US" sz="2000" dirty="0" smtClean="0">
                    <a:latin typeface="+mj-lt"/>
                  </a:rPr>
                  <a:t>pipeline and restart from the correct PC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Predict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not-taken, actual taken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Predict taken, actual </a:t>
                </a:r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not-taken</a:t>
                </a:r>
              </a:p>
              <a:p>
                <a:pPr marL="742950" lvl="1" indent="-28575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Predict taken, but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wrong </a:t>
                </a:r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target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  <a:p>
                <a:pPr marL="285750" indent="-285750">
                  <a:spcBef>
                    <a:spcPts val="1800"/>
                  </a:spcBef>
                  <a:buFont typeface="Arial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Assuming </a:t>
                </a:r>
                <a:r>
                  <a:rPr lang="en-US" sz="2000" i="1" dirty="0">
                    <a:latin typeface="+mj-lt"/>
                  </a:rPr>
                  <a:t>P%</a:t>
                </a:r>
                <a:r>
                  <a:rPr lang="en-US" sz="2000" dirty="0">
                    <a:latin typeface="+mj-lt"/>
                  </a:rPr>
                  <a:t> correct prediction rate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+mj-lt"/>
                  </a:rPr>
                  <a:t>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0.2∗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∗3</m:t>
                    </m:r>
                  </m:oMath>
                </a14:m>
                <a:endParaRPr lang="en-US" sz="2000" dirty="0">
                  <a:latin typeface="+mj-lt"/>
                </a:endParaRPr>
              </a:p>
              <a:p>
                <a:pPr marL="742950" lvl="1" indent="-285750">
                  <a:spcBef>
                    <a:spcPts val="600"/>
                  </a:spcBef>
                  <a:buFont typeface="Arial" pitchFamily="34" charset="0"/>
                  <a:buChar char="•"/>
                </a:pPr>
                <a:r>
                  <a:rPr lang="en-US" sz="2000" dirty="0">
                    <a:latin typeface="+mj-lt"/>
                  </a:rPr>
                  <a:t>For example, if </a:t>
                </a:r>
                <a:r>
                  <a:rPr lang="en-US" sz="2000" i="1" dirty="0" smtClean="0">
                    <a:latin typeface="+mj-lt"/>
                  </a:rPr>
                  <a:t>P</a:t>
                </a:r>
                <a:r>
                  <a:rPr lang="en-US" sz="2000" dirty="0" smtClean="0">
                    <a:latin typeface="+mj-lt"/>
                  </a:rPr>
                  <a:t> = 85</a:t>
                </a:r>
                <a:r>
                  <a:rPr lang="en-US" sz="2000" i="1" dirty="0" smtClean="0">
                    <a:latin typeface="+mj-lt"/>
                  </a:rPr>
                  <a:t>%</a:t>
                </a:r>
                <a:r>
                  <a:rPr lang="en-US" sz="2000" dirty="0" smtClean="0">
                    <a:latin typeface="+mj-lt"/>
                  </a:rPr>
                  <a:t> (the modern predictors has &gt; 0.95)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 smtClean="0">
                    <a:latin typeface="+mj-lt"/>
                  </a:rPr>
                  <a:t>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𝑟𝑒𝑎𝑙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=1+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0.2∗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0.85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3=1.09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927586"/>
                <a:ext cx="8001000" cy="4003404"/>
              </a:xfrm>
              <a:prstGeom prst="rect">
                <a:avLst/>
              </a:prstGeom>
              <a:blipFill rotWithShape="0">
                <a:blip r:embed="rId5"/>
                <a:stretch>
                  <a:fillRect l="-686" t="-7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</a:rPr>
              <a:t>Performance of Dynamic Prediction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170988"/>
      </p:ext>
    </p:extLst>
  </p:cSld>
  <p:clrMapOvr>
    <a:masterClrMapping/>
  </p:clrMapOvr>
  <p:transition advTm="1318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475" x="6813550" y="3616325"/>
          <p14:tracePt t="21482" x="6680200" y="3330575"/>
          <p14:tracePt t="21493" x="6527800" y="3009900"/>
          <p14:tracePt t="21505" x="6357938" y="2660650"/>
          <p14:tracePt t="21521" x="6197600" y="2303463"/>
          <p14:tracePt t="21538" x="5919788" y="1633538"/>
          <p14:tracePt t="21554" x="5751513" y="1428750"/>
          <p14:tracePt t="21571" x="5680075" y="1357313"/>
          <p14:tracePt t="21588" x="5608638" y="1295400"/>
          <p14:tracePt t="22230" x="5581650" y="1295400"/>
          <p14:tracePt t="22240" x="5545138" y="1295400"/>
          <p14:tracePt t="22250" x="5483225" y="1295400"/>
          <p14:tracePt t="22261" x="5411788" y="1303338"/>
          <p14:tracePt t="22272" x="5276850" y="1339850"/>
          <p14:tracePt t="22288" x="5000625" y="1366838"/>
          <p14:tracePt t="22305" x="4419600" y="1428750"/>
          <p14:tracePt t="22322" x="3803650" y="1473200"/>
          <p14:tracePt t="22338" x="3482975" y="1490663"/>
          <p14:tracePt t="22355" x="3116263" y="1490663"/>
          <p14:tracePt t="22373" x="2901950" y="1490663"/>
          <p14:tracePt t="22388" x="2830513" y="1490663"/>
          <p14:tracePt t="22405" x="2776538" y="1473200"/>
          <p14:tracePt t="22670" x="2643188" y="1509713"/>
          <p14:tracePt t="22680" x="2473325" y="1536700"/>
          <p14:tracePt t="22691" x="2241550" y="1571625"/>
          <p14:tracePt t="22705" x="1866900" y="1608138"/>
          <p14:tracePt t="22721" x="1116013" y="1625600"/>
          <p14:tracePt t="22738" x="768350" y="1616075"/>
          <p14:tracePt t="22755" x="214313" y="1562100"/>
          <p14:tracePt t="22772" x="0" y="1473200"/>
          <p14:tracePt t="22788" x="0" y="1428750"/>
          <p14:tracePt t="22805" x="0" y="1339850"/>
          <p14:tracePt t="22822" x="0" y="1276350"/>
          <p14:tracePt t="22838" x="0" y="1223963"/>
          <p14:tracePt t="22855" x="0" y="1196975"/>
          <p14:tracePt t="22871" x="17463" y="1169988"/>
          <p14:tracePt t="22888" x="115888" y="1116013"/>
          <p14:tracePt t="22906" x="196850" y="1071563"/>
          <p14:tracePt t="22922" x="241300" y="1044575"/>
          <p14:tracePt t="22939" x="347663" y="1000125"/>
          <p14:tracePt t="22956" x="465138" y="955675"/>
          <p14:tracePt t="22971" x="554038" y="928688"/>
          <p14:tracePt t="22988" x="839788" y="803275"/>
          <p14:tracePt t="23005" x="1116013" y="776288"/>
          <p14:tracePt t="23021" x="1679575" y="768350"/>
          <p14:tracePt t="23038" x="2330450" y="822325"/>
          <p14:tracePt t="23055" x="2724150" y="839788"/>
          <p14:tracePt t="23071" x="3562350" y="758825"/>
          <p14:tracePt t="23089" x="4340225" y="741363"/>
          <p14:tracePt t="23105" x="4633913" y="768350"/>
          <p14:tracePt t="23121" x="5160963" y="731838"/>
          <p14:tracePt t="23138" x="5348288" y="704850"/>
          <p14:tracePt t="23143" x="5456238" y="696913"/>
          <p14:tracePt t="23156" x="5537200" y="679450"/>
          <p14:tracePt t="23171" x="5608638" y="669925"/>
          <p14:tracePt t="23188" x="5616575" y="660400"/>
          <p14:tracePt t="23409" x="5653088" y="750888"/>
          <p14:tracePt t="23417" x="5688013" y="803275"/>
          <p14:tracePt t="23427" x="5741988" y="866775"/>
          <p14:tracePt t="23438" x="5795963" y="911225"/>
          <p14:tracePt t="23455" x="5857875" y="955675"/>
          <p14:tracePt t="23472" x="5946775" y="1081088"/>
          <p14:tracePt t="23488" x="6027738" y="1187450"/>
          <p14:tracePt t="23505" x="6062663" y="1231900"/>
          <p14:tracePt t="23522" x="6081713" y="1276350"/>
          <p14:tracePt t="23539" x="6081713" y="1295400"/>
          <p14:tracePt t="23737" x="5822950" y="1357313"/>
          <p14:tracePt t="23744" x="5732463" y="1393825"/>
          <p14:tracePt t="23755" x="5653088" y="1438275"/>
          <p14:tracePt t="23772" x="5581650" y="1473200"/>
          <p14:tracePt t="23788" x="5411788" y="1608138"/>
          <p14:tracePt t="23805" x="5303838" y="1679575"/>
          <p14:tracePt t="23822" x="5276850" y="1704975"/>
          <p14:tracePt t="23838" x="5224463" y="1751013"/>
          <p14:tracePt t="23855" x="5205413" y="1751013"/>
          <p14:tracePt t="23898" x="5224463" y="1751013"/>
          <p14:tracePt t="23908" x="5259388" y="1751013"/>
          <p14:tracePt t="23922" x="5357813" y="1741488"/>
          <p14:tracePt t="23939" x="5589588" y="1714500"/>
          <p14:tracePt t="23955" x="5776913" y="1679575"/>
          <p14:tracePt t="23972" x="6429375" y="1482725"/>
          <p14:tracePt t="23989" x="7197725" y="1285875"/>
          <p14:tracePt t="24005" x="7562850" y="1187450"/>
          <p14:tracePt t="24022" x="8197850" y="965200"/>
          <p14:tracePt t="24038" x="8474075" y="874713"/>
          <p14:tracePt t="24055" x="8777288" y="704850"/>
          <p14:tracePt t="24072" x="8920163" y="615950"/>
          <p14:tracePt t="24350" x="8599488" y="625475"/>
          <p14:tracePt t="24358" x="8188325" y="785813"/>
          <p14:tracePt t="24372" x="7759700" y="973138"/>
          <p14:tracePt t="24389" x="6867525" y="1241425"/>
          <p14:tracePt t="24406" x="6402388" y="1419225"/>
          <p14:tracePt t="24422" x="5608638" y="1741488"/>
          <p14:tracePt t="24440" x="5018088" y="2081213"/>
          <p14:tracePt t="24455" x="4751388" y="2170113"/>
          <p14:tracePt t="24472" x="4510088" y="2276475"/>
          <p14:tracePt t="24488" x="4456113" y="2303463"/>
          <p14:tracePt t="24729" x="4295775" y="2401888"/>
          <p14:tracePt t="24736" x="4241800" y="2446338"/>
          <p14:tracePt t="24747" x="4232275" y="2455863"/>
          <p14:tracePt t="24778" x="4232275" y="2438400"/>
          <p14:tracePt t="24788" x="4232275" y="2428875"/>
          <p14:tracePt t="24797" x="4241800" y="2411413"/>
          <p14:tracePt t="24808" x="4295775" y="2357438"/>
          <p14:tracePt t="24822" x="4375150" y="2295525"/>
          <p14:tracePt t="24839" x="4714875" y="2152650"/>
          <p14:tracePt t="24855" x="4938713" y="2081213"/>
          <p14:tracePt t="24872" x="5348288" y="1973263"/>
          <p14:tracePt t="24890" x="5572125" y="1946275"/>
          <p14:tracePt t="24906" x="5848350" y="1901825"/>
          <p14:tracePt t="24922" x="6134100" y="1893888"/>
          <p14:tracePt t="24939" x="6215063" y="1893888"/>
          <p14:tracePt t="24955" x="6303963" y="1893888"/>
          <p14:tracePt t="24972" x="6357938" y="1884363"/>
          <p14:tracePt t="25228" x="6429375" y="1965325"/>
          <p14:tracePt t="25238" x="6527800" y="2044700"/>
          <p14:tracePt t="25248" x="6680200" y="2205038"/>
          <p14:tracePt t="25258" x="6732588" y="2259013"/>
          <p14:tracePt t="25272" x="6732588" y="2268538"/>
          <p14:tracePt t="25290" x="6724650" y="2268538"/>
          <p14:tracePt t="25305" x="6688138" y="2268538"/>
          <p14:tracePt t="25322" x="6554788" y="2251075"/>
          <p14:tracePt t="25341" x="6348413" y="2232025"/>
          <p14:tracePt t="25355" x="6232525" y="2224088"/>
          <p14:tracePt t="25372" x="5973763" y="2205038"/>
          <p14:tracePt t="25389" x="5857875" y="2197100"/>
          <p14:tracePt t="25406" x="5680075" y="2160588"/>
          <p14:tracePt t="25422" x="5599113" y="2081213"/>
          <p14:tracePt t="25439" x="5599113" y="2027238"/>
          <p14:tracePt t="31296" x="4983163" y="2125663"/>
          <p14:tracePt t="31304" x="4724400" y="2152650"/>
          <p14:tracePt t="31314" x="4456113" y="2170113"/>
          <p14:tracePt t="31325" x="4214813" y="2170113"/>
          <p14:tracePt t="31341" x="3848100" y="2170113"/>
          <p14:tracePt t="31357" x="3062288" y="2143125"/>
          <p14:tracePt t="31375" x="2322513" y="2081213"/>
          <p14:tracePt t="31390" x="2000250" y="2062163"/>
          <p14:tracePt t="31407" x="1536700" y="2044700"/>
          <p14:tracePt t="31424" x="1419225" y="2027238"/>
          <p14:tracePt t="31440" x="1312863" y="1990725"/>
          <p14:tracePt t="31457" x="1285875" y="1893888"/>
          <p14:tracePt t="31705" x="1446213" y="1751013"/>
          <p14:tracePt t="31713" x="1598613" y="1731963"/>
          <p14:tracePt t="31724" x="1847850" y="1714500"/>
          <p14:tracePt t="31740" x="2241550" y="1697038"/>
          <p14:tracePt t="31757" x="3044825" y="1724025"/>
          <p14:tracePt t="31775" x="3768725" y="1803400"/>
          <p14:tracePt t="31791" x="4027488" y="1847850"/>
          <p14:tracePt t="31808" x="4276725" y="1866900"/>
          <p14:tracePt t="32163" x="4303713" y="1866900"/>
          <p14:tracePt t="32173" x="4348163" y="1866900"/>
          <p14:tracePt t="32183" x="4419600" y="1866900"/>
          <p14:tracePt t="32194" x="4527550" y="1866900"/>
          <p14:tracePt t="32207" x="4633913" y="1866900"/>
          <p14:tracePt t="32224" x="4938713" y="1884363"/>
          <p14:tracePt t="32241" x="5089525" y="1893888"/>
          <p14:tracePt t="32257" x="5367338" y="1893888"/>
          <p14:tracePt t="32276" x="5589588" y="1866900"/>
          <p14:tracePt t="32583" x="5554663" y="1874838"/>
          <p14:tracePt t="32593" x="5491163" y="1884363"/>
          <p14:tracePt t="32603" x="5375275" y="1884363"/>
          <p14:tracePt t="32613" x="5224463" y="1884363"/>
          <p14:tracePt t="32624" x="5037138" y="1884363"/>
          <p14:tracePt t="32641" x="4697413" y="1884363"/>
          <p14:tracePt t="32657" x="4098925" y="1847850"/>
          <p14:tracePt t="32674" x="3679825" y="1812925"/>
          <p14:tracePt t="32691" x="3544888" y="1812925"/>
          <p14:tracePt t="32707" x="3303588" y="1812925"/>
          <p14:tracePt t="32724" x="3232150" y="1795463"/>
          <p14:tracePt t="33247" x="3251200" y="1785938"/>
          <p14:tracePt t="33257" x="3286125" y="1776413"/>
          <p14:tracePt t="33267" x="3322638" y="1776413"/>
          <p14:tracePt t="33278" x="3384550" y="1776413"/>
          <p14:tracePt t="33291" x="3446463" y="1776413"/>
          <p14:tracePt t="33309" x="3562350" y="1795463"/>
          <p14:tracePt t="33324" x="3608388" y="1803400"/>
          <p14:tracePt t="33341" x="3751263" y="1857375"/>
          <p14:tracePt t="33359" x="3894138" y="1901825"/>
          <p14:tracePt t="33374" x="3946525" y="1911350"/>
          <p14:tracePt t="33391" x="4037013" y="1901825"/>
          <p14:tracePt t="33698" x="4044950" y="1893888"/>
          <p14:tracePt t="33708" x="4062413" y="1884363"/>
          <p14:tracePt t="33718" x="4098925" y="1866900"/>
          <p14:tracePt t="33728" x="4143375" y="1803400"/>
          <p14:tracePt t="33741" x="4197350" y="1776413"/>
          <p14:tracePt t="33759" x="4367213" y="1741488"/>
          <p14:tracePt t="33774" x="4465638" y="1731963"/>
          <p14:tracePt t="33791" x="4581525" y="1724025"/>
          <p14:tracePt t="33808" x="4633913" y="1724025"/>
          <p14:tracePt t="33824" x="4732338" y="1724025"/>
          <p14:tracePt t="33841" x="4768850" y="1724025"/>
          <p14:tracePt t="33882" x="4751388" y="1714500"/>
          <p14:tracePt t="33893" x="4705350" y="1679575"/>
          <p14:tracePt t="33907" x="4643438" y="1660525"/>
          <p14:tracePt t="33924" x="4510088" y="1625600"/>
          <p14:tracePt t="33941" x="4411663" y="1608138"/>
          <p14:tracePt t="33958" x="4214813" y="1571625"/>
          <p14:tracePt t="33974" x="4098925" y="1544638"/>
          <p14:tracePt t="33992" x="4071938" y="1527175"/>
          <p14:tracePt t="34008" x="4044950" y="1517650"/>
          <p14:tracePt t="34342" x="4062413" y="1517650"/>
          <p14:tracePt t="34352" x="4108450" y="1517650"/>
          <p14:tracePt t="34363" x="4214813" y="1517650"/>
          <p14:tracePt t="34375" x="4357688" y="1517650"/>
          <p14:tracePt t="34393" x="4946650" y="1517650"/>
          <p14:tracePt t="34408" x="5286375" y="1517650"/>
          <p14:tracePt t="34424" x="6153150" y="1517650"/>
          <p14:tracePt t="34441" x="6661150" y="1517650"/>
          <p14:tracePt t="34458" x="7527925" y="1517650"/>
          <p14:tracePt t="34475" x="8304213" y="1517650"/>
          <p14:tracePt t="34491" x="8643938" y="1517650"/>
          <p14:tracePt t="34508" x="9126538" y="1473200"/>
          <p14:tracePt t="34525" x="9134475" y="1465263"/>
          <p14:tracePt t="34541" x="9134475" y="1438275"/>
          <p14:tracePt t="34558" x="9134475" y="1411288"/>
          <p14:tracePt t="34629" x="9126538" y="1411288"/>
          <p14:tracePt t="34639" x="9117013" y="1411288"/>
          <p14:tracePt t="34650" x="9109075" y="1411288"/>
          <p14:tracePt t="34660" x="9090025" y="1411288"/>
          <p14:tracePt t="34674" x="9082088" y="1419225"/>
          <p14:tracePt t="34691" x="9063038" y="1428750"/>
          <p14:tracePt t="34708" x="9063038" y="1438275"/>
          <p14:tracePt t="34724" x="9055100" y="1446213"/>
          <p14:tracePt t="34741" x="9028113" y="1482725"/>
          <p14:tracePt t="34758" x="9018588" y="1500188"/>
          <p14:tracePt t="34775" x="8956675" y="1544638"/>
          <p14:tracePt t="34792" x="8831263" y="1633538"/>
          <p14:tracePt t="34808" x="8759825" y="1660525"/>
          <p14:tracePt t="34825" x="8670925" y="1731963"/>
          <p14:tracePt t="34843" x="8518525" y="1803400"/>
          <p14:tracePt t="34858" x="8429625" y="1839913"/>
          <p14:tracePt t="34874" x="8224838" y="1938338"/>
          <p14:tracePt t="34891" x="8134350" y="1982788"/>
          <p14:tracePt t="34908" x="7983538" y="2071688"/>
          <p14:tracePt t="34925" x="7840663" y="2152650"/>
          <p14:tracePt t="34941" x="7786688" y="2179638"/>
          <p14:tracePt t="34958" x="7705725" y="2205038"/>
          <p14:tracePt t="34977" x="7527925" y="2241550"/>
          <p14:tracePt t="34991" x="7375525" y="2259013"/>
          <p14:tracePt t="35008" x="7081838" y="2268538"/>
          <p14:tracePt t="35025" x="6884988" y="2268538"/>
          <p14:tracePt t="35041" x="6518275" y="2268538"/>
          <p14:tracePt t="35058" x="6099175" y="2268538"/>
          <p14:tracePt t="35075" x="5929313" y="2268538"/>
          <p14:tracePt t="35091" x="5446713" y="2268538"/>
          <p14:tracePt t="35109" x="5116513" y="2251075"/>
          <p14:tracePt t="35124" x="4983163" y="2241550"/>
          <p14:tracePt t="35141" x="4911725" y="2214563"/>
          <p14:tracePt t="35406" x="4875213" y="2214563"/>
          <p14:tracePt t="35416" x="4830763" y="2214563"/>
          <p14:tracePt t="35427" x="4732338" y="2187575"/>
          <p14:tracePt t="35441" x="4616450" y="2143125"/>
          <p14:tracePt t="35458" x="4375150" y="1911350"/>
          <p14:tracePt t="35475" x="4303713" y="1839913"/>
          <p14:tracePt t="35491" x="4232275" y="1776413"/>
          <p14:tracePt t="35508" x="4232275" y="1768475"/>
          <p14:tracePt t="35525" x="4232275" y="1758950"/>
          <p14:tracePt t="35542" x="4251325" y="1741488"/>
          <p14:tracePt t="35559" x="4303713" y="1704975"/>
          <p14:tracePt t="35575" x="4348163" y="1679575"/>
          <p14:tracePt t="35592" x="4438650" y="1633538"/>
          <p14:tracePt t="35610" x="4554538" y="1625600"/>
          <p14:tracePt t="35625" x="4625975" y="1625600"/>
          <p14:tracePt t="35641" x="4732338" y="1625600"/>
          <p14:tracePt t="35658" x="4786313" y="1625600"/>
          <p14:tracePt t="35675" x="4894263" y="1643063"/>
          <p14:tracePt t="35692" x="4991100" y="1652588"/>
          <p14:tracePt t="35708" x="5027613" y="1652588"/>
          <p14:tracePt t="35725" x="5081588" y="1652588"/>
          <p14:tracePt t="35743" x="5160963" y="1616075"/>
          <p14:tracePt t="36123" x="4965700" y="1616075"/>
          <p14:tracePt t="36132" x="4894263" y="1633538"/>
          <p14:tracePt t="36143" x="4795838" y="1643063"/>
          <p14:tracePt t="36158" x="4670425" y="1670050"/>
          <p14:tracePt t="36175" x="4446588" y="1704975"/>
          <p14:tracePt t="36192" x="4313238" y="1704975"/>
          <p14:tracePt t="36521" x="4330700" y="1704975"/>
          <p14:tracePt t="36531" x="4375150" y="1704975"/>
          <p14:tracePt t="36542" x="4465638" y="1704975"/>
          <p14:tracePt t="36558" x="4608513" y="1704975"/>
          <p14:tracePt t="36575" x="5018088" y="1704975"/>
          <p14:tracePt t="36593" x="5456238" y="1704975"/>
          <p14:tracePt t="36608" x="5589588" y="1704975"/>
          <p14:tracePt t="36625" x="5867400" y="1704975"/>
          <p14:tracePt t="36643" x="6134100" y="1687513"/>
          <p14:tracePt t="36962" x="6062663" y="1714500"/>
          <p14:tracePt t="36971" x="6027738" y="1741488"/>
          <p14:tracePt t="36980" x="5983288" y="1795463"/>
          <p14:tracePt t="36992" x="5919788" y="1866900"/>
          <p14:tracePt t="37008" x="5830888" y="1911350"/>
          <p14:tracePt t="37025" x="5626100" y="1990725"/>
          <p14:tracePt t="37043" x="5402263" y="2027238"/>
          <p14:tracePt t="37058" x="5322888" y="2036763"/>
          <p14:tracePt t="37075" x="5197475" y="2044700"/>
          <p14:tracePt t="37094" x="5180013" y="2044700"/>
          <p14:tracePt t="37125" x="5205413" y="2017713"/>
          <p14:tracePt t="37142" x="5295900" y="1982788"/>
          <p14:tracePt t="37158" x="5626100" y="1830388"/>
          <p14:tracePt t="37175" x="6116638" y="1857375"/>
          <p14:tracePt t="37192" x="6348413" y="1822450"/>
          <p14:tracePt t="37209" x="6983413" y="1893888"/>
          <p14:tracePt t="37227" x="7473950" y="1928813"/>
          <p14:tracePt t="37242" x="7715250" y="1928813"/>
          <p14:tracePt t="37258" x="8153400" y="1893888"/>
          <p14:tracePt t="37275" x="8304213" y="1884363"/>
          <p14:tracePt t="37292" x="8447088" y="1874838"/>
          <p14:tracePt t="37309" x="8643938" y="1847850"/>
          <p14:tracePt t="38811" x="7715250" y="1973263"/>
          <p14:tracePt t="38825" x="7242175" y="2062163"/>
          <p14:tracePt t="38843" x="6018213" y="2384425"/>
          <p14:tracePt t="38859" x="5232400" y="2517775"/>
          <p14:tracePt t="38876" x="3732213" y="2768600"/>
          <p14:tracePt t="38894" x="2813050" y="2786063"/>
          <p14:tracePt t="38909" x="2517775" y="2786063"/>
          <p14:tracePt t="39325" x="2581275" y="2786063"/>
          <p14:tracePt t="39334" x="2608263" y="2786063"/>
          <p14:tracePt t="39344" x="2643188" y="2786063"/>
          <p14:tracePt t="39359" x="2679700" y="2786063"/>
          <p14:tracePt t="39376" x="2768600" y="2803525"/>
          <p14:tracePt t="39392" x="2822575" y="2803525"/>
          <p14:tracePt t="39409" x="2955925" y="2840038"/>
          <p14:tracePt t="39426" x="3160713" y="2847975"/>
          <p14:tracePt t="39442" x="3251200" y="2857500"/>
          <p14:tracePt t="39459" x="3411538" y="2847975"/>
          <p14:tracePt t="39773" x="3411538" y="2803525"/>
          <p14:tracePt t="39784" x="3411538" y="2768600"/>
          <p14:tracePt t="39795" x="3411538" y="2687638"/>
          <p14:tracePt t="39810" x="3411538" y="2616200"/>
          <p14:tracePt t="39826" x="3446463" y="2384425"/>
          <p14:tracePt t="39843" x="3482975" y="2214563"/>
          <p14:tracePt t="39859" x="3670300" y="1884363"/>
          <p14:tracePt t="82397" x="3054350" y="2295525"/>
          <p14:tracePt t="82406" x="2884488" y="2536825"/>
          <p14:tracePt t="82417" x="2741613" y="2679700"/>
          <p14:tracePt t="82427" x="2616200" y="2786063"/>
          <p14:tracePt t="82438" x="2509838" y="2884488"/>
          <p14:tracePt t="82454" x="2419350" y="2982913"/>
          <p14:tracePt t="82471" x="2295525" y="3160713"/>
          <p14:tracePt t="82488" x="2259013" y="3179763"/>
          <p14:tracePt t="82806" x="2170113" y="3224213"/>
          <p14:tracePt t="82815" x="2143125" y="3224213"/>
          <p14:tracePt t="82826" x="2108200" y="3251200"/>
          <p14:tracePt t="82837" x="2062163" y="3268663"/>
          <p14:tracePt t="82854" x="2017713" y="3295650"/>
          <p14:tracePt t="82871" x="1973263" y="3322638"/>
          <p14:tracePt t="82887" x="1901825" y="3367088"/>
          <p14:tracePt t="82904" x="1874838" y="3394075"/>
          <p14:tracePt t="82921" x="1839913" y="3490913"/>
          <p14:tracePt t="82939" x="1812925" y="3554413"/>
          <p14:tracePt t="82954" x="1803400" y="3581400"/>
          <p14:tracePt t="82971" x="1803400" y="3616325"/>
          <p14:tracePt t="82988" x="1803400" y="3643313"/>
          <p14:tracePt t="83004" x="1803400" y="3679825"/>
          <p14:tracePt t="83020" x="1803400" y="3724275"/>
          <p14:tracePt t="83038" x="1803400" y="3732213"/>
          <p14:tracePt t="83054" x="1822450" y="3786188"/>
          <p14:tracePt t="83071" x="1839913" y="3803650"/>
          <p14:tracePt t="83087" x="1857375" y="3803650"/>
          <p14:tracePt t="83104" x="1911350" y="3803650"/>
          <p14:tracePt t="83121" x="1955800" y="3803650"/>
          <p14:tracePt t="83368" x="1965325" y="3786188"/>
          <p14:tracePt t="83379" x="2000250" y="3759200"/>
          <p14:tracePt t="83390" x="2044700" y="3724275"/>
          <p14:tracePt t="83404" x="2098675" y="3670300"/>
          <p14:tracePt t="83421" x="2187575" y="3571875"/>
          <p14:tracePt t="83437" x="2232025" y="3490913"/>
          <p14:tracePt t="83454" x="2286000" y="3367088"/>
          <p14:tracePt t="83471" x="2339975" y="3170238"/>
          <p14:tracePt t="83487" x="2347913" y="3133725"/>
          <p14:tracePt t="83504" x="2347913" y="3081338"/>
          <p14:tracePt t="83522" x="2347913" y="3054350"/>
          <p14:tracePt t="83538" x="2347913" y="3044825"/>
          <p14:tracePt t="83554" x="2286000" y="3036888"/>
          <p14:tracePt t="83571" x="2268538" y="3027363"/>
          <p14:tracePt t="83587" x="2197100" y="3017838"/>
          <p14:tracePt t="83604" x="2125663" y="3017838"/>
          <p14:tracePt t="83621" x="2108200" y="3017838"/>
          <p14:tracePt t="83638" x="2089150" y="3017838"/>
          <p14:tracePt t="83655" x="2071688" y="3027363"/>
          <p14:tracePt t="83672" x="2071688" y="3036888"/>
          <p14:tracePt t="83687" x="2054225" y="3062288"/>
          <p14:tracePt t="83706" x="2036763" y="3098800"/>
          <p14:tracePt t="83721" x="2027238" y="3125788"/>
          <p14:tracePt t="83737" x="2000250" y="3179763"/>
          <p14:tracePt t="83754" x="1990725" y="3205163"/>
          <p14:tracePt t="83771" x="1965325" y="3241675"/>
          <p14:tracePt t="83788" x="1938338" y="3286125"/>
          <p14:tracePt t="83804" x="1938338" y="3313113"/>
          <p14:tracePt t="83821" x="1938338" y="3357563"/>
          <p14:tracePt t="83839" x="1946275" y="3438525"/>
          <p14:tracePt t="83854" x="1955800" y="3490913"/>
          <p14:tracePt t="83871" x="1990725" y="3554413"/>
          <p14:tracePt t="83888" x="1990725" y="3562350"/>
          <p14:tracePt t="83904" x="2017713" y="3589338"/>
          <p14:tracePt t="83921" x="2044700" y="3633788"/>
          <p14:tracePt t="83938" x="2062163" y="3660775"/>
          <p14:tracePt t="83954" x="2125663" y="3687763"/>
          <p14:tracePt t="83971" x="2170113" y="3724275"/>
          <p14:tracePt t="84269" x="2170113" y="3714750"/>
          <p14:tracePt t="84280" x="2187575" y="3687763"/>
          <p14:tracePt t="84290" x="2197100" y="3660775"/>
          <p14:tracePt t="84304" x="2214563" y="3633788"/>
          <p14:tracePt t="84321" x="2251075" y="3490913"/>
          <p14:tracePt t="84338" x="2259013" y="3419475"/>
          <p14:tracePt t="84354" x="2276475" y="3367088"/>
          <p14:tracePt t="84371" x="2268538" y="3322638"/>
          <p14:tracePt t="84388" x="2251075" y="3295650"/>
          <p14:tracePt t="84404" x="2205038" y="3268663"/>
          <p14:tracePt t="84423" x="2098675" y="3241675"/>
          <p14:tracePt t="84438" x="2062163" y="3232150"/>
          <p14:tracePt t="84454" x="1990725" y="3232150"/>
          <p14:tracePt t="84471" x="1965325" y="3232150"/>
          <p14:tracePt t="84488" x="1946275" y="3232150"/>
          <p14:tracePt t="84505" x="1946275" y="3241675"/>
          <p14:tracePt t="84521" x="1938338" y="3268663"/>
          <p14:tracePt t="84538" x="1928813" y="3330575"/>
          <p14:tracePt t="84555" x="1928813" y="3411538"/>
          <p14:tracePt t="84571" x="1938338" y="3473450"/>
          <p14:tracePt t="84588" x="1965325" y="3536950"/>
          <p14:tracePt t="84604" x="1982788" y="3544888"/>
          <p14:tracePt t="84621" x="2044700" y="3608388"/>
          <p14:tracePt t="84638" x="2133600" y="3643313"/>
          <p14:tracePt t="84655" x="2170113" y="3652838"/>
          <p14:tracePt t="84659" x="2205038" y="3670300"/>
          <p14:tracePt t="84672" x="2259013" y="3670300"/>
          <p14:tracePt t="84688" x="2322513" y="3670300"/>
          <p14:tracePt t="84704" x="2347913" y="3670300"/>
          <p14:tracePt t="84721" x="2384425" y="3652838"/>
          <p14:tracePt t="84740" x="2401888" y="3608388"/>
          <p14:tracePt t="84754" x="2401888" y="3571875"/>
          <p14:tracePt t="84771" x="2401888" y="3446463"/>
          <p14:tracePt t="84788" x="2401888" y="3367088"/>
          <p14:tracePt t="84804" x="2384425" y="3303588"/>
          <p14:tracePt t="84821" x="2339975" y="3241675"/>
          <p14:tracePt t="84838" x="2312988" y="3232150"/>
          <p14:tracePt t="84854" x="2232025" y="3205163"/>
          <p14:tracePt t="84873" x="2170113" y="3205163"/>
          <p14:tracePt t="84888" x="2143125" y="3205163"/>
          <p14:tracePt t="84904" x="2098675" y="3232150"/>
          <p14:tracePt t="84921" x="2081213" y="3268663"/>
          <p14:tracePt t="84938" x="2036763" y="3340100"/>
          <p14:tracePt t="84955" x="2017713" y="3482975"/>
          <p14:tracePt t="84971" x="2017713" y="3544888"/>
          <p14:tracePt t="84988" x="2017713" y="3670300"/>
          <p14:tracePt t="85006" x="2027238" y="3786188"/>
          <p14:tracePt t="85021" x="2036763" y="3867150"/>
          <p14:tracePt t="85038" x="2071688" y="3919538"/>
          <p14:tracePt t="85054" x="2108200" y="3946525"/>
          <p14:tracePt t="85071" x="2170113" y="3956050"/>
          <p14:tracePt t="85088" x="2276475" y="3956050"/>
          <p14:tracePt t="85104" x="2330450" y="3929063"/>
          <p14:tracePt t="85121" x="2419350" y="3884613"/>
          <p14:tracePt t="85139" x="2490788" y="3776663"/>
          <p14:tracePt t="85155" x="2517775" y="3732213"/>
          <p14:tracePt t="85159" x="2544763" y="3670300"/>
          <p14:tracePt t="85171" x="2554288" y="3608388"/>
          <p14:tracePt t="85190" x="2562225" y="3446463"/>
          <p14:tracePt t="85204" x="2544763" y="3313113"/>
          <p14:tracePt t="85221" x="2509838" y="3224213"/>
          <p14:tracePt t="85238" x="2473325" y="3187700"/>
          <p14:tracePt t="85254" x="2401888" y="3160713"/>
          <p14:tracePt t="85271" x="2295525" y="3143250"/>
          <p14:tracePt t="85288" x="2232025" y="3143250"/>
          <p14:tracePt t="85304" x="2098675" y="3143250"/>
          <p14:tracePt t="85323" x="2036763" y="3143250"/>
          <p14:tracePt t="85338" x="2009775" y="3152775"/>
          <p14:tracePt t="85354" x="1965325" y="3179763"/>
          <p14:tracePt t="85371" x="1965325" y="3197225"/>
          <p14:tracePt t="85388" x="1938338" y="3224213"/>
          <p14:tracePt t="85405" x="1919288" y="3330575"/>
          <p14:tracePt t="85421" x="1911350" y="3375025"/>
          <p14:tracePt t="85438" x="1911350" y="3465513"/>
          <p14:tracePt t="85455" x="1911350" y="3544888"/>
          <p14:tracePt t="85471" x="1911350" y="3571875"/>
          <p14:tracePt t="85488" x="1928813" y="3652838"/>
          <p14:tracePt t="85504" x="1946275" y="3670300"/>
          <p14:tracePt t="85521" x="1982788" y="3697288"/>
          <p14:tracePt t="85538" x="2027238" y="3724275"/>
          <p14:tracePt t="85555" x="2062163" y="3724275"/>
          <p14:tracePt t="85571" x="2152650" y="3724275"/>
          <p14:tracePt t="85589" x="2214563" y="3697288"/>
          <p14:tracePt t="85605" x="2251075" y="3679825"/>
          <p14:tracePt t="85621" x="2286000" y="3633788"/>
          <p14:tracePt t="85639" x="2312988" y="3544888"/>
          <p14:tracePt t="85655" x="2322513" y="3490913"/>
          <p14:tracePt t="85672" x="2322513" y="3384550"/>
          <p14:tracePt t="85689" x="2312988" y="3303588"/>
          <p14:tracePt t="85705" x="2295525" y="3224213"/>
          <p14:tracePt t="85722" x="2259013" y="3197225"/>
          <p14:tracePt t="85738" x="2232025" y="3187700"/>
          <p14:tracePt t="85755" x="2133600" y="3187700"/>
          <p14:tracePt t="85773" x="2009775" y="3214688"/>
          <p14:tracePt t="85788" x="1965325" y="3259138"/>
          <p14:tracePt t="85805" x="1893888" y="3357563"/>
          <p14:tracePt t="85821" x="1874838" y="3394075"/>
          <p14:tracePt t="85838" x="1857375" y="3429000"/>
          <p14:tracePt t="85855" x="1857375" y="3490913"/>
          <p14:tracePt t="85872" x="1857375" y="3544888"/>
          <p14:tracePt t="85888" x="1884363" y="3608388"/>
          <p14:tracePt t="85906" x="1938338" y="3697288"/>
          <p14:tracePt t="85921" x="1990725" y="3714750"/>
          <p14:tracePt t="85938" x="2116138" y="3768725"/>
          <p14:tracePt t="85955" x="2179638" y="3776663"/>
          <p14:tracePt t="85971" x="2259013" y="3768725"/>
          <p14:tracePt t="85988" x="2312988" y="3705225"/>
          <p14:tracePt t="86005" x="2330450" y="3687763"/>
          <p14:tracePt t="86021" x="2374900" y="3598863"/>
          <p14:tracePt t="86039" x="2384425" y="3527425"/>
          <p14:tracePt t="86055" x="2384425" y="3482975"/>
          <p14:tracePt t="86071" x="2384425" y="3411538"/>
          <p14:tracePt t="86090" x="2347913" y="3330575"/>
          <p14:tracePt t="86105" x="2330450" y="3322638"/>
          <p14:tracePt t="86122" x="2241550" y="3286125"/>
          <p14:tracePt t="86138" x="2170113" y="3286125"/>
          <p14:tracePt t="86155" x="1965325" y="3286125"/>
          <p14:tracePt t="86172" x="1874838" y="3330575"/>
          <p14:tracePt t="86188" x="1847850" y="3348038"/>
          <p14:tracePt t="86205" x="1822450" y="3411538"/>
          <p14:tracePt t="86223" x="1812925" y="3473450"/>
          <p14:tracePt t="86238" x="1822450" y="3527425"/>
          <p14:tracePt t="86255" x="1866900" y="3633788"/>
          <p14:tracePt t="86271" x="1901825" y="3697288"/>
          <p14:tracePt t="86288" x="2017713" y="3795713"/>
          <p14:tracePt t="86305" x="2160588" y="3822700"/>
          <p14:tracePt t="86321" x="2241550" y="3822700"/>
          <p14:tracePt t="86338" x="2393950" y="3803650"/>
          <p14:tracePt t="86356" x="2527300" y="3768725"/>
          <p14:tracePt t="86372" x="2589213" y="3741738"/>
          <p14:tracePt t="86388" x="2652713" y="3643313"/>
          <p14:tracePt t="86407" x="2652713" y="3490913"/>
          <p14:tracePt t="86655" x="2589213" y="3517900"/>
          <p14:tracePt t="86663" x="2554288" y="3544888"/>
          <p14:tracePt t="86674" x="2527300" y="3562350"/>
          <p14:tracePt t="86688" x="2527300" y="3598863"/>
          <p14:tracePt t="86705" x="2490788" y="3768725"/>
          <p14:tracePt t="86722" x="2490788" y="3813175"/>
          <p14:tracePt t="86738" x="2490788" y="3911600"/>
          <p14:tracePt t="86755" x="2500313" y="3973513"/>
          <p14:tracePt t="86772" x="2517775" y="4017963"/>
          <p14:tracePt t="86788" x="2581275" y="4027488"/>
          <p14:tracePt t="86807" x="2660650" y="4027488"/>
          <p14:tracePt t="86821" x="2714625" y="4000500"/>
          <p14:tracePt t="86838" x="2776538" y="3919538"/>
          <p14:tracePt t="86855" x="2803525" y="3857625"/>
          <p14:tracePt t="86872" x="2830513" y="3562350"/>
          <p14:tracePt t="86889" x="2759075" y="3251200"/>
          <p14:tracePt t="86905" x="2697163" y="3179763"/>
          <p14:tracePt t="86922" x="2581275" y="3089275"/>
          <p14:tracePt t="86939" x="2490788" y="3089275"/>
          <p14:tracePt t="86955" x="2419350" y="3089275"/>
          <p14:tracePt t="86972" x="2232025" y="3125788"/>
          <p14:tracePt t="86990" x="2062163" y="3197225"/>
          <p14:tracePt t="87005" x="2009775" y="3232150"/>
          <p14:tracePt t="87022" x="1965325" y="3295650"/>
          <p14:tracePt t="87038" x="1955800" y="3330575"/>
          <p14:tracePt t="87055" x="1973263" y="3490913"/>
          <p14:tracePt t="87072" x="2125663" y="3633788"/>
          <p14:tracePt t="87088" x="2224088" y="3687763"/>
          <p14:tracePt t="87105" x="2393950" y="3786188"/>
          <p14:tracePt t="87122" x="2482850" y="3803650"/>
          <p14:tracePt t="87138" x="2589213" y="3813175"/>
          <p14:tracePt t="87155" x="2670175" y="3803650"/>
          <p14:tracePt t="87172" x="2697163" y="3776663"/>
          <p14:tracePt t="87188" x="2724150" y="3679825"/>
          <p14:tracePt t="87205" x="2697163" y="3384550"/>
          <p14:tracePt t="87222" x="2660650" y="3313113"/>
          <p14:tracePt t="87238" x="2554288" y="3214688"/>
          <p14:tracePt t="87257" x="2411413" y="3160713"/>
          <p14:tracePt t="87272" x="2312988" y="3143250"/>
          <p14:tracePt t="87288" x="2143125" y="3143250"/>
          <p14:tracePt t="87305" x="2071688" y="3143250"/>
          <p14:tracePt t="87322" x="1973263" y="3179763"/>
          <p14:tracePt t="87338" x="1928813" y="3268663"/>
          <p14:tracePt t="87355" x="1928813" y="3348038"/>
          <p14:tracePt t="87372" x="1938338" y="3581400"/>
          <p14:tracePt t="87389" x="1965325" y="3633788"/>
          <p14:tracePt t="87406" x="2062163" y="3724275"/>
          <p14:tracePt t="87422" x="2179638" y="3751263"/>
          <p14:tracePt t="87440" x="2312988" y="3741738"/>
          <p14:tracePt t="87455" x="2384425" y="3705225"/>
          <p14:tracePt t="87472" x="2465388" y="3643313"/>
          <p14:tracePt t="87489" x="2500313" y="3608388"/>
          <p14:tracePt t="87505" x="2527300" y="3473450"/>
          <p14:tracePt t="87522" x="2509838" y="3303588"/>
          <p14:tracePt t="87538" x="2438400" y="3232150"/>
          <p14:tracePt t="87555" x="2276475" y="3125788"/>
          <p14:tracePt t="87574" x="2116138" y="3116263"/>
          <p14:tracePt t="87588" x="2044700" y="3116263"/>
          <p14:tracePt t="87605" x="1938338" y="3179763"/>
          <p14:tracePt t="87622" x="1893888" y="3251200"/>
          <p14:tracePt t="87639" x="1812925" y="3446463"/>
          <p14:tracePt t="87656" x="1822450" y="3633788"/>
          <p14:tracePt t="87672" x="1893888" y="3705225"/>
          <p14:tracePt t="87688" x="2062163" y="3884613"/>
          <p14:tracePt t="87706" x="2179638" y="3946525"/>
          <p14:tracePt t="87722" x="2446338" y="4010025"/>
          <p14:tracePt t="87738" x="2616200" y="4000500"/>
          <p14:tracePt t="87755" x="2697163" y="3929063"/>
          <p14:tracePt t="87772" x="2803525" y="3751263"/>
          <p14:tracePt t="87789" x="2830513" y="3438525"/>
          <p14:tracePt t="87805" x="2751138" y="3197225"/>
          <p14:tracePt t="87822" x="2482850" y="2786063"/>
          <p14:tracePt t="87840" x="2241550" y="2705100"/>
          <p14:tracePt t="87855" x="2179638" y="2705100"/>
          <p14:tracePt t="87872" x="2081213" y="2768600"/>
          <p14:tracePt t="87889" x="2017713" y="2813050"/>
          <p14:tracePt t="87906" x="1982788" y="2867025"/>
          <p14:tracePt t="87922" x="1973263" y="2973388"/>
          <p14:tracePt t="87939" x="1982788" y="3071813"/>
          <p14:tracePt t="87955" x="2143125" y="3384550"/>
          <p14:tracePt t="87972" x="2347913" y="3536950"/>
          <p14:tracePt t="87989" x="2438400" y="3598863"/>
          <p14:tracePt t="88005" x="2616200" y="3652838"/>
          <p14:tracePt t="88024" x="2741613" y="3652838"/>
          <p14:tracePt t="88039" x="2786063" y="3625850"/>
          <p14:tracePt t="89073" x="2544763" y="4340225"/>
          <p14:tracePt t="89089" x="2616200" y="4732338"/>
          <p14:tracePt t="89105" x="2830513" y="4965700"/>
          <p14:tracePt t="89122" x="3232150" y="5268913"/>
          <p14:tracePt t="89139" x="3394075" y="5411788"/>
          <p14:tracePt t="89395" x="3394075" y="5394325"/>
          <p14:tracePt t="89405" x="3394075" y="5357813"/>
          <p14:tracePt t="89415" x="3394075" y="5295900"/>
          <p14:tracePt t="89425" x="3402013" y="5187950"/>
          <p14:tracePt t="89439" x="3429000" y="5099050"/>
          <p14:tracePt t="89456" x="3517900" y="4840288"/>
          <p14:tracePt t="89472" x="3598863" y="4652963"/>
          <p14:tracePt t="89489" x="3697288" y="4545013"/>
          <p14:tracePt t="89508" x="3795713" y="4483100"/>
          <p14:tracePt t="89522" x="3848100" y="4456113"/>
          <p14:tracePt t="89539" x="3973513" y="4419600"/>
          <p14:tracePt t="89555" x="4044950" y="4419600"/>
          <p14:tracePt t="89572" x="4170363" y="4419600"/>
          <p14:tracePt t="89589" x="4303713" y="4438650"/>
          <p14:tracePt t="89606" x="4384675" y="4554538"/>
          <p14:tracePt t="89826" x="4160838" y="4562475"/>
          <p14:tracePt t="89835" x="4000500" y="4491038"/>
          <p14:tracePt t="89844" x="3795713" y="4411663"/>
          <p14:tracePt t="89856" x="3616325" y="4348163"/>
          <p14:tracePt t="89872" x="3482975" y="4276725"/>
          <p14:tracePt t="89890" x="3286125" y="4214813"/>
          <p14:tracePt t="89907" x="3197225" y="4205288"/>
          <p14:tracePt t="91290" x="3340100" y="4197350"/>
          <p14:tracePt t="91297" x="3562350" y="4197350"/>
          <p14:tracePt t="91309" x="3875088" y="4197350"/>
          <p14:tracePt t="91323" x="4170363" y="4197350"/>
          <p14:tracePt t="91339" x="4679950" y="4197350"/>
          <p14:tracePt t="91356" x="4875213" y="4197350"/>
          <p14:tracePt t="91373" x="5081588" y="4197350"/>
          <p14:tracePt t="91390" x="5133975" y="4197350"/>
          <p14:tracePt t="91625" x="5072063" y="4205288"/>
          <p14:tracePt t="91635" x="4867275" y="4268788"/>
          <p14:tracePt t="91645" x="4633913" y="4286250"/>
          <p14:tracePt t="91657" x="4411663" y="4295775"/>
          <p14:tracePt t="91673" x="4187825" y="4276725"/>
          <p14:tracePt t="91689" x="3902075" y="4143375"/>
          <p14:tracePt t="91706" x="3751263" y="4089400"/>
          <p14:tracePt t="91723" x="3714750" y="4081463"/>
          <p14:tracePt t="91739" x="3679825" y="4071938"/>
          <p14:tracePt t="91759" x="3652838" y="4062413"/>
          <p14:tracePt t="91773" x="3643313" y="4054475"/>
          <p14:tracePt t="91790" x="3633788" y="4054475"/>
          <p14:tracePt t="91870" x="3633788" y="4044950"/>
          <p14:tracePt t="91911" x="3652838" y="4044950"/>
          <p14:tracePt t="91921" x="3660775" y="4044950"/>
          <p14:tracePt t="91932" x="3687763" y="4044950"/>
          <p14:tracePt t="91943" x="3705225" y="4044950"/>
          <p14:tracePt t="91956" x="3724275" y="4044950"/>
          <p14:tracePt t="91973" x="3776663" y="4062413"/>
          <p14:tracePt t="91990" x="3803650" y="4062413"/>
          <p14:tracePt t="92006" x="3830638" y="4071938"/>
          <p14:tracePt t="92023" x="3840163" y="4071938"/>
          <p14:tracePt t="92156" x="3830638" y="4071938"/>
          <p14:tracePt t="92178" x="3822700" y="4071938"/>
          <p14:tracePt t="92198" x="3813175" y="4071938"/>
          <p14:tracePt t="92208" x="3803650" y="4071938"/>
          <p14:tracePt t="92218" x="3795713" y="4071938"/>
          <p14:tracePt t="92228" x="3776663" y="4071938"/>
          <p14:tracePt t="92310" x="3795713" y="4071938"/>
          <p14:tracePt t="92320" x="3813175" y="4071938"/>
          <p14:tracePt t="92330" x="3840163" y="4071938"/>
          <p14:tracePt t="92342" x="3867150" y="4071938"/>
          <p14:tracePt t="92356" x="3894138" y="4071938"/>
          <p14:tracePt t="92373" x="3938588" y="4071938"/>
          <p14:tracePt t="92390" x="3946525" y="4071938"/>
          <p14:tracePt t="92443" x="3965575" y="4071938"/>
          <p14:tracePt t="92464" x="3973513" y="4071938"/>
          <p14:tracePt t="92852" x="3990975" y="4071938"/>
          <p14:tracePt t="92862" x="4027488" y="4081463"/>
          <p14:tracePt t="92873" x="4089400" y="4081463"/>
          <p14:tracePt t="92890" x="4152900" y="4081463"/>
          <p14:tracePt t="92906" x="4259263" y="4081463"/>
          <p14:tracePt t="92924" x="4357688" y="4081463"/>
          <p14:tracePt t="92940" x="4394200" y="4081463"/>
          <p14:tracePt t="92956" x="4419600" y="4081463"/>
          <p14:tracePt t="93088" x="4411663" y="4071938"/>
          <p14:tracePt t="93098" x="4402138" y="4071938"/>
          <p14:tracePt t="93109" x="4394200" y="4062413"/>
          <p14:tracePt t="93123" x="4394200" y="4054475"/>
          <p14:tracePt t="93262" x="4419600" y="4062413"/>
          <p14:tracePt t="93272" x="4438650" y="4071938"/>
          <p14:tracePt t="93282" x="4456113" y="4081463"/>
          <p14:tracePt t="93292" x="4483100" y="4098925"/>
          <p14:tracePt t="93307" x="4518025" y="4116388"/>
          <p14:tracePt t="93323" x="4652963" y="4143375"/>
          <p14:tracePt t="93340" x="4768850" y="4170363"/>
          <p14:tracePt t="93357" x="4902200" y="4170363"/>
          <p14:tracePt t="93375" x="5045075" y="4143375"/>
          <p14:tracePt t="93390" x="5089525" y="4116388"/>
          <p14:tracePt t="93407" x="5153025" y="4081463"/>
          <p14:tracePt t="93425" x="5180013" y="4044950"/>
          <p14:tracePt t="93440" x="5187950" y="4037013"/>
          <p14:tracePt t="93457" x="5197475" y="3990975"/>
          <p14:tracePt t="93473" x="5197475" y="3965575"/>
          <p14:tracePt t="93490" x="5197475" y="3840163"/>
          <p14:tracePt t="93507" x="5133975" y="3705225"/>
          <p14:tracePt t="93523" x="5126038" y="3633788"/>
          <p14:tracePt t="93540" x="5116513" y="3517900"/>
          <p14:tracePt t="93559" x="5116513" y="3490913"/>
          <p14:tracePt t="93573" x="5116513" y="3482975"/>
          <p14:tracePt t="93670" x="5099050" y="3482975"/>
          <p14:tracePt t="93681" x="5081588" y="3482975"/>
          <p14:tracePt t="93692" x="5062538" y="3482975"/>
          <p14:tracePt t="93707" x="5027613" y="3482975"/>
          <p14:tracePt t="93723" x="4938713" y="3455988"/>
          <p14:tracePt t="93740" x="4840288" y="3429000"/>
          <p14:tracePt t="93757" x="4527550" y="3357563"/>
          <p14:tracePt t="93773" x="4197350" y="3394075"/>
          <p14:tracePt t="93790" x="4081463" y="3455988"/>
          <p14:tracePt t="93807" x="4017963" y="3500438"/>
          <p14:tracePt t="93824" x="4000500" y="3544888"/>
          <p14:tracePt t="93840" x="3990975" y="3571875"/>
          <p14:tracePt t="93857" x="3983038" y="3660775"/>
          <p14:tracePt t="93875" x="3983038" y="3732213"/>
          <p14:tracePt t="93890" x="3983038" y="3786188"/>
          <p14:tracePt t="93907" x="3983038" y="3911600"/>
          <p14:tracePt t="93923" x="3983038" y="3956050"/>
          <p14:tracePt t="93940" x="3983038" y="4017963"/>
          <p14:tracePt t="93957" x="3983038" y="4098925"/>
          <p14:tracePt t="93973" x="3983038" y="4133850"/>
          <p14:tracePt t="93990" x="3983038" y="4187825"/>
          <p14:tracePt t="94029" x="3983038" y="4197350"/>
          <p14:tracePt t="94040" x="4000500" y="4205288"/>
          <p14:tracePt t="94057" x="4037013" y="4241800"/>
          <p14:tracePt t="94073" x="4152900" y="4286250"/>
          <p14:tracePt t="94090" x="4313238" y="4322763"/>
          <p14:tracePt t="94107" x="4402138" y="4340225"/>
          <p14:tracePt t="94124" x="4589463" y="4384675"/>
          <p14:tracePt t="94141" x="4714875" y="4394200"/>
          <p14:tracePt t="94157" x="4751388" y="4394200"/>
          <p14:tracePt t="94174" x="4795838" y="4384675"/>
          <p14:tracePt t="94191" x="4813300" y="4375150"/>
          <p14:tracePt t="94207" x="4848225" y="4348163"/>
          <p14:tracePt t="94223" x="4884738" y="4313238"/>
          <p14:tracePt t="94240" x="4894263" y="4295775"/>
          <p14:tracePt t="94257" x="4919663" y="4232275"/>
          <p14:tracePt t="94274" x="4965700" y="4179888"/>
          <p14:tracePt t="94291" x="4983163" y="4160838"/>
          <p14:tracePt t="94307" x="5010150" y="4089400"/>
          <p14:tracePt t="94325" x="5027613" y="3990975"/>
          <p14:tracePt t="94340" x="5027613" y="3946525"/>
          <p14:tracePt t="94358" x="5027613" y="3768725"/>
          <p14:tracePt t="94374" x="5018088" y="3705225"/>
          <p14:tracePt t="94390" x="5000625" y="3616325"/>
          <p14:tracePt t="94407" x="4991100" y="3562350"/>
          <p14:tracePt t="94424" x="4965700" y="3536950"/>
          <p14:tracePt t="94440" x="4911725" y="3482975"/>
          <p14:tracePt t="94459" x="4803775" y="3394075"/>
          <p14:tracePt t="94474" x="4759325" y="3384550"/>
          <p14:tracePt t="94490" x="4572000" y="3375025"/>
          <p14:tracePt t="94507" x="4446588" y="3375025"/>
          <p14:tracePt t="94523" x="4259263" y="3419475"/>
          <p14:tracePt t="94540" x="4170363" y="3482975"/>
          <p14:tracePt t="94557" x="4125913" y="3490913"/>
          <p14:tracePt t="94574" x="4089400" y="3527425"/>
          <p14:tracePt t="94592" x="4054475" y="3554413"/>
          <p14:tracePt t="94607" x="4037013" y="3581400"/>
          <p14:tracePt t="94624" x="4027488" y="3625850"/>
          <p14:tracePt t="94640" x="4027488" y="3643313"/>
          <p14:tracePt t="94657" x="4044950" y="3751263"/>
          <p14:tracePt t="94674" x="4116388" y="3919538"/>
          <p14:tracePt t="94690" x="4143375" y="3973513"/>
          <p14:tracePt t="94707" x="4187825" y="4037013"/>
          <p14:tracePt t="94724" x="4259263" y="4081463"/>
          <p14:tracePt t="94740" x="4295775" y="4098925"/>
          <p14:tracePt t="94757" x="4402138" y="4133850"/>
          <p14:tracePt t="94776" x="4554538" y="4152900"/>
          <p14:tracePt t="94790" x="4616450" y="4160838"/>
          <p14:tracePt t="94807" x="4732338" y="4170363"/>
          <p14:tracePt t="94824" x="4803775" y="4170363"/>
          <p14:tracePt t="94840" x="4911725" y="4170363"/>
          <p14:tracePt t="94858" x="4983163" y="4170363"/>
          <p14:tracePt t="94874" x="4991100" y="4160838"/>
          <p14:tracePt t="94890" x="5000625" y="4152900"/>
          <p14:tracePt t="94969" x="4991100" y="4098925"/>
          <p14:tracePt t="94980" x="4956175" y="4054475"/>
          <p14:tracePt t="95001" x="4938713" y="4037013"/>
          <p14:tracePt t="95011" x="4894263" y="4017963"/>
          <p14:tracePt t="95024" x="4822825" y="3973513"/>
          <p14:tracePt t="95042" x="4670425" y="3965575"/>
          <p14:tracePt t="95057" x="4562475" y="3983038"/>
          <p14:tracePt t="95074" x="4394200" y="4027488"/>
          <p14:tracePt t="95090" x="4340225" y="4044950"/>
          <p14:tracePt t="95107" x="4303713" y="4071938"/>
          <p14:tracePt t="95124" x="4268788" y="4098925"/>
          <p14:tracePt t="95140" x="4251325" y="4133850"/>
          <p14:tracePt t="95157" x="4241800" y="4197350"/>
          <p14:tracePt t="95175" x="4241800" y="4232275"/>
          <p14:tracePt t="95190" x="4241800" y="4259263"/>
          <p14:tracePt t="95207" x="4322763" y="4313238"/>
          <p14:tracePt t="95225" x="4438650" y="4340225"/>
          <p14:tracePt t="95240" x="4500563" y="4348163"/>
          <p14:tracePt t="95257" x="4608513" y="4348163"/>
          <p14:tracePt t="95274" x="4660900" y="4340225"/>
          <p14:tracePt t="95290" x="4786313" y="4286250"/>
          <p14:tracePt t="95307" x="4867275" y="4241800"/>
          <p14:tracePt t="95324" x="4902200" y="4232275"/>
          <p14:tracePt t="95340" x="4919663" y="4197350"/>
          <p14:tracePt t="95359" x="4938713" y="4116388"/>
          <p14:tracePt t="95374" x="4946650" y="4071938"/>
          <p14:tracePt t="95391" x="4946650" y="3965575"/>
          <p14:tracePt t="95407" x="4938713" y="3911600"/>
          <p14:tracePt t="95424" x="4867275" y="3803650"/>
          <p14:tracePt t="95441" x="4741863" y="3732213"/>
          <p14:tracePt t="95457" x="4643438" y="3697288"/>
          <p14:tracePt t="95474" x="4465638" y="3679825"/>
          <p14:tracePt t="95492" x="4367213" y="3679825"/>
          <p14:tracePt t="95507" x="4357688" y="3679825"/>
          <p14:tracePt t="95573" x="4357688" y="3687763"/>
          <p14:tracePt t="95584" x="4357688" y="3697288"/>
          <p14:tracePt t="95596" x="4367213" y="3724275"/>
          <p14:tracePt t="95607" x="4375150" y="3724275"/>
          <p14:tracePt t="95625" x="4384675" y="3732213"/>
          <p14:tracePt t="95641" x="4384675" y="3741738"/>
          <p14:tracePt t="95686" x="4394200" y="3741738"/>
          <p14:tracePt t="95696" x="4394200" y="3759200"/>
          <p14:tracePt t="95717" x="4402138" y="3759200"/>
          <p14:tracePt t="95727" x="4411663" y="3768725"/>
          <p14:tracePt t="95741" x="4429125" y="3768725"/>
          <p14:tracePt t="95757" x="4473575" y="3768725"/>
          <p14:tracePt t="95774" x="4500563" y="3776663"/>
          <p14:tracePt t="95791" x="4598988" y="3776663"/>
          <p14:tracePt t="95809" x="4670425" y="3776663"/>
          <p14:tracePt t="95824" x="4697413" y="3776663"/>
          <p14:tracePt t="95840" x="4732338" y="3776663"/>
          <p14:tracePt t="95857" x="4751388" y="3759200"/>
          <p14:tracePt t="95874" x="4759325" y="3759200"/>
          <p14:tracePt t="96127" x="4724400" y="3759200"/>
          <p14:tracePt t="96136" x="4652963" y="3759200"/>
          <p14:tracePt t="96146" x="4589463" y="3759200"/>
          <p14:tracePt t="96159" x="4518025" y="3751263"/>
          <p14:tracePt t="96174" x="4446588" y="3732213"/>
          <p14:tracePt t="96191" x="4367213" y="3714750"/>
          <p14:tracePt t="96207" x="4340225" y="3714750"/>
          <p14:tracePt t="96249" x="4340225" y="3724275"/>
          <p14:tracePt t="96260" x="4340225" y="3741738"/>
          <p14:tracePt t="96274" x="4340225" y="3768725"/>
          <p14:tracePt t="96291" x="4384675" y="3848100"/>
          <p14:tracePt t="96307" x="4419600" y="3919538"/>
          <p14:tracePt t="96324" x="4510088" y="4010025"/>
          <p14:tracePt t="96341" x="4625975" y="4089400"/>
          <p14:tracePt t="96358" x="4679950" y="4125913"/>
          <p14:tracePt t="96375" x="4795838" y="4160838"/>
          <p14:tracePt t="96392" x="4894263" y="4160838"/>
          <p14:tracePt t="96407" x="4929188" y="4143375"/>
          <p14:tracePt t="96424" x="5062538" y="4071938"/>
          <p14:tracePt t="96441" x="5133975" y="4037013"/>
          <p14:tracePt t="96457" x="5276850" y="3965575"/>
          <p14:tracePt t="96474" x="5394325" y="3911600"/>
          <p14:tracePt t="96491" x="5438775" y="3867150"/>
          <p14:tracePt t="96507" x="5483225" y="3830638"/>
          <p14:tracePt t="96524" x="5483225" y="3822700"/>
          <p14:tracePt t="96557" x="5473700" y="3803650"/>
          <p14:tracePt t="96576" x="5322888" y="3741738"/>
          <p14:tracePt t="96591" x="5224463" y="3724275"/>
          <p14:tracePt t="96607" x="5054600" y="3679825"/>
          <p14:tracePt t="96625" x="4983163" y="3660775"/>
          <p14:tracePt t="96641" x="4894263" y="3660775"/>
          <p14:tracePt t="96658" x="4822825" y="3670300"/>
          <p14:tracePt t="96674" x="4768850" y="3697288"/>
          <p14:tracePt t="96691" x="4643438" y="3830638"/>
          <p14:tracePt t="96709" x="4554538" y="3965575"/>
          <p14:tracePt t="96724" x="4527550" y="3990975"/>
          <p14:tracePt t="96741" x="4510088" y="4027488"/>
          <p14:tracePt t="96757" x="4510088" y="4037013"/>
          <p14:tracePt t="96774" x="4510088" y="4062413"/>
          <p14:tracePt t="96791" x="4554538" y="4108450"/>
          <p14:tracePt t="96808" x="4616450" y="4125913"/>
          <p14:tracePt t="97017" x="4562475" y="4133850"/>
          <p14:tracePt t="97026" x="4483100" y="4160838"/>
          <p14:tracePt t="97036" x="4402138" y="4179888"/>
          <p14:tracePt t="97046" x="4340225" y="4179888"/>
          <p14:tracePt t="97057" x="4303713" y="4179888"/>
          <p14:tracePt t="97074" x="4268788" y="4160838"/>
          <p14:tracePt t="97091" x="4251325" y="4152900"/>
          <p14:tracePt t="97149" x="4259263" y="4152900"/>
          <p14:tracePt t="97159" x="4313238" y="4179888"/>
          <p14:tracePt t="97169" x="4384675" y="4197350"/>
          <p14:tracePt t="97179" x="4465638" y="4224338"/>
          <p14:tracePt t="97191" x="4545013" y="4251325"/>
          <p14:tracePt t="97208" x="4633913" y="4268788"/>
          <p14:tracePt t="97224" x="4705350" y="4268788"/>
          <p14:tracePt t="97456" x="4687888" y="4268788"/>
          <p14:tracePt t="97466" x="4679950" y="4268788"/>
          <p14:tracePt t="97477" x="4652963" y="4259263"/>
          <p14:tracePt t="97491" x="4633913" y="4251325"/>
          <p14:tracePt t="97508" x="4616450" y="4214813"/>
          <p14:tracePt t="97524" x="4616450" y="4205288"/>
          <p14:tracePt t="97541" x="4633913" y="4187825"/>
          <p14:tracePt t="97558" x="4751388" y="4187825"/>
          <p14:tracePt t="97574" x="4830763" y="4197350"/>
          <p14:tracePt t="97591" x="4983163" y="4286250"/>
          <p14:tracePt t="97609" x="5126038" y="4384675"/>
          <p14:tracePt t="98479" x="5126038" y="4375150"/>
          <p14:tracePt t="98489" x="5126038" y="4367213"/>
          <p14:tracePt t="98499" x="5126038" y="4357688"/>
          <p14:tracePt t="98510" x="5126038" y="4348163"/>
          <p14:tracePt t="98525" x="5133975" y="4330700"/>
          <p14:tracePt t="98541" x="5143500" y="4313238"/>
          <p14:tracePt t="98558" x="5143500" y="4268788"/>
          <p14:tracePt t="98575" x="5143500" y="4179888"/>
          <p14:tracePt t="98591" x="5143500" y="4108450"/>
          <p14:tracePt t="98608" x="5133975" y="4089400"/>
          <p14:tracePt t="98625" x="5133975" y="4081463"/>
          <p14:tracePt t="98653" x="5153025" y="4054475"/>
          <p14:tracePt t="98663" x="5205413" y="4027488"/>
          <p14:tracePt t="98675" x="5259388" y="3990975"/>
          <p14:tracePt t="98692" x="5322888" y="3983038"/>
          <p14:tracePt t="98708" x="5429250" y="3946525"/>
          <p14:tracePt t="98725" x="5500688" y="3946525"/>
          <p14:tracePt t="98741" x="5527675" y="3946525"/>
          <p14:tracePt t="98758" x="5545138" y="3946525"/>
          <p14:tracePt t="98775" x="5554663" y="3946525"/>
          <p14:tracePt t="98791" x="5554663" y="3956050"/>
          <p14:tracePt t="98939" x="5545138" y="3956050"/>
          <p14:tracePt t="98960" x="5537200" y="3956050"/>
          <p14:tracePt t="98970" x="5527675" y="3956050"/>
          <p14:tracePt t="98980" x="5518150" y="3956050"/>
          <p14:tracePt t="99000" x="5500688" y="3946525"/>
          <p14:tracePt t="99021" x="5491163" y="3929063"/>
          <p14:tracePt t="99032" x="5483225" y="3929063"/>
          <p14:tracePt t="99042" x="5473700" y="3929063"/>
          <p14:tracePt t="100116" x="5473700" y="3956050"/>
          <p14:tracePt t="100126" x="5473700" y="4027488"/>
          <p14:tracePt t="100136" x="5456238" y="4116388"/>
          <p14:tracePt t="100146" x="5446713" y="4241800"/>
          <p14:tracePt t="100159" x="5438775" y="4394200"/>
          <p14:tracePt t="100177" x="5375275" y="4616450"/>
          <p14:tracePt t="100192" x="5357813" y="4679950"/>
          <p14:tracePt t="100208" x="5330825" y="4751388"/>
          <p14:tracePt t="100527" x="5170488" y="4759325"/>
          <p14:tracePt t="100535" x="5000625" y="4759325"/>
          <p14:tracePt t="100545" x="4608513" y="4714875"/>
          <p14:tracePt t="100558" x="4251325" y="4660900"/>
          <p14:tracePt t="100575" x="3554413" y="4483100"/>
          <p14:tracePt t="100592" x="3268663" y="4411663"/>
          <p14:tracePt t="100609" x="2768600" y="4303713"/>
          <p14:tracePt t="100627" x="2455863" y="4276725"/>
          <p14:tracePt t="100642" x="2339975" y="4268788"/>
          <p14:tracePt t="100659" x="2251075" y="4241800"/>
          <p14:tracePt t="101026" x="2251075" y="4259263"/>
          <p14:tracePt t="101036" x="2259013" y="4268788"/>
          <p14:tracePt t="101047" x="2276475" y="4286250"/>
          <p14:tracePt t="101058" x="2295525" y="4303713"/>
          <p14:tracePt t="101077" x="2357438" y="4348163"/>
          <p14:tracePt t="101092" x="2401888" y="4375150"/>
          <p14:tracePt t="101108" x="2482850" y="4411663"/>
          <p14:tracePt t="101126" x="2571750" y="4438650"/>
          <p14:tracePt t="101415" x="2670175" y="4411663"/>
          <p14:tracePt t="101424" x="2795588" y="4384675"/>
          <p14:tracePt t="101435" x="2928938" y="4348163"/>
          <p14:tracePt t="101445" x="3062288" y="4340225"/>
          <p14:tracePt t="101459" x="3197225" y="4322763"/>
          <p14:tracePt t="101475" x="3394075" y="4322763"/>
          <p14:tracePt t="101492" x="3455988" y="4322763"/>
          <p14:tracePt t="101509" x="3482975" y="4322763"/>
          <p14:tracePt t="101609" x="3473450" y="4322763"/>
          <p14:tracePt t="101619" x="3465513" y="4330700"/>
          <p14:tracePt t="101629" x="3429000" y="4330700"/>
          <p14:tracePt t="101642" x="3384550" y="4340225"/>
          <p14:tracePt t="101660" x="3259138" y="4367213"/>
          <p14:tracePt t="101676" x="3205163" y="4375150"/>
          <p14:tracePt t="101692" x="3062288" y="4394200"/>
          <p14:tracePt t="101710" x="2965450" y="4419600"/>
          <p14:tracePt t="101725" x="2946400" y="4419600"/>
          <p14:tracePt t="101742" x="2938463" y="4419600"/>
          <p14:tracePt t="101905" x="2946400" y="4419600"/>
          <p14:tracePt t="101915" x="2955925" y="4419600"/>
          <p14:tracePt t="101926" x="2965450" y="4419600"/>
          <p14:tracePt t="101942" x="2982913" y="4429125"/>
          <p14:tracePt t="101959" x="3027363" y="4438650"/>
          <p14:tracePt t="101977" x="3071813" y="4446588"/>
          <p14:tracePt t="101992" x="3098800" y="4456113"/>
          <p14:tracePt t="102009" x="3143250" y="4465638"/>
          <p14:tracePt t="102026" x="3170238" y="4465638"/>
          <p14:tracePt t="102042" x="3214688" y="4465638"/>
          <p14:tracePt t="102059" x="3224213" y="4465638"/>
          <p14:tracePt t="102076" x="3232150" y="4465638"/>
          <p14:tracePt t="102092" x="3241675" y="4465638"/>
          <p14:tracePt t="102324" x="3268663" y="4465638"/>
          <p14:tracePt t="102335" x="3303588" y="4465638"/>
          <p14:tracePt t="102346" x="3367088" y="4456113"/>
          <p14:tracePt t="102359" x="3411538" y="4446588"/>
          <p14:tracePt t="102376" x="3500438" y="4429125"/>
          <p14:tracePt t="102392" x="3536950" y="4419600"/>
          <p14:tracePt t="102409" x="3562350" y="4419600"/>
          <p14:tracePt t="102509" x="3554413" y="4419600"/>
          <p14:tracePt t="102518" x="3536950" y="4419600"/>
          <p14:tracePt t="102529" x="3517900" y="4419600"/>
          <p14:tracePt t="102542" x="3500438" y="4419600"/>
          <p14:tracePt t="102560" x="3446463" y="4419600"/>
          <p14:tracePt t="102576" x="3419475" y="4419600"/>
          <p14:tracePt t="102592" x="3357563" y="4419600"/>
          <p14:tracePt t="102609" x="3340100" y="4419600"/>
          <p14:tracePt t="102626" x="3330575" y="4411663"/>
          <p14:tracePt t="102693" x="3348038" y="4411663"/>
          <p14:tracePt t="102703" x="3384550" y="4402138"/>
          <p14:tracePt t="102713" x="3429000" y="4394200"/>
          <p14:tracePt t="102726" x="3490913" y="4394200"/>
          <p14:tracePt t="102744" x="3643313" y="4394200"/>
          <p14:tracePt t="102759" x="3687763" y="4394200"/>
          <p14:tracePt t="102776" x="3776663" y="4394200"/>
          <p14:tracePt t="102792" x="3795713" y="4394200"/>
          <p14:tracePt t="102809" x="3813175" y="4394200"/>
          <p14:tracePt t="102887" x="3803650" y="4394200"/>
          <p14:tracePt t="102898" x="3786188" y="4402138"/>
          <p14:tracePt t="102909" x="3759200" y="4402138"/>
          <p14:tracePt t="102928" x="3697288" y="4402138"/>
          <p14:tracePt t="102942" x="3652838" y="4402138"/>
          <p14:tracePt t="102959" x="3571875" y="4402138"/>
          <p14:tracePt t="102976" x="3544888" y="4402138"/>
          <p14:tracePt t="102993" x="3500438" y="4402138"/>
          <p14:tracePt t="103112" x="3509963" y="4402138"/>
          <p14:tracePt t="103122" x="3544888" y="4402138"/>
          <p14:tracePt t="103133" x="3598863" y="4402138"/>
          <p14:tracePt t="103144" x="3643313" y="4402138"/>
          <p14:tracePt t="103159" x="3705225" y="4411663"/>
          <p14:tracePt t="103176" x="3795713" y="4419600"/>
          <p14:tracePt t="103194" x="3822700" y="4419600"/>
          <p14:tracePt t="103209" x="3830638" y="4419600"/>
          <p14:tracePt t="103286" x="3830638" y="4429125"/>
          <p14:tracePt t="103317" x="3822700" y="4429125"/>
          <p14:tracePt t="103328" x="3813175" y="4429125"/>
          <p14:tracePt t="103338" x="3795713" y="4438650"/>
          <p14:tracePt t="103347" x="3776663" y="4438650"/>
          <p14:tracePt t="103359" x="3751263" y="4438650"/>
          <p14:tracePt t="103376" x="3705225" y="4438650"/>
          <p14:tracePt t="103393" x="3625850" y="4438650"/>
          <p14:tracePt t="103409" x="3562350" y="4438650"/>
          <p14:tracePt t="103426" x="3536950" y="4438650"/>
          <p14:tracePt t="103532" x="3562350" y="4438650"/>
          <p14:tracePt t="103542" x="3608388" y="4429125"/>
          <p14:tracePt t="103552" x="3660775" y="4429125"/>
          <p14:tracePt t="103562" x="3724275" y="4429125"/>
          <p14:tracePt t="103576" x="3759200" y="4429125"/>
          <p14:tracePt t="103593" x="3830638" y="4429125"/>
          <p14:tracePt t="103609" x="3848100" y="4429125"/>
          <p14:tracePt t="103626" x="3867150" y="4429125"/>
          <p14:tracePt t="103643" x="3875088" y="4429125"/>
          <p14:tracePt t="103685" x="3875088" y="4438650"/>
          <p14:tracePt t="103726" x="3867150" y="4438650"/>
          <p14:tracePt t="103736" x="3840163" y="4446588"/>
          <p14:tracePt t="103747" x="3813175" y="4456113"/>
          <p14:tracePt t="103759" x="3776663" y="4456113"/>
          <p14:tracePt t="103777" x="3643313" y="4456113"/>
          <p14:tracePt t="103793" x="3571875" y="4456113"/>
          <p14:tracePt t="103809" x="3384550" y="4456113"/>
          <p14:tracePt t="103826" x="3313113" y="4456113"/>
          <p14:tracePt t="103843" x="3187700" y="4456113"/>
          <p14:tracePt t="103951" x="3205163" y="4456113"/>
          <p14:tracePt t="103961" x="3232150" y="4456113"/>
          <p14:tracePt t="103972" x="3259138" y="4456113"/>
          <p14:tracePt t="103982" x="3303588" y="4465638"/>
          <p14:tracePt t="103993" x="3330575" y="4473575"/>
          <p14:tracePt t="104009" x="3375025" y="4483100"/>
          <p14:tracePt t="104026" x="3438525" y="4510088"/>
          <p14:tracePt t="104043" x="3517900" y="4518025"/>
          <p14:tracePt t="104059" x="3562350" y="4527550"/>
          <p14:tracePt t="104076" x="3643313" y="4527550"/>
          <p14:tracePt t="104095" x="3687763" y="4527550"/>
          <p14:tracePt t="104126" x="3697288" y="4527550"/>
          <p14:tracePt t="104143" x="3697288" y="4518025"/>
          <p14:tracePt t="104278" x="3705225" y="4500563"/>
          <p14:tracePt t="104289" x="3724275" y="4483100"/>
          <p14:tracePt t="104320" x="3732213" y="4483100"/>
          <p14:tracePt t="104329" x="3741738" y="4473575"/>
          <p14:tracePt t="104340" x="3751263" y="4465638"/>
          <p14:tracePt t="104361" x="3759200" y="4465638"/>
          <p14:tracePt t="104370" x="3768725" y="4465638"/>
          <p14:tracePt t="104380" x="3776663" y="4465638"/>
          <p14:tracePt t="104393" x="3786188" y="4465638"/>
          <p14:tracePt t="104412" x="3795713" y="4465638"/>
          <p14:tracePt t="104452" x="3803650" y="4465638"/>
          <p14:tracePt t="104585" x="3803650" y="4402138"/>
          <p14:tracePt t="104597" x="3803650" y="4348163"/>
          <p14:tracePt t="104606" x="3795713" y="4286250"/>
          <p14:tracePt t="104616" x="3786188" y="4251325"/>
          <p14:tracePt t="104627" x="3776663" y="4205288"/>
          <p14:tracePt t="104698" x="3768725" y="4205288"/>
          <p14:tracePt t="104760" x="3759200" y="4205288"/>
          <p14:tracePt t="104780" x="3741738" y="4205288"/>
          <p14:tracePt t="104790" x="3724275" y="4205288"/>
          <p14:tracePt t="104800" x="3697288" y="4205288"/>
          <p14:tracePt t="104811" x="3679825" y="4205288"/>
          <p14:tracePt t="104826" x="3660775" y="4205288"/>
          <p14:tracePt t="104843" x="3589338" y="4205288"/>
          <p14:tracePt t="104861" x="3490913" y="4205288"/>
          <p14:tracePt t="104877" x="3446463" y="4205288"/>
          <p14:tracePt t="104893" x="3367088" y="4232275"/>
          <p14:tracePt t="104910" x="3348038" y="4241800"/>
          <p14:tracePt t="104927" x="3340100" y="4241800"/>
          <p14:tracePt t="104954" x="3340100" y="4259263"/>
          <p14:tracePt t="104964" x="3340100" y="4276725"/>
          <p14:tracePt t="104976" x="3367088" y="4295775"/>
          <p14:tracePt t="104995" x="3394075" y="4330700"/>
          <p14:tracePt t="105010" x="3402013" y="4367213"/>
          <p14:tracePt t="105026" x="3446463" y="4465638"/>
          <p14:tracePt t="105043" x="3473450" y="4483100"/>
          <p14:tracePt t="105060" x="3562350" y="4545013"/>
          <p14:tracePt t="105076" x="3652838" y="4581525"/>
          <p14:tracePt t="105093" x="3714750" y="4589463"/>
          <p14:tracePt t="105110" x="3840163" y="4589463"/>
          <p14:tracePt t="105127" x="3946525" y="4589463"/>
          <p14:tracePt t="105143" x="3956050" y="4589463"/>
          <p14:tracePt t="105160" x="3956050" y="4608513"/>
          <p14:tracePt t="105406" x="4197350" y="4545013"/>
          <p14:tracePt t="105414" x="4402138" y="4510088"/>
          <p14:tracePt t="105426" x="4705350" y="4473575"/>
          <p14:tracePt t="105444" x="5099050" y="4465638"/>
          <p14:tracePt t="105460" x="5276850" y="4465638"/>
          <p14:tracePt t="105476" x="5483225" y="4465638"/>
          <p14:tracePt t="105493" x="5562600" y="4465638"/>
          <p14:tracePt t="105510" x="5688013" y="4491038"/>
          <p14:tracePt t="105526" x="5751513" y="4527550"/>
          <p14:tracePt t="105741" x="5795963" y="4527550"/>
          <p14:tracePt t="105751" x="5884863" y="4537075"/>
          <p14:tracePt t="105762" x="6010275" y="4545013"/>
          <p14:tracePt t="105776" x="6170613" y="4545013"/>
          <p14:tracePt t="105793" x="6643688" y="4572000"/>
          <p14:tracePt t="105813" x="6911975" y="4572000"/>
          <p14:tracePt t="105826" x="7027863" y="4572000"/>
          <p14:tracePt t="105843" x="7161213" y="4527550"/>
          <p14:tracePt t="106050" x="7062788" y="4554538"/>
          <p14:tracePt t="106058" x="7000875" y="4572000"/>
          <p14:tracePt t="106069" x="6929438" y="4554538"/>
          <p14:tracePt t="106080" x="6840538" y="4537075"/>
          <p14:tracePt t="106093" x="6759575" y="4483100"/>
          <p14:tracePt t="106110" x="6643688" y="4384675"/>
          <p14:tracePt t="106127" x="6589713" y="4340225"/>
          <p14:tracePt t="106143" x="6518275" y="4286250"/>
          <p14:tracePt t="106161" x="6510338" y="4286250"/>
          <p14:tracePt t="106202" x="6562725" y="4286250"/>
          <p14:tracePt t="106212" x="6616700" y="4303713"/>
          <p14:tracePt t="106223" x="6697663" y="4340225"/>
          <p14:tracePt t="106232" x="6786563" y="4394200"/>
          <p14:tracePt t="106244" x="6894513" y="4429125"/>
          <p14:tracePt t="106260" x="7010400" y="4491038"/>
          <p14:tracePt t="106277" x="7161213" y="4518025"/>
          <p14:tracePt t="106293" x="7348538" y="4545013"/>
          <p14:tracePt t="106310" x="7419975" y="4545013"/>
          <p14:tracePt t="106327" x="7473950" y="4545013"/>
          <p14:tracePt t="106560" x="7466013" y="4554538"/>
          <p14:tracePt t="106569" x="7446963" y="4572000"/>
          <p14:tracePt t="106580" x="7412038" y="4589463"/>
          <p14:tracePt t="106593" x="7394575" y="4616450"/>
          <p14:tracePt t="106610" x="7358063" y="4643438"/>
          <p14:tracePt t="106627" x="7348538" y="4652963"/>
          <p14:tracePt t="106644" x="7331075" y="4660900"/>
          <p14:tracePt t="106784" x="7331075" y="4652963"/>
          <p14:tracePt t="106795" x="7331075" y="4643438"/>
          <p14:tracePt t="106805" x="7340600" y="4625975"/>
          <p14:tracePt t="106815" x="7348538" y="4608513"/>
          <p14:tracePt t="106827" x="7367588" y="4589463"/>
          <p14:tracePt t="106843" x="7385050" y="4554538"/>
          <p14:tracePt t="106860" x="7412038" y="4518025"/>
          <p14:tracePt t="106877" x="7439025" y="4465638"/>
          <p14:tracePt t="106894" x="7439025" y="4446588"/>
          <p14:tracePt t="106911" x="7429500" y="4375150"/>
          <p14:tracePt t="106927" x="7375525" y="4303713"/>
          <p14:tracePt t="106943" x="7348538" y="4276725"/>
          <p14:tracePt t="106960" x="7296150" y="4232275"/>
          <p14:tracePt t="106977" x="7277100" y="4224338"/>
          <p14:tracePt t="106993" x="7232650" y="4205288"/>
          <p14:tracePt t="107010" x="7205663" y="4205288"/>
          <p14:tracePt t="107027" x="7188200" y="4205288"/>
          <p14:tracePt t="107044" x="7126288" y="4205288"/>
          <p14:tracePt t="107061" x="7054850" y="4205288"/>
          <p14:tracePt t="107077" x="7027863" y="4205288"/>
          <p14:tracePt t="107093" x="7010400" y="4205288"/>
          <p14:tracePt t="107112" x="6983413" y="4224338"/>
          <p14:tracePt t="107127" x="6973888" y="4241800"/>
          <p14:tracePt t="107143" x="6946900" y="4286250"/>
          <p14:tracePt t="107161" x="6938963" y="4303713"/>
          <p14:tracePt t="107164" x="6929438" y="4348163"/>
          <p14:tracePt t="107177" x="6919913" y="4357688"/>
          <p14:tracePt t="107470" x="6946900" y="4357688"/>
          <p14:tracePt t="107480" x="7000875" y="4375150"/>
          <p14:tracePt t="107490" x="7054850" y="4394200"/>
          <p14:tracePt t="107501" x="7116763" y="4419600"/>
          <p14:tracePt t="107511" x="7180263" y="4446588"/>
          <p14:tracePt t="107527" x="7232650" y="4473575"/>
          <p14:tracePt t="107544" x="7296150" y="4491038"/>
          <p14:tracePt t="107562" x="7323138" y="4491038"/>
          <p14:tracePt t="107577" x="7331075" y="4491038"/>
          <p14:tracePt t="107593" x="7340600" y="4491038"/>
          <p14:tracePt t="107610" x="7358063" y="4473575"/>
          <p14:tracePt t="107627" x="7385050" y="4419600"/>
          <p14:tracePt t="107644" x="7394575" y="4375150"/>
          <p14:tracePt t="107661" x="7394575" y="4348163"/>
          <p14:tracePt t="107665" x="7394575" y="4313238"/>
          <p14:tracePt t="107677" x="7394575" y="4295775"/>
          <p14:tracePt t="107695" x="7394575" y="4241800"/>
          <p14:tracePt t="107710" x="7375525" y="4214813"/>
          <p14:tracePt t="107727" x="7331075" y="4160838"/>
          <p14:tracePt t="107744" x="7296150" y="4143375"/>
          <p14:tracePt t="107760" x="7215188" y="4108450"/>
          <p14:tracePt t="107777" x="7153275" y="4098925"/>
          <p14:tracePt t="107794" x="7108825" y="4098925"/>
          <p14:tracePt t="107810" x="7018338" y="4098925"/>
          <p14:tracePt t="107828" x="6911975" y="4108450"/>
          <p14:tracePt t="107844" x="6884988" y="4133850"/>
          <p14:tracePt t="107860" x="6867525" y="4170363"/>
          <p14:tracePt t="107878" x="6848475" y="4187825"/>
          <p14:tracePt t="107894" x="6840538" y="4259263"/>
          <p14:tracePt t="107911" x="6840538" y="4402138"/>
          <p14:tracePt t="107927" x="6840538" y="4438650"/>
          <p14:tracePt t="107944" x="6902450" y="4500563"/>
          <p14:tracePt t="107961" x="7010400" y="4572000"/>
          <p14:tracePt t="107977" x="7081838" y="4598988"/>
          <p14:tracePt t="107994" x="7205663" y="4625975"/>
          <p14:tracePt t="108012" x="7331075" y="4633913"/>
          <p14:tracePt t="108027" x="7402513" y="4633913"/>
          <p14:tracePt t="108044" x="7500938" y="4633913"/>
          <p14:tracePt t="108060" x="7537450" y="4608513"/>
          <p14:tracePt t="108077" x="7581900" y="4581525"/>
          <p14:tracePt t="108094" x="7616825" y="4537075"/>
          <p14:tracePt t="108110" x="7616825" y="4510088"/>
          <p14:tracePt t="108127" x="7626350" y="4429125"/>
          <p14:tracePt t="108145" x="7616825" y="4286250"/>
          <p14:tracePt t="108161" x="7608888" y="4268788"/>
          <p14:tracePt t="108177" x="7518400" y="4214813"/>
          <p14:tracePt t="108194" x="7456488" y="4197350"/>
          <p14:tracePt t="108210" x="7358063" y="4160838"/>
          <p14:tracePt t="108227" x="7251700" y="4133850"/>
          <p14:tracePt t="108244" x="7197725" y="4133850"/>
          <p14:tracePt t="108260" x="7099300" y="4133850"/>
          <p14:tracePt t="108278" x="7037388" y="4133850"/>
          <p14:tracePt t="108294" x="7018338" y="4133850"/>
          <p14:tracePt t="108311" x="7000875" y="4152900"/>
          <p14:tracePt t="108329" x="6983413" y="4187825"/>
          <p14:tracePt t="108344" x="6973888" y="4214813"/>
          <p14:tracePt t="108360" x="6965950" y="4259263"/>
          <p14:tracePt t="108378" x="6965950" y="4313238"/>
          <p14:tracePt t="108394" x="7000875" y="4375150"/>
          <p14:tracePt t="108411" x="7072313" y="4429125"/>
          <p14:tracePt t="108427" x="7126288" y="4473575"/>
          <p14:tracePt t="108444" x="7242175" y="4537075"/>
          <p14:tracePt t="108461" x="7304088" y="4545013"/>
          <p14:tracePt t="108477" x="7340600" y="4545013"/>
          <p14:tracePt t="108494" x="7402513" y="4545013"/>
          <p14:tracePt t="108511" x="7429500" y="4527550"/>
          <p14:tracePt t="108527" x="7500938" y="4491038"/>
          <p14:tracePt t="108544" x="7527925" y="4456113"/>
          <p14:tracePt t="108561" x="7537450" y="4446588"/>
          <p14:tracePt t="108577" x="7537450" y="4375150"/>
          <p14:tracePt t="108595" x="7527925" y="4268788"/>
          <p14:tracePt t="108611" x="7483475" y="4232275"/>
          <p14:tracePt t="108628" x="7340600" y="4160838"/>
          <p14:tracePt t="108645" x="7180263" y="4116388"/>
          <p14:tracePt t="108661" x="7099300" y="4098925"/>
          <p14:tracePt t="108677" x="6946900" y="4098925"/>
          <p14:tracePt t="108694" x="6884988" y="4098925"/>
          <p14:tracePt t="108711" x="6848475" y="4098925"/>
          <p14:tracePt t="108749" x="6831013" y="4125913"/>
          <p14:tracePt t="108761" x="6813550" y="4160838"/>
          <p14:tracePt t="108779" x="6804025" y="4241800"/>
          <p14:tracePt t="108810" x="6804025" y="4286250"/>
          <p14:tracePt t="108828" x="6813550" y="4303713"/>
          <p14:tracePt t="108844" x="6867525" y="4348163"/>
          <p14:tracePt t="108861" x="6956425" y="4402138"/>
          <p14:tracePt t="108878" x="7018338" y="4429125"/>
          <p14:tracePt t="108894" x="7126288" y="4473575"/>
          <p14:tracePt t="108912" x="7215188" y="4491038"/>
          <p14:tracePt t="108928" x="7251700" y="4491038"/>
          <p14:tracePt t="108944" x="7269163" y="4491038"/>
          <p14:tracePt t="108977" x="7277100" y="4483100"/>
          <p14:tracePt t="108994" x="7296150" y="4429125"/>
          <p14:tracePt t="109011" x="7296150" y="4394200"/>
          <p14:tracePt t="109027" x="7286625" y="4322763"/>
          <p14:tracePt t="109045" x="7242175" y="4295775"/>
          <p14:tracePt t="109061" x="7205663" y="4259263"/>
          <p14:tracePt t="109077" x="7153275" y="4259263"/>
          <p14:tracePt t="109095" x="7108825" y="4259263"/>
          <p14:tracePt t="109111" x="7010400" y="4322763"/>
          <p14:tracePt t="109127" x="6938963" y="4367213"/>
          <p14:tracePt t="109144" x="6919913" y="4367213"/>
          <p14:tracePt t="109161" x="6884988" y="4402138"/>
          <p14:tracePt t="109178" x="6858000" y="4446588"/>
          <p14:tracePt t="109194" x="6840538" y="4483100"/>
          <p14:tracePt t="109211" x="6840538" y="4527550"/>
          <p14:tracePt t="109229" x="6840538" y="4545013"/>
          <p14:tracePt t="109244" x="6840538" y="4554538"/>
          <p14:tracePt t="109261" x="6919913" y="4589463"/>
          <p14:tracePt t="109671" x="6875463" y="4643438"/>
          <p14:tracePt t="109680" x="6823075" y="4660900"/>
          <p14:tracePt t="109689" x="6742113" y="4697413"/>
          <p14:tracePt t="109700" x="6634163" y="4714875"/>
          <p14:tracePt t="109711" x="6545263" y="4724400"/>
          <p14:tracePt t="109728" x="6446838" y="4732338"/>
          <p14:tracePt t="109744" x="6286500" y="4741863"/>
          <p14:tracePt t="109761" x="6205538" y="4741863"/>
          <p14:tracePt t="109778" x="6188075" y="4741863"/>
          <p14:tracePt t="109813" x="6197600" y="4660900"/>
          <p14:tracePt t="110078" x="6215063" y="4679950"/>
          <p14:tracePt t="110088" x="6269038" y="4724400"/>
          <p14:tracePt t="110100" x="6313488" y="4759325"/>
          <p14:tracePt t="110111" x="6367463" y="4795838"/>
          <p14:tracePt t="110129" x="6465888" y="4848225"/>
          <p14:tracePt t="110144" x="6527800" y="4867275"/>
          <p14:tracePt t="110162" x="6634163" y="4875213"/>
          <p14:tracePt t="110180" x="6742113" y="4884738"/>
          <p14:tracePt t="110194" x="6804025" y="4884738"/>
          <p14:tracePt t="111146" x="6188075" y="5062538"/>
          <p14:tracePt t="111162" x="5991225" y="5062538"/>
          <p14:tracePt t="111178" x="5867400" y="5062538"/>
          <p14:tracePt t="111195" x="5608638" y="5062538"/>
          <p14:tracePt t="111213" x="5276850" y="5027613"/>
          <p14:tracePt t="111228" x="5116513" y="5010150"/>
          <p14:tracePt t="111245" x="4929188" y="4956175"/>
          <p14:tracePt t="111261" x="4875213" y="4919663"/>
          <p14:tracePt t="111278" x="4840288" y="4902200"/>
          <p14:tracePt t="111346" x="4848225" y="4894263"/>
          <p14:tracePt t="111356" x="4884738" y="4884738"/>
          <p14:tracePt t="111366" x="4929188" y="4867275"/>
          <p14:tracePt t="111378" x="4965700" y="4840288"/>
          <p14:tracePt t="111395" x="5037138" y="4830763"/>
          <p14:tracePt t="111411" x="5170488" y="4830763"/>
          <p14:tracePt t="111428" x="5259388" y="4830763"/>
          <p14:tracePt t="111445" x="5295900" y="4830763"/>
          <p14:tracePt t="111462" x="5330825" y="4830763"/>
          <p14:tracePt t="111479" x="5340350" y="4830763"/>
          <p14:tracePt t="111817" x="5402263" y="4830763"/>
          <p14:tracePt t="111826" x="5500688" y="4830763"/>
          <p14:tracePt t="111837" x="5680075" y="4867275"/>
          <p14:tracePt t="111847" x="5911850" y="4911725"/>
          <p14:tracePt t="111861" x="6054725" y="4938713"/>
          <p14:tracePt t="111878" x="6313488" y="4965700"/>
          <p14:tracePt t="111895" x="6411913" y="4965700"/>
          <p14:tracePt t="111911" x="6527800" y="4965700"/>
          <p14:tracePt t="111929" x="6616700" y="4965700"/>
          <p14:tracePt t="111945" x="6670675" y="4956175"/>
          <p14:tracePt t="111962" x="6742113" y="4938713"/>
          <p14:tracePt t="111979" x="6759575" y="4929188"/>
          <p14:tracePt t="111995" x="6796088" y="4894263"/>
          <p14:tracePt t="112011" x="6813550" y="4875213"/>
          <p14:tracePt t="112028" x="6813550" y="4867275"/>
          <p14:tracePt t="112166" x="6804025" y="4867275"/>
          <p14:tracePt t="112175" x="6796088" y="4857750"/>
          <p14:tracePt t="112185" x="6786563" y="4857750"/>
          <p14:tracePt t="112196" x="6777038" y="4848225"/>
          <p14:tracePt t="112216" x="6759575" y="4840288"/>
          <p14:tracePt t="112228" x="6751638" y="4840288"/>
          <p14:tracePt t="112247" x="6732588" y="4840288"/>
          <p14:tracePt t="112261" x="6724650" y="4840288"/>
          <p14:tracePt t="112278" x="6705600" y="4830763"/>
          <p14:tracePt t="112297" x="6688138" y="4830763"/>
          <p14:tracePt t="112312" x="6670675" y="4830763"/>
          <p14:tracePt t="112328" x="6643688" y="4830763"/>
          <p14:tracePt t="112345" x="6626225" y="4830763"/>
          <p14:tracePt t="112362" x="6589713" y="4830763"/>
          <p14:tracePt t="112380" x="6562725" y="4830763"/>
          <p14:tracePt t="112395" x="6554788" y="4830763"/>
          <p14:tracePt t="112412" x="6527800" y="4830763"/>
          <p14:tracePt t="112533" x="6537325" y="4830763"/>
          <p14:tracePt t="112543" x="6545263" y="4830763"/>
          <p14:tracePt t="112553" x="6562725" y="4830763"/>
          <p14:tracePt t="112564" x="6581775" y="4830763"/>
          <p14:tracePt t="112578" x="6608763" y="4830763"/>
          <p14:tracePt t="112595" x="6661150" y="4830763"/>
          <p14:tracePt t="112612" x="6688138" y="4840288"/>
          <p14:tracePt t="112628" x="6724650" y="4840288"/>
          <p14:tracePt t="112645" x="6742113" y="4840288"/>
          <p14:tracePt t="112662" x="6759575" y="4840288"/>
          <p14:tracePt t="112678" x="6777038" y="4840288"/>
          <p14:tracePt t="112697" x="6786563" y="4840288"/>
          <p14:tracePt t="112712" x="6796088" y="4840288"/>
          <p14:tracePt t="112729" x="6804025" y="4840288"/>
          <p14:tracePt t="112942" x="6796088" y="4840288"/>
          <p14:tracePt t="112952" x="6786563" y="4840288"/>
          <p14:tracePt t="112963" x="6777038" y="4840288"/>
          <p14:tracePt t="112979" x="6759575" y="4840288"/>
          <p14:tracePt t="112995" x="6724650" y="4840288"/>
          <p14:tracePt t="113014" x="6670675" y="4840288"/>
          <p14:tracePt t="113028" x="6634163" y="4840288"/>
          <p14:tracePt t="113045" x="6581775" y="4840288"/>
          <p14:tracePt t="113062" x="6562725" y="4840288"/>
          <p14:tracePt t="113078" x="6537325" y="4840288"/>
          <p14:tracePt t="113095" x="6527800" y="4840288"/>
          <p14:tracePt t="113177" x="6537325" y="4840288"/>
          <p14:tracePt t="113187" x="6554788" y="4840288"/>
          <p14:tracePt t="113198" x="6581775" y="4840288"/>
          <p14:tracePt t="113212" x="6616700" y="4840288"/>
          <p14:tracePt t="113228" x="6715125" y="4840288"/>
          <p14:tracePt t="113245" x="6769100" y="4848225"/>
          <p14:tracePt t="113262" x="6848475" y="4875213"/>
          <p14:tracePt t="113279" x="6911975" y="4884738"/>
          <p14:tracePt t="113295" x="6946900" y="4884738"/>
          <p14:tracePt t="113312" x="7000875" y="4884738"/>
          <p14:tracePt t="113330" x="7027863" y="4884738"/>
          <p14:tracePt t="113345" x="7037388" y="4884738"/>
          <p14:tracePt t="113505" x="7027863" y="4884738"/>
          <p14:tracePt t="113514" x="7010400" y="4884738"/>
          <p14:tracePt t="113525" x="6991350" y="4884738"/>
          <p14:tracePt t="113535" x="6965950" y="4884738"/>
          <p14:tracePt t="113546" x="6938963" y="4884738"/>
          <p14:tracePt t="113562" x="6911975" y="4884738"/>
          <p14:tracePt t="113579" x="6813550" y="4875213"/>
          <p14:tracePt t="113596" x="6697663" y="4867275"/>
          <p14:tracePt t="113612" x="6661150" y="4867275"/>
          <p14:tracePt t="113629" x="6589713" y="4857750"/>
          <p14:tracePt t="113645" x="6562725" y="4857750"/>
          <p14:tracePt t="113662" x="6545263" y="4857750"/>
          <p14:tracePt t="113740" x="6554788" y="4857750"/>
          <p14:tracePt t="113750" x="6572250" y="4857750"/>
          <p14:tracePt t="113759" x="6608763" y="4857750"/>
          <p14:tracePt t="113770" x="6634163" y="4857750"/>
          <p14:tracePt t="113781" x="6670675" y="4857750"/>
          <p14:tracePt t="113795" x="6724650" y="4857750"/>
          <p14:tracePt t="113812" x="6796088" y="4857750"/>
          <p14:tracePt t="113829" x="6813550" y="4857750"/>
          <p14:tracePt t="113845" x="6840538" y="4857750"/>
          <p14:tracePt t="113863" x="6840538" y="4848225"/>
          <p14:tracePt t="114067" x="6848475" y="4848225"/>
          <p14:tracePt t="114077" x="6858000" y="4848225"/>
          <p14:tracePt t="114088" x="6867525" y="4848225"/>
          <p14:tracePt t="114098" x="6884988" y="4848225"/>
          <p14:tracePt t="114112" x="6902450" y="4848225"/>
          <p14:tracePt t="114129" x="6946900" y="4848225"/>
          <p14:tracePt t="114145" x="6965950" y="4857750"/>
          <p14:tracePt t="114162" x="6991350" y="4857750"/>
          <p14:tracePt t="114179" x="7010400" y="4857750"/>
          <p14:tracePt t="114200" x="7018338" y="4857750"/>
          <p14:tracePt t="114313" x="7010400" y="4857750"/>
          <p14:tracePt t="114322" x="6983413" y="4857750"/>
          <p14:tracePt t="114333" x="6965950" y="4857750"/>
          <p14:tracePt t="114345" x="6938963" y="4857750"/>
          <p14:tracePt t="114364" x="6911975" y="4848225"/>
          <p14:tracePt t="114379" x="6902450" y="4848225"/>
          <p14:tracePt t="114395" x="6858000" y="4848225"/>
          <p14:tracePt t="114412" x="6840538" y="4848225"/>
          <p14:tracePt t="114429" x="6813550" y="4840288"/>
          <p14:tracePt t="114446" x="6804025" y="4840288"/>
          <p14:tracePt t="114548" x="6804025" y="4830763"/>
          <p14:tracePt t="114589" x="6823075" y="4830763"/>
          <p14:tracePt t="114599" x="6831013" y="4822825"/>
          <p14:tracePt t="114609" x="6840538" y="4822825"/>
          <p14:tracePt t="114619" x="6858000" y="4822825"/>
          <p14:tracePt t="114630" x="6875463" y="4822825"/>
          <p14:tracePt t="114645" x="6902450" y="4822825"/>
          <p14:tracePt t="114662" x="6946900" y="4822825"/>
          <p14:tracePt t="114680" x="7000875" y="4822825"/>
          <p14:tracePt t="114696" x="7018338" y="4822825"/>
          <p14:tracePt t="114713" x="7054850" y="4830763"/>
          <p14:tracePt t="114762" x="7062788" y="4840288"/>
          <p14:tracePt t="115233" x="7045325" y="4840288"/>
          <p14:tracePt t="115243" x="6983413" y="4830763"/>
          <p14:tracePt t="115254" x="6919913" y="4822825"/>
          <p14:tracePt t="115265" x="6875463" y="4822825"/>
          <p14:tracePt t="115279" x="6840538" y="4822825"/>
          <p14:tracePt t="115296" x="6813550" y="4822825"/>
          <p14:tracePt t="116972" x="5697538" y="4625975"/>
          <p14:tracePt t="116982" x="5241925" y="4510088"/>
          <p14:tracePt t="116992" x="4813300" y="4438650"/>
          <p14:tracePt t="117002" x="4419600" y="4384675"/>
          <p14:tracePt t="117013" x="4089400" y="4340225"/>
          <p14:tracePt t="117029" x="3813175" y="4330700"/>
          <p14:tracePt t="117309" x="3768725" y="4384675"/>
          <p14:tracePt t="117319" x="3724275" y="4456113"/>
          <p14:tracePt t="117330" x="3687763" y="4491038"/>
          <p14:tracePt t="117346" x="3660775" y="4518025"/>
          <p14:tracePt t="117363" x="3608388" y="4537075"/>
          <p14:tracePt t="117381" x="3581400" y="4545013"/>
          <p14:tracePt t="117396" x="3562350" y="4545013"/>
          <p14:tracePt t="117413" x="3536950" y="4545013"/>
          <p14:tracePt t="117429" x="3527425" y="4537075"/>
          <p14:tracePt t="117446" x="3500438" y="4518025"/>
          <p14:tracePt t="117463" x="3490913" y="4500563"/>
          <p14:tracePt t="117741" x="3384550" y="4537075"/>
          <p14:tracePt t="117748" x="3375025" y="4537075"/>
          <p14:tracePt t="117763" x="3348038" y="4545013"/>
          <p14:tracePt t="117780" x="3330575" y="4554538"/>
          <p14:tracePt t="117796" x="3313113" y="4562475"/>
          <p14:tracePt t="117813" x="3303588" y="4562475"/>
          <p14:tracePt t="117892" x="3313113" y="4554538"/>
          <p14:tracePt t="117902" x="3330575" y="4554538"/>
          <p14:tracePt t="117913" x="3357563" y="4554538"/>
          <p14:tracePt t="117930" x="3384550" y="4554538"/>
          <p14:tracePt t="117947" x="3482975" y="4554538"/>
          <p14:tracePt t="117964" x="3562350" y="4554538"/>
          <p14:tracePt t="117980" x="3598863" y="4554538"/>
          <p14:tracePt t="117996" x="3625850" y="4562475"/>
          <p14:tracePt t="118056" x="3633788" y="4554538"/>
          <p14:tracePt t="118066" x="3652838" y="4537075"/>
          <p14:tracePt t="118077" x="3652838" y="4510088"/>
          <p14:tracePt t="118086" x="3660775" y="4500563"/>
          <p14:tracePt t="118098" x="3660775" y="4473575"/>
          <p14:tracePt t="118113" x="3660775" y="4446588"/>
          <p14:tracePt t="118130" x="3660775" y="4357688"/>
          <p14:tracePt t="118148" x="3660775" y="4251325"/>
          <p14:tracePt t="118163" x="3660775" y="4224338"/>
          <p14:tracePt t="118180" x="3660775" y="4205288"/>
          <p14:tracePt t="118270" x="3652838" y="4205288"/>
          <p14:tracePt t="118281" x="3633788" y="4205288"/>
          <p14:tracePt t="118291" x="3616325" y="4205288"/>
          <p14:tracePt t="118301" x="3598863" y="4214813"/>
          <p14:tracePt t="118313" x="3562350" y="4232275"/>
          <p14:tracePt t="118330" x="3536950" y="4241800"/>
          <p14:tracePt t="118346" x="3455988" y="4259263"/>
          <p14:tracePt t="118404" x="3455988" y="4276725"/>
          <p14:tracePt t="118414" x="3465513" y="4295775"/>
          <p14:tracePt t="118423" x="3500438" y="4322763"/>
          <p14:tracePt t="118434" x="3554413" y="4340225"/>
          <p14:tracePt t="118447" x="3643313" y="4375150"/>
          <p14:tracePt t="118465" x="4108450" y="4438650"/>
          <p14:tracePt t="118480" x="4411663" y="4465638"/>
          <p14:tracePt t="118497" x="5054600" y="4510088"/>
          <p14:tracePt t="118513" x="5348288" y="4527550"/>
          <p14:tracePt t="118530" x="5768975" y="4554538"/>
          <p14:tracePt t="118547" x="5973763" y="4554538"/>
          <p14:tracePt t="118563" x="6045200" y="4554538"/>
          <p14:tracePt t="118580" x="6099175" y="4518025"/>
          <p14:tracePt t="118597" x="6089650" y="4340225"/>
          <p14:tracePt t="118813" x="6126163" y="4340225"/>
          <p14:tracePt t="118823" x="6215063" y="4348163"/>
          <p14:tracePt t="118833" x="6323013" y="4367213"/>
          <p14:tracePt t="118847" x="6429375" y="4402138"/>
          <p14:tracePt t="118864" x="6742113" y="4562475"/>
          <p14:tracePt t="118880" x="6858000" y="4625975"/>
          <p14:tracePt t="118897" x="7010400" y="4687888"/>
          <p14:tracePt t="118916" x="7062788" y="4697413"/>
          <p14:tracePt t="118930" x="7062788" y="4705350"/>
          <p14:tracePt t="118976" x="7045325" y="4705350"/>
          <p14:tracePt t="118987" x="7018338" y="4714875"/>
          <p14:tracePt t="118997" x="6965950" y="4714875"/>
          <p14:tracePt t="119013" x="6919913" y="4724400"/>
          <p14:tracePt t="119030" x="6751638" y="4732338"/>
          <p14:tracePt t="119048" x="6581775" y="4751388"/>
          <p14:tracePt t="119063" x="6491288" y="4768850"/>
          <p14:tracePt t="119080" x="6348413" y="4795838"/>
          <p14:tracePt t="119097" x="6313488" y="4803775"/>
          <p14:tracePt t="119113" x="6286500" y="4813300"/>
          <p14:tracePt t="119130" x="6276975" y="4813300"/>
          <p14:tracePt t="119181" x="6286500" y="4813300"/>
          <p14:tracePt t="119191" x="6313488" y="4813300"/>
          <p14:tracePt t="119201" x="6367463" y="4830763"/>
          <p14:tracePt t="119214" x="6446838" y="4840288"/>
          <p14:tracePt t="119232" x="6581775" y="4884738"/>
          <p14:tracePt t="119247" x="6653213" y="4894263"/>
          <p14:tracePt t="119263" x="6769100" y="4911725"/>
          <p14:tracePt t="119280" x="6813550" y="4911725"/>
          <p14:tracePt t="119297" x="6875463" y="4911725"/>
          <p14:tracePt t="119314" x="6919913" y="4911725"/>
          <p14:tracePt t="119330" x="6938963" y="4911725"/>
          <p14:tracePt t="119447" x="6929438" y="4911725"/>
          <p14:tracePt t="119457" x="6911975" y="4911725"/>
          <p14:tracePt t="119467" x="6884988" y="4911725"/>
          <p14:tracePt t="119480" x="6858000" y="4911725"/>
          <p14:tracePt t="119498" x="6777038" y="4929188"/>
          <p14:tracePt t="119513" x="6724650" y="4938713"/>
          <p14:tracePt t="119530" x="6653213" y="4956175"/>
          <p14:tracePt t="119547" x="6616700" y="4956175"/>
          <p14:tracePt t="119563" x="6545263" y="4965700"/>
          <p14:tracePt t="119580" x="6500813" y="4965700"/>
          <p14:tracePt t="119597" x="6491288" y="4965700"/>
          <p14:tracePt t="119774" x="6500813" y="4965700"/>
          <p14:tracePt t="119795" x="6518275" y="4965700"/>
          <p14:tracePt t="119804" x="6545263" y="4965700"/>
          <p14:tracePt t="119816" x="6572250" y="4965700"/>
          <p14:tracePt t="119830" x="6599238" y="4965700"/>
          <p14:tracePt t="119847" x="6705600" y="4965700"/>
          <p14:tracePt t="119864" x="6804025" y="4991100"/>
          <p14:tracePt t="119880" x="6929438" y="5037138"/>
          <p14:tracePt t="119897" x="7108825" y="5099050"/>
          <p14:tracePt t="119914" x="7170738" y="5116513"/>
          <p14:tracePt t="119930" x="7242175" y="5126038"/>
          <p14:tracePt t="119947" x="7251700" y="51260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938" y="1321904"/>
            <a:ext cx="3295650" cy="1695450"/>
          </a:xfrm>
          <a:prstGeom prst="rect">
            <a:avLst/>
          </a:prstGeom>
        </p:spPr>
      </p:pic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66713" y="914400"/>
            <a:ext cx="8407400" cy="5842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85750" indent="-285750">
              <a:lnSpc>
                <a:spcPct val="95000"/>
              </a:lnSpc>
              <a:spcBef>
                <a:spcPts val="1800"/>
              </a:spcBef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+mj-lt"/>
                <a:cs typeface="+mn-cs"/>
              </a:rPr>
              <a:t>A saturating counter or bimodal predictor is a state machine with four states: </a:t>
            </a:r>
            <a:endParaRPr lang="ru-RU" sz="2000" dirty="0">
              <a:latin typeface="+mj-lt"/>
              <a:cs typeface="+mn-cs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95400"/>
            <a:ext cx="53721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68313" y="2819400"/>
            <a:ext cx="8407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0" tIns="45702" rIns="91400" bIns="45702"/>
          <a:lstStyle/>
          <a:p>
            <a:pPr marL="285750" indent="-285750">
              <a:lnSpc>
                <a:spcPct val="95000"/>
              </a:lnSpc>
              <a:spcBef>
                <a:spcPts val="1800"/>
              </a:spcBef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sz="2000" dirty="0" smtClean="0">
                <a:latin typeface="+mj-lt"/>
              </a:rPr>
              <a:t>Advantages</a:t>
            </a:r>
            <a:r>
              <a:rPr lang="en-GB" sz="2000" dirty="0">
                <a:latin typeface="+mj-lt"/>
              </a:rPr>
              <a:t>:</a:t>
            </a:r>
          </a:p>
          <a:p>
            <a:pPr marL="742950" lvl="1" indent="-285750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Small – only 2 bits per entry in the BTB</a:t>
            </a:r>
          </a:p>
          <a:p>
            <a:pPr marL="742950" lvl="1" indent="-285750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Predicts well branches with stable behaviour</a:t>
            </a:r>
          </a:p>
          <a:p>
            <a:pPr marL="285750" indent="-285750">
              <a:lnSpc>
                <a:spcPct val="95000"/>
              </a:lnSpc>
              <a:spcBef>
                <a:spcPts val="1800"/>
              </a:spcBef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+mj-lt"/>
              </a:rPr>
              <a:t>Disadvantages</a:t>
            </a:r>
          </a:p>
          <a:p>
            <a:pPr marL="800100" lvl="1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+mj-lt"/>
              </a:rPr>
              <a:t>Cannot predict well branches which often change their outcome:</a:t>
            </a:r>
          </a:p>
          <a:p>
            <a:pPr marL="1257300" lvl="2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>
                <a:latin typeface="+mj-lt"/>
              </a:rPr>
              <a:t>e</a:t>
            </a:r>
            <a:r>
              <a:rPr lang="en-GB" sz="2000" dirty="0" smtClean="0">
                <a:latin typeface="+mj-lt"/>
              </a:rPr>
              <a:t>.g. </a:t>
            </a:r>
            <a:r>
              <a:rPr lang="en-GB" sz="2000" dirty="0" smtClean="0">
                <a:solidFill>
                  <a:srgbClr val="FF0000"/>
                </a:solidFill>
                <a:latin typeface="+mj-lt"/>
              </a:rPr>
              <a:t>T</a:t>
            </a:r>
            <a:r>
              <a:rPr lang="en-GB" sz="2000" dirty="0" smtClean="0">
                <a:latin typeface="+mj-lt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+mj-lt"/>
              </a:rPr>
              <a:t>NT</a:t>
            </a:r>
            <a:r>
              <a:rPr lang="en-GB" sz="2000" dirty="0" smtClean="0">
                <a:latin typeface="+mj-lt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+mj-lt"/>
              </a:rPr>
              <a:t>T</a:t>
            </a:r>
            <a:r>
              <a:rPr lang="en-GB" sz="2000" dirty="0" smtClean="0">
                <a:latin typeface="+mj-lt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+mj-lt"/>
              </a:rPr>
              <a:t>NT</a:t>
            </a:r>
            <a:r>
              <a:rPr lang="en-GB" sz="2000" dirty="0" smtClean="0">
                <a:latin typeface="+mj-lt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+mj-lt"/>
              </a:rPr>
              <a:t>T</a:t>
            </a:r>
            <a:r>
              <a:rPr lang="en-GB" sz="2000" dirty="0" smtClean="0">
                <a:latin typeface="+mj-lt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+mj-lt"/>
              </a:rPr>
              <a:t>NT</a:t>
            </a:r>
            <a:r>
              <a:rPr lang="en-GB" sz="2000" dirty="0" smtClean="0">
                <a:latin typeface="+mj-lt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+mj-lt"/>
              </a:rPr>
              <a:t>T</a:t>
            </a:r>
            <a:r>
              <a:rPr lang="en-GB" sz="2000" dirty="0" smtClean="0">
                <a:latin typeface="+mj-lt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+mj-lt"/>
              </a:rPr>
              <a:t>NT</a:t>
            </a:r>
            <a:r>
              <a:rPr lang="en-GB" sz="2000" dirty="0" smtClean="0">
                <a:latin typeface="+mj-lt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+mj-lt"/>
              </a:rPr>
              <a:t>T</a:t>
            </a:r>
            <a:r>
              <a:rPr lang="en-GB" sz="2000" dirty="0" smtClean="0">
                <a:latin typeface="+mj-lt"/>
              </a:rPr>
              <a:t>, …</a:t>
            </a:r>
            <a:endParaRPr lang="en-GB" sz="2000" dirty="0">
              <a:latin typeface="+mj-lt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</a:rPr>
              <a:t>How to predict branch outcome?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748966"/>
      </p:ext>
    </p:extLst>
  </p:cSld>
  <p:clrMapOvr>
    <a:masterClrMapping/>
  </p:clrMapOvr>
  <p:transition advTm="1253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  <p:extLst mod="1">
    <p:ext uri="{3A86A75C-4F4B-4683-9AE1-C65F6400EC91}">
      <p14:laserTraceLst xmlns:p14="http://schemas.microsoft.com/office/powerpoint/2010/main">
        <p14:tracePtLst>
          <p14:tracePt t="18281" x="7010400" y="4956175"/>
          <p14:tracePt t="18287" x="6643688" y="4687888"/>
          <p14:tracePt t="18303" x="6232525" y="4384675"/>
          <p14:tracePt t="18320" x="5670550" y="3875088"/>
          <p14:tracePt t="18337" x="5286375" y="3394075"/>
          <p14:tracePt t="18353" x="5205413" y="3276600"/>
          <p14:tracePt t="18357" x="5160963" y="3224213"/>
          <p14:tracePt t="18370" x="5153025" y="3187700"/>
          <p14:tracePt t="18727" x="5232400" y="3179763"/>
          <p14:tracePt t="18736" x="5330825" y="3160713"/>
          <p14:tracePt t="18747" x="5429250" y="3133725"/>
          <p14:tracePt t="18757" x="5527675" y="3098800"/>
          <p14:tracePt t="18770" x="5634038" y="2965450"/>
          <p14:tracePt t="18787" x="5938838" y="2544763"/>
          <p14:tracePt t="18803" x="6037263" y="2374900"/>
          <p14:tracePt t="18820" x="6188075" y="1776413"/>
          <p14:tracePt t="18839" x="6205538" y="1490663"/>
          <p14:tracePt t="18853" x="6170613" y="1438275"/>
          <p14:tracePt t="18870" x="6045200" y="1411288"/>
          <p14:tracePt t="19155" x="5965825" y="1446213"/>
          <p14:tracePt t="19166" x="5848350" y="1527175"/>
          <p14:tracePt t="19176" x="5705475" y="1616075"/>
          <p14:tracePt t="19187" x="5483225" y="1758950"/>
          <p14:tracePt t="19204" x="5357813" y="1847850"/>
          <p14:tracePt t="19220" x="5170488" y="2036763"/>
          <p14:tracePt t="19237" x="5072063" y="2170113"/>
          <p14:tracePt t="19253" x="5062538" y="2251075"/>
          <p14:tracePt t="19270" x="5089525" y="2455863"/>
          <p14:tracePt t="19289" x="5197475" y="2554288"/>
          <p14:tracePt t="19303" x="5286375" y="2554288"/>
          <p14:tracePt t="19588" x="5224463" y="2536825"/>
          <p14:tracePt t="19596" x="5160963" y="2536825"/>
          <p14:tracePt t="19606" x="5089525" y="2517775"/>
          <p14:tracePt t="19621" x="4983163" y="2490788"/>
          <p14:tracePt t="19637" x="4822825" y="2473325"/>
          <p14:tracePt t="19654" x="4741863" y="2473325"/>
          <p14:tracePt t="19670" x="4545013" y="2500313"/>
          <p14:tracePt t="19688" x="4456113" y="2527300"/>
          <p14:tracePt t="19704" x="4446588" y="2527300"/>
          <p14:tracePt t="19738" x="4473575" y="2571750"/>
          <p14:tracePt t="19754" x="4572000" y="2616200"/>
          <p14:tracePt t="19770" x="4867275" y="2751138"/>
          <p14:tracePt t="19787" x="4991100" y="2795588"/>
          <p14:tracePt t="19804" x="5259388" y="2867025"/>
          <p14:tracePt t="19821" x="5456238" y="2847975"/>
          <p14:tracePt t="19837" x="5527675" y="2822575"/>
          <p14:tracePt t="19854" x="5715000" y="2705100"/>
          <p14:tracePt t="19872" x="5840413" y="2562225"/>
          <p14:tracePt t="19887" x="5884863" y="2465388"/>
          <p14:tracePt t="19904" x="5929313" y="2268538"/>
          <p14:tracePt t="19920" x="5938838" y="2179638"/>
          <p14:tracePt t="19937" x="5938838" y="2017713"/>
          <p14:tracePt t="19954" x="5894388" y="1839913"/>
          <p14:tracePt t="19971" x="5786438" y="1758950"/>
          <p14:tracePt t="19987" x="5562600" y="1670050"/>
          <p14:tracePt t="20005" x="5357813" y="1633538"/>
          <p14:tracePt t="20020" x="5241925" y="1633538"/>
          <p14:tracePt t="20037" x="5062538" y="1643063"/>
          <p14:tracePt t="20054" x="5027613" y="1652588"/>
          <p14:tracePt t="20070" x="4983163" y="1697038"/>
          <p14:tracePt t="20087" x="4956175" y="1857375"/>
          <p14:tracePt t="20104" x="4956175" y="1965325"/>
          <p14:tracePt t="20121" x="4991100" y="2125663"/>
          <p14:tracePt t="20138" x="5108575" y="2295525"/>
          <p14:tracePt t="20155" x="5197475" y="2384425"/>
          <p14:tracePt t="20170" x="5411788" y="2500313"/>
          <p14:tracePt t="20189" x="5589588" y="2554288"/>
          <p14:tracePt t="20205" x="5688013" y="2571750"/>
          <p14:tracePt t="20221" x="5776913" y="2571750"/>
          <p14:tracePt t="20435" x="5732463" y="2571750"/>
          <p14:tracePt t="20445" x="5661025" y="2571750"/>
          <p14:tracePt t="20456" x="5572125" y="2571750"/>
          <p14:tracePt t="20470" x="5465763" y="2571750"/>
          <p14:tracePt t="20487" x="5116513" y="2544763"/>
          <p14:tracePt t="20504" x="5010150" y="2527300"/>
          <p14:tracePt t="20521" x="4902200" y="2517775"/>
          <p14:tracePt t="20568" x="4929188" y="2517775"/>
          <p14:tracePt t="20578" x="5000625" y="2536825"/>
          <p14:tracePt t="20589" x="5089525" y="2589213"/>
          <p14:tracePt t="20604" x="5214938" y="2687638"/>
          <p14:tracePt t="20621" x="5456238" y="2928938"/>
          <p14:tracePt t="20637" x="5510213" y="2982913"/>
          <p14:tracePt t="20654" x="5554663" y="3036888"/>
          <p14:tracePt t="20671" x="5572125" y="3054350"/>
          <p14:tracePt t="20687" x="5581650" y="3054350"/>
          <p14:tracePt t="20704" x="5616575" y="3054350"/>
          <p14:tracePt t="20721" x="5697538" y="3000375"/>
          <p14:tracePt t="20738" x="5724525" y="2990850"/>
          <p14:tracePt t="20754" x="5768975" y="2919413"/>
          <p14:tracePt t="20772" x="5786438" y="2867025"/>
          <p14:tracePt t="20787" x="5786438" y="2840038"/>
          <p14:tracePt t="20804" x="5786438" y="2786063"/>
          <p14:tracePt t="20821" x="5776913" y="2759075"/>
          <p14:tracePt t="20837" x="5697538" y="2714625"/>
          <p14:tracePt t="20854" x="5537200" y="2633663"/>
          <p14:tracePt t="20871" x="5483225" y="2616200"/>
          <p14:tracePt t="20888" x="5357813" y="2562225"/>
          <p14:tracePt t="20906" x="5205413" y="2482850"/>
          <p14:tracePt t="20921" x="5116513" y="2446338"/>
          <p14:tracePt t="20938" x="4946650" y="2384425"/>
          <p14:tracePt t="20954" x="4840288" y="2366963"/>
          <p14:tracePt t="20971" x="4652963" y="2295525"/>
          <p14:tracePt t="20987" x="4545013" y="2232025"/>
          <p14:tracePt t="21004" x="4527550" y="2214563"/>
          <p14:tracePt t="21039" x="4537075" y="2214563"/>
          <p14:tracePt t="21054" x="4554538" y="2214563"/>
          <p14:tracePt t="21071" x="4687888" y="2214563"/>
          <p14:tracePt t="21087" x="4776788" y="2224088"/>
          <p14:tracePt t="21104" x="4902200" y="2259013"/>
          <p14:tracePt t="21121" x="4983163" y="2268538"/>
          <p14:tracePt t="21137" x="5000625" y="2268538"/>
          <p14:tracePt t="21223" x="5000625" y="2224088"/>
          <p14:tracePt t="21232" x="4991100" y="2133600"/>
          <p14:tracePt t="21243" x="4973638" y="2027238"/>
          <p14:tracePt t="21254" x="4929188" y="1982788"/>
          <p14:tracePt t="21271" x="4875213" y="1911350"/>
          <p14:tracePt t="21287" x="4768850" y="1776413"/>
          <p14:tracePt t="21304" x="4616450" y="1741488"/>
          <p14:tracePt t="21321" x="4527550" y="1741488"/>
          <p14:tracePt t="21337" x="4402138" y="1751013"/>
          <p14:tracePt t="21356" x="4303713" y="1785938"/>
          <p14:tracePt t="21371" x="4259263" y="1795463"/>
          <p14:tracePt t="21388" x="4214813" y="1830388"/>
          <p14:tracePt t="21405" x="4187825" y="1847850"/>
          <p14:tracePt t="21421" x="4133850" y="1919288"/>
          <p14:tracePt t="21438" x="4089400" y="2044700"/>
          <p14:tracePt t="21454" x="4071938" y="2133600"/>
          <p14:tracePt t="21471" x="4071938" y="2268538"/>
          <p14:tracePt t="21488" x="4143375" y="2347913"/>
          <p14:tracePt t="21504" x="4241800" y="2411413"/>
          <p14:tracePt t="21521" x="4537075" y="2581275"/>
          <p14:tracePt t="21538" x="4687888" y="2687638"/>
          <p14:tracePt t="21554" x="5045075" y="2901950"/>
          <p14:tracePt t="21571" x="5160963" y="2973388"/>
          <p14:tracePt t="21588" x="5187950" y="3009900"/>
          <p14:tracePt t="21604" x="5187950" y="3098800"/>
          <p14:tracePt t="21622" x="5160963" y="3205163"/>
          <p14:tracePt t="21638" x="5143500" y="3241675"/>
          <p14:tracePt t="21654" x="5027613" y="3375025"/>
          <p14:tracePt t="21672" x="4867275" y="3473450"/>
          <p14:tracePt t="21687" x="4768850" y="3527425"/>
          <p14:tracePt t="21704" x="4616450" y="3608388"/>
          <p14:tracePt t="21721" x="4510088" y="3652838"/>
          <p14:tracePt t="21738" x="4295775" y="3679825"/>
          <p14:tracePt t="21755" x="4116388" y="3643313"/>
          <p14:tracePt t="21771" x="3956050" y="3589338"/>
          <p14:tracePt t="21788" x="3741738" y="3482975"/>
          <p14:tracePt t="21806" x="3616325" y="3375025"/>
          <p14:tracePt t="21821" x="3598863" y="3348038"/>
          <p14:tracePt t="21857" x="3643313" y="3340100"/>
          <p14:tracePt t="21871" x="3714750" y="3313113"/>
          <p14:tracePt t="21888" x="4081463" y="3313113"/>
          <p14:tracePt t="21904" x="4224338" y="3313113"/>
          <p14:tracePt t="21921" x="4446588" y="3313113"/>
          <p14:tracePt t="22207" x="4572000" y="3286125"/>
          <p14:tracePt t="22215" x="4679950" y="3259138"/>
          <p14:tracePt t="22225" x="4848225" y="3224213"/>
          <p14:tracePt t="22238" x="5072063" y="3170238"/>
          <p14:tracePt t="22256" x="5357813" y="3098800"/>
          <p14:tracePt t="22271" x="5500688" y="3071813"/>
          <p14:tracePt t="22289" x="5643563" y="3009900"/>
          <p14:tracePt t="22305" x="5680075" y="2990850"/>
          <p14:tracePt t="22321" x="5715000" y="2884488"/>
          <p14:tracePt t="22338" x="5724525" y="2840038"/>
          <p14:tracePt t="23259" x="5705475" y="2822575"/>
          <p14:tracePt t="23270" x="5688013" y="2822575"/>
          <p14:tracePt t="23279" x="5661025" y="2813050"/>
          <p14:tracePt t="23290" x="5608638" y="2803525"/>
          <p14:tracePt t="23305" x="5500688" y="2786063"/>
          <p14:tracePt t="23321" x="5259388" y="2759075"/>
          <p14:tracePt t="23338" x="5089525" y="2741613"/>
          <p14:tracePt t="23342" x="4946650" y="2741613"/>
          <p14:tracePt t="23355" x="4848225" y="2741613"/>
          <p14:tracePt t="23371" x="4786313" y="2741613"/>
          <p14:tracePt t="23388" x="4768850" y="2741613"/>
          <p14:tracePt t="23405" x="4751388" y="2741613"/>
          <p14:tracePt t="23660" x="4786313" y="2741613"/>
          <p14:tracePt t="23668" x="4848225" y="2741613"/>
          <p14:tracePt t="23678" x="4956175" y="2741613"/>
          <p14:tracePt t="23689" x="5099050" y="2741613"/>
          <p14:tracePt t="23705" x="5232400" y="2741613"/>
          <p14:tracePt t="23721" x="5456238" y="2741613"/>
          <p14:tracePt t="23740" x="5661025" y="2724150"/>
          <p14:tracePt t="23755" x="5741988" y="2652713"/>
          <p14:tracePt t="24028" x="5599113" y="2643188"/>
          <p14:tracePt t="24036" x="5500688" y="2633663"/>
          <p14:tracePt t="24046" x="5402263" y="2608263"/>
          <p14:tracePt t="24058" x="5303838" y="2589213"/>
          <p14:tracePt t="24071" x="5180013" y="2536825"/>
          <p14:tracePt t="24088" x="4946650" y="2411413"/>
          <p14:tracePt t="24105" x="4894263" y="2366963"/>
          <p14:tracePt t="24122" x="4840288" y="2268538"/>
          <p14:tracePt t="24138" x="4840288" y="2259013"/>
          <p14:tracePt t="24171" x="4875213" y="2241550"/>
          <p14:tracePt t="24189" x="4884738" y="2241550"/>
          <p14:tracePt t="24221" x="4894263" y="2241550"/>
          <p14:tracePt t="24240" x="4946650" y="2241550"/>
          <p14:tracePt t="24255" x="5000625" y="2276475"/>
          <p14:tracePt t="24272" x="5170488" y="2465388"/>
          <p14:tracePt t="24288" x="5268913" y="2536825"/>
          <p14:tracePt t="24305" x="5429250" y="2670175"/>
          <p14:tracePt t="24322" x="5510213" y="2714625"/>
          <p14:tracePt t="24338" x="5527675" y="2714625"/>
          <p14:tracePt t="24343" x="5554663" y="2714625"/>
          <p14:tracePt t="24356" x="5581650" y="2705100"/>
          <p14:tracePt t="24373" x="5626100" y="2625725"/>
          <p14:tracePt t="24388" x="5643563" y="2562225"/>
          <p14:tracePt t="24405" x="5643563" y="2411413"/>
          <p14:tracePt t="24422" x="5643563" y="2312988"/>
          <p14:tracePt t="24438" x="5545138" y="2179638"/>
          <p14:tracePt t="24455" x="5322888" y="2062163"/>
          <p14:tracePt t="24472" x="5197475" y="2009775"/>
          <p14:tracePt t="24489" x="5037138" y="1955800"/>
          <p14:tracePt t="24507" x="4965700" y="1938338"/>
          <p14:tracePt t="24558" x="4965700" y="1946275"/>
          <p14:tracePt t="24567" x="4946650" y="1955800"/>
          <p14:tracePt t="26023" x="4884738" y="1990725"/>
          <p14:tracePt t="26031" x="4848225" y="2027238"/>
          <p14:tracePt t="26041" x="4795838" y="2071688"/>
          <p14:tracePt t="26055" x="4705350" y="2152650"/>
          <p14:tracePt t="26072" x="4473575" y="2312988"/>
          <p14:tracePt t="26089" x="4357688" y="2339975"/>
          <p14:tracePt t="26106" x="4179888" y="2357438"/>
          <p14:tracePt t="26123" x="4044950" y="2357438"/>
          <p14:tracePt t="26139" x="4017963" y="2357438"/>
          <p14:tracePt t="26184" x="4017963" y="2366963"/>
          <p14:tracePt t="26194" x="4054475" y="2401888"/>
          <p14:tracePt t="26206" x="4125913" y="2438400"/>
          <p14:tracePt t="26222" x="4232275" y="2473325"/>
          <p14:tracePt t="26239" x="4456113" y="2554288"/>
          <p14:tracePt t="26256" x="4751388" y="2660650"/>
          <p14:tracePt t="26272" x="4840288" y="2660650"/>
          <p14:tracePt t="26289" x="4973638" y="2660650"/>
          <p14:tracePt t="26308" x="5089525" y="2643188"/>
          <p14:tracePt t="26322" x="5116513" y="2643188"/>
          <p14:tracePt t="26339" x="5116513" y="2633663"/>
          <p14:tracePt t="26359" x="5108575" y="2625725"/>
          <p14:tracePt t="26372" x="5045075" y="2598738"/>
          <p14:tracePt t="26389" x="4929188" y="2554288"/>
          <p14:tracePt t="26406" x="4875213" y="2527300"/>
          <p14:tracePt t="26422" x="4697413" y="2473325"/>
          <p14:tracePt t="26440" x="4537075" y="2438400"/>
          <p14:tracePt t="26456" x="4465638" y="2419350"/>
          <p14:tracePt t="26472" x="4375150" y="2366963"/>
          <p14:tracePt t="26489" x="4357688" y="2347913"/>
          <p14:tracePt t="26506" x="4348163" y="2339975"/>
          <p14:tracePt t="26522" x="4394200" y="2312988"/>
          <p14:tracePt t="26539" x="4446588" y="2295525"/>
          <p14:tracePt t="26555" x="4581525" y="2276475"/>
          <p14:tracePt t="26573" x="4813300" y="2330450"/>
          <p14:tracePt t="26589" x="4894263" y="2339975"/>
          <p14:tracePt t="26606" x="5089525" y="2393950"/>
          <p14:tracePt t="26624" x="5214938" y="2401888"/>
          <p14:tracePt t="26639" x="5214938" y="2411413"/>
          <p14:tracePt t="26656" x="5214938" y="2419350"/>
          <p14:tracePt t="26689" x="5180013" y="2438400"/>
          <p14:tracePt t="26706" x="5089525" y="2465388"/>
          <p14:tracePt t="26722" x="5062538" y="2473325"/>
          <p14:tracePt t="26739" x="5000625" y="2473325"/>
          <p14:tracePt t="26758" x="4965700" y="2438400"/>
          <p14:tracePt t="26773" x="4946650" y="2374900"/>
          <p14:tracePt t="26789" x="4956175" y="2179638"/>
          <p14:tracePt t="26806" x="4991100" y="2143125"/>
          <p14:tracePt t="26822" x="5072063" y="2116138"/>
          <p14:tracePt t="26839" x="5160963" y="2116138"/>
          <p14:tracePt t="26856" x="5187950" y="2125663"/>
          <p14:tracePt t="26872" x="5214938" y="2152650"/>
          <p14:tracePt t="26890" x="5214938" y="2241550"/>
          <p14:tracePt t="26906" x="5197475" y="2339975"/>
          <p14:tracePt t="26922" x="5089525" y="2490788"/>
          <p14:tracePt t="26939" x="5045075" y="2571750"/>
          <p14:tracePt t="26956" x="4956175" y="2724150"/>
          <p14:tracePt t="26972" x="4857750" y="2830513"/>
          <p14:tracePt t="26989" x="4795838" y="2867025"/>
          <p14:tracePt t="27006" x="4608513" y="2919413"/>
          <p14:tracePt t="27023" x="4402138" y="2938463"/>
          <p14:tracePt t="27039" x="4276725" y="2938463"/>
          <p14:tracePt t="27056" x="4037013" y="2911475"/>
          <p14:tracePt t="27074" x="3857625" y="2751138"/>
          <p14:tracePt t="27089" x="3795713" y="2679700"/>
          <p14:tracePt t="27106" x="3732213" y="2581275"/>
          <p14:tracePt t="27122" x="3732213" y="2500313"/>
          <p14:tracePt t="27139" x="3822700" y="2187575"/>
          <p14:tracePt t="27156" x="3956050" y="1955800"/>
          <p14:tracePt t="27172" x="4010025" y="1919288"/>
          <p14:tracePt t="27189" x="4187825" y="1874838"/>
          <p14:tracePt t="27208" x="4411663" y="1866900"/>
          <p14:tracePt t="27222" x="4500563" y="1866900"/>
          <p14:tracePt t="27239" x="4660900" y="1866900"/>
          <p14:tracePt t="27256" x="4724400" y="1866900"/>
          <p14:tracePt t="27272" x="4768850" y="1874838"/>
          <p14:tracePt t="27351" x="4768850" y="1884363"/>
          <p14:tracePt t="27360" x="4768850" y="1893888"/>
          <p14:tracePt t="34770" x="4768850" y="1911350"/>
          <p14:tracePt t="34783" x="4768850" y="1928813"/>
          <p14:tracePt t="34791" x="4759325" y="1973263"/>
          <p14:tracePt t="34808" x="4759325" y="1990725"/>
          <p14:tracePt t="34824" x="4751388" y="2027238"/>
          <p14:tracePt t="34842" x="4751388" y="2089150"/>
          <p14:tracePt t="34858" x="4751388" y="2125663"/>
          <p14:tracePt t="34875" x="4768850" y="2259013"/>
          <p14:tracePt t="34892" x="4776788" y="2312988"/>
          <p14:tracePt t="34908" x="4795838" y="2347913"/>
          <p14:tracePt t="34924" x="4795838" y="2366963"/>
          <p14:tracePt t="34941" x="4803775" y="2374900"/>
          <p14:tracePt t="34958" x="4822825" y="2384425"/>
          <p14:tracePt t="34974" x="4884738" y="2401888"/>
          <p14:tracePt t="34991" x="4919663" y="2401888"/>
          <p14:tracePt t="35008" x="5018088" y="2401888"/>
          <p14:tracePt t="35026" x="5089525" y="2401888"/>
          <p14:tracePt t="35041" x="5116513" y="2401888"/>
          <p14:tracePt t="35058" x="5153025" y="2401888"/>
          <p14:tracePt t="35074" x="5170488" y="2401888"/>
          <p14:tracePt t="35091" x="5197475" y="2401888"/>
          <p14:tracePt t="35108" x="5205413" y="2401888"/>
          <p14:tracePt t="35125" x="5205413" y="2393950"/>
          <p14:tracePt t="35141" x="5205413" y="2357438"/>
          <p14:tracePt t="35159" x="5205413" y="2251075"/>
          <p14:tracePt t="35174" x="5205413" y="2214563"/>
          <p14:tracePt t="35191" x="5205413" y="2160588"/>
          <p14:tracePt t="35210" x="5205413" y="2108200"/>
          <p14:tracePt t="35224" x="5205413" y="2089150"/>
          <p14:tracePt t="35241" x="5143500" y="2009775"/>
          <p14:tracePt t="35258" x="5116513" y="1990725"/>
          <p14:tracePt t="35274" x="5054600" y="1928813"/>
          <p14:tracePt t="35292" x="4983163" y="1893888"/>
          <p14:tracePt t="35308" x="4919663" y="1884363"/>
          <p14:tracePt t="35325" x="4813300" y="1857375"/>
          <p14:tracePt t="35342" x="4776788" y="1839913"/>
          <p14:tracePt t="35358" x="4768850" y="1839913"/>
          <p14:tracePt t="35375" x="4768850" y="1847850"/>
          <p14:tracePt t="35391" x="4759325" y="1866900"/>
          <p14:tracePt t="35408" x="4724400" y="2027238"/>
          <p14:tracePt t="35425" x="4679950" y="2152650"/>
          <p14:tracePt t="35441" x="4670425" y="2179638"/>
          <p14:tracePt t="35458" x="4652963" y="2214563"/>
          <p14:tracePt t="35732" x="4652963" y="2224088"/>
          <p14:tracePt t="35742" x="4652963" y="2232025"/>
          <p14:tracePt t="35762" x="4679950" y="2241550"/>
          <p14:tracePt t="35772" x="4705350" y="2259013"/>
          <p14:tracePt t="35783" x="4751388" y="2259013"/>
          <p14:tracePt t="35794" x="4822825" y="2303463"/>
          <p14:tracePt t="35808" x="4875213" y="2312988"/>
          <p14:tracePt t="35824" x="4946650" y="2330450"/>
          <p14:tracePt t="35841" x="4991100" y="2357438"/>
          <p14:tracePt t="35845" x="5045075" y="2374900"/>
          <p14:tracePt t="35858" x="5108575" y="2393950"/>
          <p14:tracePt t="35875" x="5214938" y="2419350"/>
          <p14:tracePt t="36111" x="5126038" y="2446338"/>
          <p14:tracePt t="36120" x="5089525" y="2465388"/>
          <p14:tracePt t="36130" x="5054600" y="2465388"/>
          <p14:tracePt t="36142" x="4991100" y="2473325"/>
          <p14:tracePt t="36158" x="4919663" y="2473325"/>
          <p14:tracePt t="36175" x="4732338" y="2438400"/>
          <p14:tracePt t="36192" x="4633913" y="2347913"/>
          <p14:tracePt t="36208" x="4616450" y="2312988"/>
          <p14:tracePt t="36225" x="4608513" y="2268538"/>
          <p14:tracePt t="36243" x="4608513" y="2251075"/>
          <p14:tracePt t="36258" x="4633913" y="2241550"/>
          <p14:tracePt t="36275" x="4697413" y="2241550"/>
          <p14:tracePt t="36291" x="4732338" y="2241550"/>
          <p14:tracePt t="36308" x="4795838" y="2268538"/>
          <p14:tracePt t="36325" x="4803775" y="2295525"/>
          <p14:tracePt t="36359" x="4803775" y="2312988"/>
          <p14:tracePt t="36542" x="4732338" y="2312988"/>
          <p14:tracePt t="36550" x="4643438" y="2276475"/>
          <p14:tracePt t="36561" x="4537075" y="2241550"/>
          <p14:tracePt t="36575" x="4402138" y="2152650"/>
          <p14:tracePt t="36591" x="4187825" y="1847850"/>
          <p14:tracePt t="36609" x="4160838" y="1785938"/>
          <p14:tracePt t="36625" x="4152900" y="1758950"/>
          <p14:tracePt t="36796" x="4143375" y="1758950"/>
          <p14:tracePt t="36805" x="4133850" y="1758950"/>
          <p14:tracePt t="36816" x="4116388" y="1758950"/>
          <p14:tracePt t="36827" x="4098925" y="1758950"/>
          <p14:tracePt t="36842" x="4081463" y="1758950"/>
          <p14:tracePt t="36859" x="4062413" y="1758950"/>
          <p14:tracePt t="36980" x="4071938" y="1751013"/>
          <p14:tracePt t="36990" x="4108450" y="1724025"/>
          <p14:tracePt t="36999" x="4143375" y="1687513"/>
          <p14:tracePt t="37011" x="4179888" y="1633538"/>
          <p14:tracePt t="37025" x="4224338" y="1562100"/>
          <p14:tracePt t="37042" x="4340225" y="1490663"/>
          <p14:tracePt t="37058" x="4419600" y="1455738"/>
          <p14:tracePt t="37075" x="4581525" y="1393825"/>
          <p14:tracePt t="37092" x="4759325" y="1366838"/>
          <p14:tracePt t="37109" x="4848225" y="1357313"/>
          <p14:tracePt t="37125" x="4991100" y="1347788"/>
          <p14:tracePt t="37144" x="5045075" y="1347788"/>
          <p14:tracePt t="37158" x="5081588" y="1357313"/>
          <p14:tracePt t="37175" x="5153025" y="1419225"/>
          <p14:tracePt t="37192" x="5170488" y="1473200"/>
          <p14:tracePt t="37208" x="5205413" y="1581150"/>
          <p14:tracePt t="37225" x="5205413" y="1731963"/>
          <p14:tracePt t="37242" x="5205413" y="1758950"/>
          <p14:tracePt t="37258" x="5205413" y="1795463"/>
          <p14:tracePt t="37276" x="5205413" y="1803400"/>
          <p14:tracePt t="37644" x="5197475" y="1795463"/>
          <p14:tracePt t="37654" x="5180013" y="1776413"/>
          <p14:tracePt t="37664" x="5143500" y="1741488"/>
          <p14:tracePt t="37676" x="5054600" y="1697038"/>
          <p14:tracePt t="37692" x="4938713" y="1670050"/>
          <p14:tracePt t="37709" x="4589463" y="1598613"/>
          <p14:tracePt t="37727" x="4330700" y="1571625"/>
          <p14:tracePt t="37742" x="4232275" y="1571625"/>
          <p14:tracePt t="37759" x="4187825" y="1571625"/>
          <p14:tracePt t="37775" x="4187825" y="1581150"/>
          <p14:tracePt t="37792" x="4179888" y="1598613"/>
          <p14:tracePt t="37809" x="4160838" y="1643063"/>
          <p14:tracePt t="37825" x="4152900" y="1652588"/>
          <p14:tracePt t="37842" x="4143375" y="1652588"/>
          <p14:tracePt t="37900" x="4133850" y="1652588"/>
          <p14:tracePt t="37911" x="4116388" y="1652588"/>
          <p14:tracePt t="37920" x="4098925" y="1643063"/>
          <p14:tracePt t="37931" x="4081463" y="1633538"/>
          <p14:tracePt t="37942" x="4062413" y="1625600"/>
          <p14:tracePt t="37959" x="4062413" y="1616075"/>
          <p14:tracePt t="37975" x="4062413" y="1608138"/>
          <p14:tracePt t="37992" x="4062413" y="1598613"/>
          <p14:tracePt t="38013" x="4071938" y="1581150"/>
          <p14:tracePt t="38025" x="4089400" y="1571625"/>
          <p14:tracePt t="38044" x="4116388" y="1562100"/>
          <p14:tracePt t="38059" x="4125913" y="1544638"/>
          <p14:tracePt t="38075" x="4179888" y="1527175"/>
          <p14:tracePt t="38092" x="4187825" y="1517650"/>
          <p14:tracePt t="38126" x="4187825" y="1536700"/>
          <p14:tracePt t="38142" x="4170363" y="1562100"/>
          <p14:tracePt t="38159" x="4108450" y="1670050"/>
          <p14:tracePt t="38176" x="4027488" y="1776413"/>
          <p14:tracePt t="38192" x="3946525" y="1946275"/>
          <p14:tracePt t="38209" x="3857625" y="2133600"/>
          <p14:tracePt t="38226" x="3840163" y="2160588"/>
          <p14:tracePt t="38242" x="3822700" y="2187575"/>
          <p14:tracePt t="38370" x="3822700" y="2143125"/>
          <p14:tracePt t="38381" x="3822700" y="2081213"/>
          <p14:tracePt t="38391" x="3840163" y="2017713"/>
          <p14:tracePt t="38402" x="3875088" y="1965325"/>
          <p14:tracePt t="38412" x="3929063" y="1911350"/>
          <p14:tracePt t="38425" x="3983038" y="1874838"/>
          <p14:tracePt t="38442" x="4143375" y="1803400"/>
          <p14:tracePt t="38459" x="4286250" y="1751013"/>
          <p14:tracePt t="38475" x="4527550" y="1758950"/>
          <p14:tracePt t="38494" x="4759325" y="1822450"/>
          <p14:tracePt t="38509" x="4894263" y="1866900"/>
          <p14:tracePt t="38525" x="5000625" y="1928813"/>
          <p14:tracePt t="38542" x="5000625" y="1938338"/>
          <p14:tracePt t="38559" x="5000625" y="1946275"/>
          <p14:tracePt t="38657" x="5027613" y="1965325"/>
          <p14:tracePt t="38667" x="5045075" y="1973263"/>
          <p14:tracePt t="38678" x="5081588" y="2009775"/>
          <p14:tracePt t="38692" x="5133975" y="2071688"/>
          <p14:tracePt t="38709" x="5313363" y="2322513"/>
          <p14:tracePt t="38725" x="5367338" y="2374900"/>
          <p14:tracePt t="38742" x="5394325" y="2401888"/>
          <p14:tracePt t="38790" x="5394325" y="2384425"/>
          <p14:tracePt t="38800" x="5367338" y="2339975"/>
          <p14:tracePt t="38812" x="5348288" y="2286000"/>
          <p14:tracePt t="38825" x="5313363" y="2160588"/>
          <p14:tracePt t="38842" x="5276850" y="2027238"/>
          <p14:tracePt t="38859" x="5268913" y="1965325"/>
          <p14:tracePt t="38863" x="5268913" y="1938338"/>
          <p14:tracePt t="38876" x="5268913" y="1919288"/>
          <p14:tracePt t="38893" x="5313363" y="1857375"/>
          <p14:tracePt t="38909" x="5357813" y="1822450"/>
          <p14:tracePt t="38925" x="5473700" y="1704975"/>
          <p14:tracePt t="38944" x="5653088" y="1652588"/>
          <p14:tracePt t="38959" x="5741988" y="1643063"/>
          <p14:tracePt t="38975" x="5857875" y="1643063"/>
          <p14:tracePt t="38992" x="5902325" y="1660525"/>
          <p14:tracePt t="39009" x="5965825" y="1839913"/>
          <p14:tracePt t="39025" x="5983288" y="2009775"/>
          <p14:tracePt t="39042" x="5983288" y="2098675"/>
          <p14:tracePt t="39059" x="5983288" y="2455863"/>
          <p14:tracePt t="39076" x="5956300" y="2625725"/>
          <p14:tracePt t="39092" x="5929313" y="2705100"/>
          <p14:tracePt t="39109" x="5840413" y="2813050"/>
          <p14:tracePt t="39126" x="5741988" y="2867025"/>
          <p14:tracePt t="39142" x="5367338" y="2919413"/>
          <p14:tracePt t="39159" x="4919663" y="2830513"/>
          <p14:tracePt t="39176" x="4803775" y="2768600"/>
          <p14:tracePt t="39192" x="4679950" y="2697163"/>
          <p14:tracePt t="39209" x="4670425" y="2670175"/>
          <p14:tracePt t="39242" x="4670425" y="2660650"/>
          <p14:tracePt t="39260" x="4687888" y="2616200"/>
          <p14:tracePt t="39275" x="4705350" y="2608263"/>
          <p14:tracePt t="39292" x="4741863" y="2581275"/>
          <p14:tracePt t="39445" x="4751388" y="2581275"/>
          <p14:tracePt t="39455" x="4768850" y="2581275"/>
          <p14:tracePt t="39465" x="4776788" y="2581275"/>
          <p14:tracePt t="39485" x="4786313" y="2581275"/>
          <p14:tracePt t="39496" x="4795838" y="2581275"/>
          <p14:tracePt t="39509" x="4813300" y="2581275"/>
          <p14:tracePt t="39526" x="4884738" y="2490788"/>
          <p14:tracePt t="39542" x="4919663" y="2419350"/>
          <p14:tracePt t="39559" x="4983163" y="2268538"/>
          <p14:tracePt t="39577" x="5027613" y="2062163"/>
          <p14:tracePt t="39592" x="5027613" y="1884363"/>
          <p14:tracePt t="39609" x="4973638" y="1768475"/>
          <p14:tracePt t="39626" x="4938713" y="1731963"/>
          <p14:tracePt t="39643" x="4884738" y="1704975"/>
          <p14:tracePt t="39660" x="4867275" y="1704975"/>
          <p14:tracePt t="39676" x="4857750" y="1704975"/>
          <p14:tracePt t="39692" x="4803775" y="1731963"/>
          <p14:tracePt t="39711" x="4741863" y="1803400"/>
          <p14:tracePt t="39726" x="4714875" y="1901825"/>
          <p14:tracePt t="39742" x="4687888" y="2036763"/>
          <p14:tracePt t="39759" x="4687888" y="2071688"/>
          <p14:tracePt t="39776" x="4705350" y="2152650"/>
          <p14:tracePt t="39793" x="4776788" y="2241550"/>
          <p14:tracePt t="39809" x="4822825" y="2276475"/>
          <p14:tracePt t="39826" x="4894263" y="2347913"/>
          <p14:tracePt t="39843" x="4965700" y="2374900"/>
          <p14:tracePt t="39859" x="5018088" y="2384425"/>
          <p14:tracePt t="39876" x="5116513" y="2401888"/>
          <p14:tracePt t="39895" x="5197475" y="2366963"/>
          <p14:tracePt t="39909" x="5224463" y="2330450"/>
          <p14:tracePt t="39926" x="5251450" y="2276475"/>
          <p14:tracePt t="39942" x="5268913" y="2251075"/>
          <p14:tracePt t="39959" x="5276850" y="2108200"/>
          <p14:tracePt t="39977" x="5259388" y="1938338"/>
          <p14:tracePt t="39992" x="5232400" y="1847850"/>
          <p14:tracePt t="40009" x="5126038" y="1768475"/>
          <p14:tracePt t="40026" x="5062538" y="1741488"/>
          <p14:tracePt t="40042" x="4983163" y="1724025"/>
          <p14:tracePt t="40059" x="4973638" y="1724025"/>
          <p14:tracePt t="40092" x="4965700" y="1741488"/>
          <p14:tracePt t="40110" x="4929188" y="1857375"/>
          <p14:tracePt t="40126" x="4929188" y="1919288"/>
          <p14:tracePt t="40142" x="4929188" y="1973263"/>
          <p14:tracePt t="40161" x="4929188" y="2036763"/>
          <p14:tracePt t="40176" x="4929188" y="2062163"/>
          <p14:tracePt t="40192" x="4938713" y="2116138"/>
          <p14:tracePt t="40209" x="4946650" y="2170113"/>
          <p14:tracePt t="40226" x="4983163" y="2187575"/>
          <p14:tracePt t="42534" x="4973638" y="2187575"/>
          <p14:tracePt t="42544" x="4946650" y="2187575"/>
          <p14:tracePt t="42554" x="4919663" y="2187575"/>
          <p14:tracePt t="42564" x="4875213" y="2187575"/>
          <p14:tracePt t="42577" x="4776788" y="2187575"/>
          <p14:tracePt t="42594" x="4660900" y="2187575"/>
          <p14:tracePt t="42610" x="4357688" y="2170113"/>
          <p14:tracePt t="42626" x="4089400" y="2089150"/>
          <p14:tracePt t="42643" x="4010025" y="2071688"/>
          <p14:tracePt t="42660" x="3938588" y="2044700"/>
          <p14:tracePt t="42677" x="3919538" y="2044700"/>
          <p14:tracePt t="42840" x="3902075" y="2044700"/>
          <p14:tracePt t="42861" x="3894138" y="2054225"/>
          <p14:tracePt t="42953" x="3894138" y="2062163"/>
          <p14:tracePt t="42963" x="3894138" y="2081213"/>
          <p14:tracePt t="42974" x="3894138" y="2098675"/>
          <p14:tracePt t="42984" x="3894138" y="2133600"/>
          <p14:tracePt t="42995" x="3902075" y="2205038"/>
          <p14:tracePt t="43010" x="3919538" y="2251075"/>
          <p14:tracePt t="43027" x="3965575" y="2295525"/>
          <p14:tracePt t="43044" x="4000500" y="2312988"/>
          <p14:tracePt t="43060" x="4108450" y="2312988"/>
          <p14:tracePt t="43076" x="4251325" y="2295525"/>
          <p14:tracePt t="43093" x="4313238" y="2224088"/>
          <p14:tracePt t="43110" x="4402138" y="1928813"/>
          <p14:tracePt t="43127" x="4357688" y="1714500"/>
          <p14:tracePt t="43144" x="4259263" y="1652588"/>
          <p14:tracePt t="43160" x="4062413" y="1571625"/>
          <p14:tracePt t="43178" x="3946525" y="1581150"/>
          <p14:tracePt t="43193" x="3894138" y="1616075"/>
          <p14:tracePt t="43210" x="3795713" y="1704975"/>
          <p14:tracePt t="43227" x="3732213" y="1758950"/>
          <p14:tracePt t="43244" x="3670300" y="1847850"/>
          <p14:tracePt t="43260" x="3652838" y="1919288"/>
          <p14:tracePt t="43277" x="3652838" y="1965325"/>
          <p14:tracePt t="43294" x="3732213" y="2133600"/>
          <p14:tracePt t="43311" x="3884613" y="2205038"/>
          <p14:tracePt t="43327" x="3973513" y="2232025"/>
          <p14:tracePt t="43343" x="4170363" y="2241550"/>
          <p14:tracePt t="43362" x="4268788" y="2232025"/>
          <p14:tracePt t="43377" x="4295775" y="2214563"/>
          <p14:tracePt t="43394" x="4313238" y="2197100"/>
          <p14:tracePt t="43427" x="4313238" y="2187575"/>
          <p14:tracePt t="43444" x="4205288" y="2160588"/>
          <p14:tracePt t="43460" x="4108450" y="2152650"/>
          <p14:tracePt t="43477" x="3983038" y="2116138"/>
          <p14:tracePt t="43495" x="3894138" y="2116138"/>
          <p14:tracePt t="43510" x="3875088" y="2116138"/>
          <p14:tracePt t="43527" x="3867150" y="2116138"/>
          <p14:tracePt t="43782" x="3857625" y="2116138"/>
          <p14:tracePt t="43792" x="3848100" y="2116138"/>
          <p14:tracePt t="43802" x="3830638" y="2116138"/>
          <p14:tracePt t="43823" x="3813175" y="2116138"/>
          <p14:tracePt t="43833" x="3803650" y="2116138"/>
          <p14:tracePt t="43844" x="3795713" y="2116138"/>
          <p14:tracePt t="43860" x="3786188" y="2116138"/>
          <p14:tracePt t="43877" x="3776663" y="2116138"/>
          <p14:tracePt t="43894" x="3776663" y="2125663"/>
          <p14:tracePt t="44048" x="3795713" y="2125663"/>
          <p14:tracePt t="44058" x="3822700" y="2143125"/>
          <p14:tracePt t="44068" x="3884613" y="2152650"/>
          <p14:tracePt t="44080" x="3983038" y="2170113"/>
          <p14:tracePt t="44093" x="4071938" y="2187575"/>
          <p14:tracePt t="44110" x="4340225" y="2224088"/>
          <p14:tracePt t="44127" x="4518025" y="2224088"/>
          <p14:tracePt t="44144" x="4724400" y="2224088"/>
          <p14:tracePt t="44161" x="4822825" y="2224088"/>
          <p14:tracePt t="44177" x="4938713" y="2197100"/>
          <p14:tracePt t="44193" x="5010150" y="2160588"/>
          <p14:tracePt t="44212" x="5027613" y="2152650"/>
          <p14:tracePt t="44227" x="5037138" y="2143125"/>
          <p14:tracePt t="44244" x="5054600" y="2143125"/>
          <p14:tracePt t="44262" x="5072063" y="2143125"/>
          <p14:tracePt t="44324" x="5072063" y="2152650"/>
          <p14:tracePt t="44334" x="5081588" y="2179638"/>
          <p14:tracePt t="44346" x="5081588" y="2197100"/>
          <p14:tracePt t="44361" x="5081588" y="2214563"/>
          <p14:tracePt t="44377" x="5081588" y="2276475"/>
          <p14:tracePt t="44396" x="5081588" y="2347913"/>
          <p14:tracePt t="44410" x="5072063" y="2384425"/>
          <p14:tracePt t="44427" x="5027613" y="2500313"/>
          <p14:tracePt t="44444" x="5000625" y="2581275"/>
          <p14:tracePt t="44461" x="4946650" y="2660650"/>
          <p14:tracePt t="44477" x="4848225" y="2759075"/>
          <p14:tracePt t="44494" x="4795838" y="2813050"/>
          <p14:tracePt t="44510" x="4652963" y="2894013"/>
          <p14:tracePt t="44529" x="4473575" y="2928938"/>
          <p14:tracePt t="44544" x="4340225" y="2928938"/>
          <p14:tracePt t="44560" x="4098925" y="2884488"/>
          <p14:tracePt t="44577" x="3990975" y="2840038"/>
          <p14:tracePt t="44593" x="3813175" y="2795588"/>
          <p14:tracePt t="44611" x="3724275" y="2759075"/>
          <p14:tracePt t="44661" x="3724275" y="2705100"/>
          <p14:tracePt t="44672" x="3724275" y="2697163"/>
          <p14:tracePt t="44692" x="3724275" y="2687638"/>
          <p14:tracePt t="44702" x="3724275" y="2679700"/>
          <p14:tracePt t="44713" x="3732213" y="2670175"/>
          <p14:tracePt t="44727" x="3741738" y="2670175"/>
          <p14:tracePt t="44979" x="3714750" y="2670175"/>
          <p14:tracePt t="44988" x="3705225" y="2670175"/>
          <p14:tracePt t="44999" x="3679825" y="2670175"/>
          <p14:tracePt t="45010" x="3660775" y="2670175"/>
          <p14:tracePt t="45027" x="3643313" y="2670175"/>
          <p14:tracePt t="45044" x="3608388" y="2660650"/>
          <p14:tracePt t="45061" x="3589338" y="2643188"/>
          <p14:tracePt t="45077" x="3571875" y="2625725"/>
          <p14:tracePt t="45094" x="3562350" y="2608263"/>
          <p14:tracePt t="45112" x="3562350" y="2571750"/>
          <p14:tracePt t="45127" x="3571875" y="2562225"/>
          <p14:tracePt t="45144" x="3633788" y="2527300"/>
          <p14:tracePt t="45162" x="3751263" y="2482850"/>
          <p14:tracePt t="45177" x="3822700" y="2482850"/>
          <p14:tracePt t="45194" x="3911600" y="2465388"/>
          <p14:tracePt t="45211" x="3938588" y="2455863"/>
          <p14:tracePt t="45227" x="3990975" y="2401888"/>
          <p14:tracePt t="45244" x="4027488" y="2393950"/>
          <p14:tracePt t="45261" x="4037013" y="2393950"/>
          <p14:tracePt t="45277" x="4054475" y="2393950"/>
          <p14:tracePt t="45296" x="4054475" y="2428875"/>
          <p14:tracePt t="45311" x="4054475" y="2455863"/>
          <p14:tracePt t="45327" x="4027488" y="2536825"/>
          <p14:tracePt t="45344" x="3990975" y="2562225"/>
          <p14:tracePt t="45361" x="3848100" y="2643188"/>
          <p14:tracePt t="45377" x="3633788" y="2714625"/>
          <p14:tracePt t="45394" x="3509963" y="2732088"/>
          <p14:tracePt t="45411" x="3286125" y="2732088"/>
          <p14:tracePt t="45429" x="3116263" y="2705100"/>
          <p14:tracePt t="45444" x="3071813" y="2670175"/>
          <p14:tracePt t="45461" x="2982913" y="2589213"/>
          <p14:tracePt t="45477" x="2965450" y="2554288"/>
          <p14:tracePt t="45494" x="2938463" y="2428875"/>
          <p14:tracePt t="45511" x="2928938" y="2224088"/>
          <p14:tracePt t="45528" x="2938463" y="2152650"/>
          <p14:tracePt t="45544" x="3000375" y="1990725"/>
          <p14:tracePt t="45562" x="3160713" y="1687513"/>
          <p14:tracePt t="45577" x="3251200" y="1581150"/>
          <p14:tracePt t="45594" x="3429000" y="1446213"/>
          <p14:tracePt t="45611" x="3490913" y="1401763"/>
          <p14:tracePt t="45627" x="3625850" y="1374775"/>
          <p14:tracePt t="45644" x="3848100" y="1374775"/>
          <p14:tracePt t="45661" x="3973513" y="1411288"/>
          <p14:tracePt t="45677" x="4133850" y="1509713"/>
          <p14:tracePt t="45694" x="4214813" y="1589088"/>
          <p14:tracePt t="45711" x="4224338" y="1608138"/>
          <p14:tracePt t="45727" x="4241800" y="1625600"/>
          <p14:tracePt t="45828" x="4241800" y="1633538"/>
          <p14:tracePt t="45838" x="4232275" y="1652588"/>
          <p14:tracePt t="45848" x="4224338" y="1670050"/>
          <p14:tracePt t="45861" x="4214813" y="1679575"/>
          <p14:tracePt t="45879" x="4214813" y="1697038"/>
          <p14:tracePt t="45895" x="4214813" y="1704975"/>
          <p14:tracePt t="45930" x="4214813" y="1714500"/>
          <p14:tracePt t="45944" x="4205288" y="1731963"/>
          <p14:tracePt t="45961" x="4187825" y="1847850"/>
          <p14:tracePt t="45977" x="4160838" y="1938338"/>
          <p14:tracePt t="45994" x="4108450" y="2089150"/>
          <p14:tracePt t="46012" x="4027488" y="2143125"/>
          <p14:tracePt t="46027" x="3965575" y="2170113"/>
          <p14:tracePt t="46044" x="3803650" y="2205038"/>
          <p14:tracePt t="46063" x="3679825" y="2205038"/>
          <p14:tracePt t="46077" x="3643313" y="2205038"/>
          <p14:tracePt t="46094" x="3598863" y="2187575"/>
          <p14:tracePt t="46111" x="3589338" y="2179638"/>
          <p14:tracePt t="46127" x="3581400" y="2089150"/>
          <p14:tracePt t="46145" x="3643313" y="1911350"/>
          <p14:tracePt t="46161" x="3679825" y="1830388"/>
          <p14:tracePt t="46177" x="3813175" y="1751013"/>
          <p14:tracePt t="46196" x="3983038" y="1724025"/>
          <p14:tracePt t="46211" x="4062413" y="1724025"/>
          <p14:tracePt t="46228" x="4197350" y="1731963"/>
          <p14:tracePt t="46244" x="4251325" y="1751013"/>
          <p14:tracePt t="46261" x="4295775" y="1812925"/>
          <p14:tracePt t="46277" x="4303713" y="1938338"/>
          <p14:tracePt t="46294" x="4303713" y="2000250"/>
          <p14:tracePt t="46311" x="4303713" y="2143125"/>
          <p14:tracePt t="46329" x="4232275" y="2295525"/>
          <p14:tracePt t="46344" x="4179888" y="2366963"/>
          <p14:tracePt t="46361" x="4037013" y="2517775"/>
          <p14:tracePt t="46380" x="3884613" y="2616200"/>
          <p14:tracePt t="46394" x="3830638" y="2652713"/>
          <p14:tracePt t="46411" x="3724275" y="2660650"/>
          <p14:tracePt t="46427" x="3670300" y="2660650"/>
          <p14:tracePt t="46444" x="3608388" y="2652713"/>
          <p14:tracePt t="46462" x="3562350" y="2500313"/>
          <p14:tracePt t="46477" x="3562350" y="2393950"/>
          <p14:tracePt t="46494" x="3616325" y="2259013"/>
          <p14:tracePt t="46513" x="3759200" y="2160588"/>
          <p14:tracePt t="46528" x="3840163" y="2133600"/>
          <p14:tracePt t="46544" x="4010025" y="2108200"/>
          <p14:tracePt t="46561" x="4081463" y="2108200"/>
          <p14:tracePt t="46578" x="4160838" y="2108200"/>
          <p14:tracePt t="46595" x="4179888" y="2133600"/>
          <p14:tracePt t="46611" x="4187825" y="2160588"/>
          <p14:tracePt t="46628" x="4197350" y="2276475"/>
          <p14:tracePt t="46646" x="4152900" y="2401888"/>
          <p14:tracePt t="46661" x="4116388" y="2465388"/>
          <p14:tracePt t="46677" x="3983038" y="2571750"/>
          <p14:tracePt t="46695" x="3911600" y="2608263"/>
          <p14:tracePt t="46711" x="3803650" y="2625725"/>
          <p14:tracePt t="46727" x="3741738" y="2608263"/>
          <p14:tracePt t="51722" x="3867150" y="2500313"/>
          <p14:tracePt t="51729" x="4062413" y="2438400"/>
          <p14:tracePt t="51739" x="4276725" y="2384425"/>
          <p14:tracePt t="51750" x="4537075" y="2339975"/>
          <p14:tracePt t="51762" x="4759325" y="2322513"/>
          <p14:tracePt t="51780" x="5126038" y="2322513"/>
          <p14:tracePt t="51795" x="5251450" y="2322513"/>
          <p14:tracePt t="51812" x="5446713" y="2330450"/>
          <p14:tracePt t="51829" x="5537200" y="2330450"/>
          <p14:tracePt t="59161" x="5143500" y="2330450"/>
          <p14:tracePt t="59169" x="4867275" y="2357438"/>
          <p14:tracePt t="59181" x="4562475" y="2384425"/>
          <p14:tracePt t="59197" x="4276725" y="2465388"/>
          <p14:tracePt t="59214" x="3608388" y="2509838"/>
          <p14:tracePt t="59231" x="3027363" y="2509838"/>
          <p14:tracePt t="59247" x="2857500" y="2509838"/>
          <p14:tracePt t="59264" x="2589213" y="2509838"/>
          <p14:tracePt t="59281" x="2455863" y="2465388"/>
          <p14:tracePt t="59547" x="2482850" y="2446338"/>
          <p14:tracePt t="59558" x="2544763" y="2438400"/>
          <p14:tracePt t="59568" x="2598738" y="2419350"/>
          <p14:tracePt t="59581" x="2697163" y="2411413"/>
          <p14:tracePt t="59598" x="2857500" y="2393950"/>
          <p14:tracePt t="59614" x="2938463" y="2393950"/>
          <p14:tracePt t="59631" x="3054350" y="2384425"/>
          <p14:tracePt t="59647" x="3125788" y="2384425"/>
          <p14:tracePt t="59665" x="3214688" y="2384425"/>
          <p14:tracePt t="59681" x="3268663" y="2384425"/>
          <p14:tracePt t="59698" x="3276600" y="2384425"/>
          <p14:tracePt t="59959" x="3179763" y="2401888"/>
          <p14:tracePt t="59967" x="3160713" y="2411413"/>
          <p14:tracePt t="60018" x="3160713" y="2419350"/>
          <p14:tracePt t="60038" x="3197225" y="2419350"/>
          <p14:tracePt t="60049" x="3259138" y="2419350"/>
          <p14:tracePt t="60059" x="3313113" y="2419350"/>
          <p14:tracePt t="60069" x="3384550" y="2419350"/>
          <p14:tracePt t="60081" x="3490913" y="2419350"/>
          <p14:tracePt t="60098" x="3697288" y="2401888"/>
          <p14:tracePt t="60115" x="4303713" y="2312988"/>
          <p14:tracePt t="60131" x="4929188" y="2251075"/>
          <p14:tracePt t="60148" x="5224463" y="2232025"/>
          <p14:tracePt t="60165" x="5653088" y="2197100"/>
          <p14:tracePt t="60438" x="5626100" y="2197100"/>
          <p14:tracePt t="60448" x="5581650" y="2205038"/>
          <p14:tracePt t="60458" x="5527675" y="2205038"/>
          <p14:tracePt t="60468" x="5483225" y="2205038"/>
          <p14:tracePt t="60481" x="5394325" y="2205038"/>
          <p14:tracePt t="60498" x="5160963" y="2205038"/>
          <p14:tracePt t="60514" x="5027613" y="2205038"/>
          <p14:tracePt t="60531" x="4616450" y="2205038"/>
          <p14:tracePt t="60549" x="4465638" y="2205038"/>
          <p14:tracePt t="60564" x="4116388" y="2197100"/>
          <p14:tracePt t="60581" x="3946525" y="2197100"/>
          <p14:tracePt t="60598" x="3902075" y="2197100"/>
          <p14:tracePt t="60614" x="3848100" y="2197100"/>
          <p14:tracePt t="60631" x="3840163" y="2187575"/>
          <p14:tracePt t="60961" x="3776663" y="2187575"/>
          <p14:tracePt t="60969" x="3714750" y="2197100"/>
          <p14:tracePt t="60981" x="3652838" y="2205038"/>
          <p14:tracePt t="60998" x="3544888" y="2224088"/>
          <p14:tracePt t="61014" x="3268663" y="2232025"/>
          <p14:tracePt t="61031" x="2955925" y="2232025"/>
          <p14:tracePt t="61048" x="2813050" y="2214563"/>
          <p14:tracePt t="61065" x="2679700" y="2187575"/>
          <p14:tracePt t="61081" x="2652713" y="2187575"/>
          <p14:tracePt t="61184" x="2660650" y="2187575"/>
          <p14:tracePt t="61205" x="2679700" y="2187575"/>
          <p14:tracePt t="61215" x="2687638" y="2187575"/>
          <p14:tracePt t="61225" x="2705100" y="2187575"/>
          <p14:tracePt t="61235" x="2732088" y="2187575"/>
          <p14:tracePt t="61248" x="2751138" y="2187575"/>
          <p14:tracePt t="61267" x="2795588" y="2187575"/>
          <p14:tracePt t="61281" x="2813050" y="2187575"/>
          <p14:tracePt t="61298" x="2894013" y="2179638"/>
          <p14:tracePt t="61315" x="2955925" y="2179638"/>
          <p14:tracePt t="61331" x="3133725" y="2160588"/>
          <p14:tracePt t="61348" x="3303588" y="2108200"/>
          <p14:tracePt t="61365" x="3465513" y="2098675"/>
          <p14:tracePt t="61368" x="3652838" y="2071688"/>
          <p14:tracePt t="61382" x="3786188" y="2017713"/>
          <p14:tracePt t="61399" x="4170363" y="1973263"/>
          <p14:tracePt t="61415" x="4348163" y="1955800"/>
          <p14:tracePt t="61432" x="4660900" y="1946275"/>
          <p14:tracePt t="61449" x="4983163" y="1938338"/>
          <p14:tracePt t="61465" x="5089525" y="1928813"/>
          <p14:tracePt t="61481" x="5313363" y="1901825"/>
          <p14:tracePt t="61498" x="5402263" y="1893888"/>
          <p14:tracePt t="61515" x="5518150" y="1884363"/>
          <p14:tracePt t="61532" x="5599113" y="1884363"/>
          <p14:tracePt t="61548" x="5634038" y="1874838"/>
          <p14:tracePt t="61565" x="5653088" y="1874838"/>
          <p14:tracePt t="61849" x="5670550" y="1874838"/>
          <p14:tracePt t="61859" x="5705475" y="1893888"/>
          <p14:tracePt t="61869" x="5751513" y="1911350"/>
          <p14:tracePt t="61881" x="5795963" y="1938338"/>
          <p14:tracePt t="61899" x="5830888" y="1955800"/>
          <p14:tracePt t="61915" x="5911850" y="1990725"/>
          <p14:tracePt t="61932" x="5956300" y="2044700"/>
          <p14:tracePt t="61949" x="5956300" y="2062163"/>
          <p14:tracePt t="61965" x="5946775" y="2098675"/>
          <p14:tracePt t="61982" x="5884863" y="2187575"/>
          <p14:tracePt t="61998" x="5848350" y="2241550"/>
          <p14:tracePt t="62015" x="5768975" y="2347913"/>
          <p14:tracePt t="62032" x="5732463" y="2384425"/>
          <p14:tracePt t="62271" x="5562600" y="2446338"/>
          <p14:tracePt t="62278" x="5419725" y="2490788"/>
          <p14:tracePt t="62289" x="5197475" y="2554288"/>
          <p14:tracePt t="62300" x="4938713" y="2554288"/>
          <p14:tracePt t="62315" x="4643438" y="2554288"/>
          <p14:tracePt t="62332" x="3919538" y="2482850"/>
          <p14:tracePt t="62349" x="3652838" y="2482850"/>
          <p14:tracePt t="62365" x="3197225" y="2438400"/>
          <p14:tracePt t="62382" x="2982913" y="2393950"/>
          <p14:tracePt t="62398" x="2884488" y="2366963"/>
          <p14:tracePt t="62780" x="2867025" y="2366963"/>
          <p14:tracePt t="62790" x="2840038" y="2374900"/>
          <p14:tracePt t="62801" x="2813050" y="2374900"/>
          <p14:tracePt t="62815" x="2759075" y="2374900"/>
          <p14:tracePt t="62832" x="2679700" y="2366963"/>
          <p14:tracePt t="62848" x="2652713" y="2347913"/>
          <p14:tracePt t="62865" x="2643188" y="2295525"/>
          <p14:tracePt t="62882" x="2643188" y="2241550"/>
          <p14:tracePt t="62898" x="2643188" y="2224088"/>
          <p14:tracePt t="62916" x="2714625" y="2179638"/>
          <p14:tracePt t="62934" x="2847975" y="2108200"/>
          <p14:tracePt t="62949" x="2884488" y="2108200"/>
          <p14:tracePt t="62965" x="2938463" y="2108200"/>
          <p14:tracePt t="63343" x="2928938" y="2116138"/>
          <p14:tracePt t="63353" x="2911475" y="2116138"/>
          <p14:tracePt t="63363" x="2874963" y="2125663"/>
          <p14:tracePt t="63373" x="2840038" y="2125663"/>
          <p14:tracePt t="63385" x="2813050" y="2125663"/>
          <p14:tracePt t="63398" x="2786063" y="2125663"/>
          <p14:tracePt t="63415" x="2759075" y="2108200"/>
          <p14:tracePt t="63433" x="2751138" y="2089150"/>
          <p14:tracePt t="63449" x="2741613" y="2081213"/>
          <p14:tracePt t="63465" x="2751138" y="2062163"/>
          <p14:tracePt t="65266" x="2751138" y="2071688"/>
          <p14:tracePt t="65276" x="2751138" y="2081213"/>
          <p14:tracePt t="65347" x="2751138" y="2089150"/>
          <p14:tracePt t="65357" x="2751138" y="2108200"/>
          <p14:tracePt t="65369" x="2759075" y="2125663"/>
          <p14:tracePt t="65382" x="2759075" y="2133600"/>
          <p14:tracePt t="65399" x="2768600" y="2143125"/>
          <p14:tracePt t="65583" x="2759075" y="2160588"/>
          <p14:tracePt t="65604" x="2759075" y="2179638"/>
          <p14:tracePt t="65664" x="2768600" y="2179638"/>
          <p14:tracePt t="65675" x="2795588" y="2179638"/>
          <p14:tracePt t="65685" x="2830513" y="2179638"/>
          <p14:tracePt t="65699" x="2857500" y="2179638"/>
          <p14:tracePt t="65716" x="2884488" y="2179638"/>
          <p14:tracePt t="65749" x="2894013" y="2179638"/>
          <p14:tracePt t="65768" x="2901950" y="2179638"/>
          <p14:tracePt t="65782" x="2911475" y="2179638"/>
          <p14:tracePt t="65799" x="2938463" y="2179638"/>
          <p14:tracePt t="65920" x="2973388" y="2179638"/>
          <p14:tracePt t="65930" x="3071813" y="2170113"/>
          <p14:tracePt t="65941" x="3197225" y="2170113"/>
          <p14:tracePt t="65951" x="3375025" y="2170113"/>
          <p14:tracePt t="65966" x="3776663" y="2197100"/>
          <p14:tracePt t="65982" x="4491038" y="2241550"/>
          <p14:tracePt t="65999" x="4786313" y="2268538"/>
          <p14:tracePt t="66016" x="5375275" y="2374900"/>
          <p14:tracePt t="66033" x="5776913" y="2455863"/>
          <p14:tracePt t="66049" x="5919788" y="2490788"/>
          <p14:tracePt t="66066" x="6054725" y="2500313"/>
          <p14:tracePt t="66083" x="6081713" y="2500313"/>
          <p14:tracePt t="66308" x="6081713" y="2490788"/>
          <p14:tracePt t="66319" x="6081713" y="2465388"/>
          <p14:tracePt t="66329" x="6081713" y="2428875"/>
          <p14:tracePt t="66339" x="6081713" y="2401888"/>
          <p14:tracePt t="66350" x="6054725" y="2339975"/>
          <p14:tracePt t="66366" x="6037263" y="2276475"/>
          <p14:tracePt t="66383" x="5991225" y="2205038"/>
          <p14:tracePt t="66399" x="5983288" y="2197100"/>
          <p14:tracePt t="66433" x="5973763" y="2197100"/>
          <p14:tracePt t="66450" x="5956300" y="2197100"/>
          <p14:tracePt t="66466" x="5919788" y="2197100"/>
          <p14:tracePt t="66483" x="5902325" y="2197100"/>
          <p14:tracePt t="66759" x="5902325" y="2187575"/>
          <p14:tracePt t="66769" x="5911850" y="2187575"/>
          <p14:tracePt t="66779" x="5946775" y="2179638"/>
          <p14:tracePt t="66790" x="6018213" y="2179638"/>
          <p14:tracePt t="66801" x="6116638" y="2179638"/>
          <p14:tracePt t="66816" x="6286500" y="2197100"/>
          <p14:tracePt t="66833" x="6616700" y="2259013"/>
          <p14:tracePt t="66852" x="6715125" y="2268538"/>
          <p14:tracePt t="66953" x="6705600" y="2268538"/>
          <p14:tracePt t="66964" x="6697663" y="2268538"/>
          <p14:tracePt t="66974" x="6680200" y="2268538"/>
          <p14:tracePt t="66985" x="6643688" y="2268538"/>
          <p14:tracePt t="66999" x="6589713" y="2268538"/>
          <p14:tracePt t="67016" x="6394450" y="2251075"/>
          <p14:tracePt t="67034" x="6197600" y="2241550"/>
          <p14:tracePt t="67049" x="6126163" y="2232025"/>
          <p14:tracePt t="67066" x="6081713" y="2224088"/>
          <p14:tracePt t="67345" x="5795963" y="2224088"/>
          <p14:tracePt t="67352" x="5510213" y="2224088"/>
          <p14:tracePt t="67366" x="5072063" y="2224088"/>
          <p14:tracePt t="67383" x="4456113" y="2205038"/>
          <p14:tracePt t="67400" x="4251325" y="2179638"/>
          <p14:tracePt t="67416" x="4081463" y="2152650"/>
          <p14:tracePt t="67434" x="4000500" y="2133600"/>
          <p14:tracePt t="67450" x="3990975" y="2125663"/>
          <p14:tracePt t="67484" x="3990975" y="2108200"/>
          <p14:tracePt t="67500" x="3990975" y="2098675"/>
          <p14:tracePt t="67516" x="4010025" y="2062163"/>
          <p14:tracePt t="67533" x="4010025" y="2054225"/>
          <p14:tracePt t="67550" x="4027488" y="2044700"/>
          <p14:tracePt t="67567" x="4037013" y="2036763"/>
          <p14:tracePt t="67679" x="4037013" y="2027238"/>
          <p14:tracePt t="67689" x="4027488" y="2027238"/>
          <p14:tracePt t="67701" x="4010025" y="2009775"/>
          <p14:tracePt t="67716" x="3983038" y="1982788"/>
          <p14:tracePt t="67733" x="3875088" y="1893888"/>
          <p14:tracePt t="67751" x="3813175" y="1866900"/>
          <p14:tracePt t="67766" x="3786188" y="1866900"/>
          <p14:tracePt t="67783" x="3687763" y="1874838"/>
          <p14:tracePt t="67800" x="3633788" y="1919288"/>
          <p14:tracePt t="67816" x="3544888" y="2000250"/>
          <p14:tracePt t="67833" x="3536950" y="2017713"/>
          <p14:tracePt t="67866" x="3536950" y="2027238"/>
          <p14:tracePt t="67884" x="3589338" y="2027238"/>
          <p14:tracePt t="67945" x="3608388" y="2027238"/>
          <p14:tracePt t="67956" x="3625850" y="2036763"/>
          <p14:tracePt t="67967" x="3660775" y="2044700"/>
          <p14:tracePt t="67983" x="3687763" y="2062163"/>
          <p14:tracePt t="68000" x="3768725" y="2089150"/>
          <p14:tracePt t="68017" x="3840163" y="2125663"/>
          <p14:tracePt t="68303" x="3875088" y="2125663"/>
          <p14:tracePt t="68314" x="3911600" y="2125663"/>
          <p14:tracePt t="68324" x="3965575" y="2125663"/>
          <p14:tracePt t="68335" x="4044950" y="2133600"/>
          <p14:tracePt t="68350" x="4160838" y="2143125"/>
          <p14:tracePt t="68367" x="4491038" y="2160588"/>
          <p14:tracePt t="68383" x="4687888" y="2179638"/>
          <p14:tracePt t="68400" x="4938713" y="2187575"/>
          <p14:tracePt t="68416" x="5099050" y="2187575"/>
          <p14:tracePt t="68433" x="5143500" y="2187575"/>
          <p14:tracePt t="68450" x="5170488" y="2187575"/>
          <p14:tracePt t="68478" x="5143500" y="2187575"/>
          <p14:tracePt t="68487" x="5081588" y="2170113"/>
          <p14:tracePt t="68744" x="5072063" y="2170113"/>
          <p14:tracePt t="68753" x="5054600" y="2179638"/>
          <p14:tracePt t="68764" x="5037138" y="2179638"/>
          <p14:tracePt t="68773" x="5018088" y="2179638"/>
          <p14:tracePt t="68785" x="4973638" y="2179638"/>
          <p14:tracePt t="68800" x="4919663" y="2179638"/>
          <p14:tracePt t="68817" x="4768850" y="2179638"/>
          <p14:tracePt t="68834" x="4660900" y="2152650"/>
          <p14:tracePt t="68850" x="4419600" y="2125663"/>
          <p14:tracePt t="68867" x="4251325" y="2098675"/>
          <p14:tracePt t="68883" x="4170363" y="2089150"/>
          <p14:tracePt t="68900" x="4027488" y="2062163"/>
          <p14:tracePt t="68918" x="3929063" y="2036763"/>
          <p14:tracePt t="68934" x="3875088" y="2009775"/>
          <p14:tracePt t="68950" x="3822700" y="1973263"/>
          <p14:tracePt t="68968" x="3813175" y="1919288"/>
          <p14:tracePt t="68983" x="3830638" y="1874838"/>
          <p14:tracePt t="69000" x="3973513" y="1670050"/>
          <p14:tracePt t="69017" x="4071938" y="1625600"/>
          <p14:tracePt t="69033" x="4276725" y="1536700"/>
          <p14:tracePt t="69050" x="4419600" y="1473200"/>
          <p14:tracePt t="69067" x="4483100" y="1455738"/>
          <p14:tracePt t="69083" x="4652963" y="1446213"/>
          <p14:tracePt t="69102" x="4822825" y="1465263"/>
          <p14:tracePt t="69117" x="4884738" y="1509713"/>
          <p14:tracePt t="69133" x="4973638" y="1589088"/>
          <p14:tracePt t="69150" x="5010150" y="1616075"/>
          <p14:tracePt t="69167" x="5027613" y="1643063"/>
          <p14:tracePt t="69184" x="5027613" y="1652588"/>
          <p14:tracePt t="69244" x="5037138" y="1652588"/>
          <p14:tracePt t="69500" x="5037138" y="1697038"/>
          <p14:tracePt t="69510" x="5037138" y="1741488"/>
          <p14:tracePt t="69521" x="5027613" y="1768475"/>
          <p14:tracePt t="69534" x="5018088" y="1795463"/>
          <p14:tracePt t="69551" x="5018088" y="1830388"/>
          <p14:tracePt t="69567" x="5018088" y="1839913"/>
          <p14:tracePt t="69584" x="5010150" y="1839913"/>
          <p14:tracePt t="69617" x="5010150" y="1847850"/>
          <p14:tracePt t="69633" x="5010150" y="1874838"/>
          <p14:tracePt t="69869" x="4956175" y="1911350"/>
          <p14:tracePt t="69878" x="4867275" y="1955800"/>
          <p14:tracePt t="69889" x="4724400" y="2000250"/>
          <p14:tracePt t="69900" x="4537075" y="2036763"/>
          <p14:tracePt t="69917" x="4394200" y="2036763"/>
          <p14:tracePt t="69934" x="4054475" y="2017713"/>
          <p14:tracePt t="69951" x="3848100" y="1982788"/>
          <p14:tracePt t="69967" x="3822700" y="1965325"/>
          <p14:tracePt t="69984" x="3795713" y="1938338"/>
          <p14:tracePt t="70002" x="3795713" y="1884363"/>
          <p14:tracePt t="70017" x="3803650" y="1847850"/>
          <p14:tracePt t="70034" x="3902075" y="1751013"/>
          <p14:tracePt t="70052" x="4116388" y="1660525"/>
          <p14:tracePt t="70067" x="4295775" y="1633538"/>
          <p14:tracePt t="70084" x="4537075" y="1616075"/>
          <p14:tracePt t="70101" x="4670425" y="1616075"/>
          <p14:tracePt t="70117" x="4867275" y="1625600"/>
          <p14:tracePt t="70134" x="4956175" y="1643063"/>
          <p14:tracePt t="70150" x="4983163" y="1652588"/>
          <p14:tracePt t="70391" x="4875213" y="1697038"/>
          <p14:tracePt t="70400" x="4786313" y="1758950"/>
          <p14:tracePt t="70410" x="4697413" y="1847850"/>
          <p14:tracePt t="70420" x="4581525" y="1973263"/>
          <p14:tracePt t="70434" x="4465638" y="2152650"/>
          <p14:tracePt t="70451" x="4348163" y="2347913"/>
          <p14:tracePt t="70467" x="4313238" y="2411413"/>
          <p14:tracePt t="70484" x="4259263" y="2527300"/>
          <p14:tracePt t="70996" x="3983038" y="2544763"/>
          <p14:tracePt t="71003" x="3965575" y="2544763"/>
          <p14:tracePt t="71017" x="3938588" y="2544763"/>
          <p14:tracePt t="71034" x="3894138" y="2571750"/>
          <p14:tracePt t="71050" x="3867150" y="2608263"/>
          <p14:tracePt t="71067" x="3813175" y="2652713"/>
          <p14:tracePt t="71084" x="3803650" y="2660650"/>
          <p14:tracePt t="71117" x="3919538" y="2536825"/>
          <p14:tracePt t="71134" x="4010025" y="2465388"/>
          <p14:tracePt t="71151" x="4286250" y="2366963"/>
          <p14:tracePt t="71167" x="4545013" y="2312988"/>
          <p14:tracePt t="71184" x="4652963" y="2295525"/>
          <p14:tracePt t="71201" x="4911725" y="2276475"/>
          <p14:tracePt t="71218" x="5108575" y="2241550"/>
          <p14:tracePt t="71234" x="5160963" y="2232025"/>
          <p14:tracePt t="71251" x="5205413" y="2224088"/>
          <p14:tracePt t="71267" x="5205413" y="2214563"/>
          <p14:tracePt t="71515" x="5153025" y="2224088"/>
          <p14:tracePt t="71525" x="5054600" y="2232025"/>
          <p14:tracePt t="71536" x="4946650" y="2232025"/>
          <p14:tracePt t="71551" x="4857750" y="2232025"/>
          <p14:tracePt t="71567" x="4697413" y="2205038"/>
          <p14:tracePt t="71584" x="4643438" y="2187575"/>
          <p14:tracePt t="71601" x="4572000" y="2143125"/>
          <p14:tracePt t="71617" x="4518025" y="2081213"/>
          <p14:tracePt t="71634" x="4491038" y="2044700"/>
          <p14:tracePt t="71651" x="4446588" y="1919288"/>
          <p14:tracePt t="71669" x="4419600" y="1839913"/>
          <p14:tracePt t="71685" x="4402138" y="1803400"/>
          <p14:tracePt t="71701" x="4384675" y="1785938"/>
          <p14:tracePt t="71717" x="4375150" y="1785938"/>
          <p14:tracePt t="71734" x="4340225" y="1776413"/>
          <p14:tracePt t="71751" x="4251325" y="1776413"/>
          <p14:tracePt t="71767" x="4187825" y="1776413"/>
          <p14:tracePt t="71784" x="4062413" y="1822450"/>
          <p14:tracePt t="71801" x="3919538" y="1884363"/>
          <p14:tracePt t="71817" x="3857625" y="1928813"/>
          <p14:tracePt t="71834" x="3759200" y="1990725"/>
          <p14:tracePt t="72139" x="3544888" y="2062163"/>
          <p14:tracePt t="72149" x="3465513" y="2062163"/>
          <p14:tracePt t="72160" x="3375025" y="2071688"/>
          <p14:tracePt t="72170" x="3295650" y="2071688"/>
          <p14:tracePt t="72185" x="3214688" y="2071688"/>
          <p14:tracePt t="72201" x="3000375" y="2036763"/>
          <p14:tracePt t="72217" x="2884488" y="2009775"/>
          <p14:tracePt t="72234" x="2724150" y="1946275"/>
          <p14:tracePt t="72251" x="2670175" y="1919288"/>
          <p14:tracePt t="72268" x="2670175" y="1911350"/>
          <p14:tracePt t="72284" x="2652713" y="1893888"/>
          <p14:tracePt t="72301" x="2652713" y="1884363"/>
          <p14:tracePt t="72344" x="2652713" y="1874838"/>
          <p14:tracePt t="72354" x="2660650" y="1874838"/>
          <p14:tracePt t="72368" x="2670175" y="1874838"/>
          <p14:tracePt t="72386" x="2679700" y="1874838"/>
          <p14:tracePt t="72401" x="2687638" y="1874838"/>
          <p14:tracePt t="72418" x="2697163" y="1874838"/>
          <p14:tracePt t="72507" x="2697163" y="1884363"/>
          <p14:tracePt t="72569" x="2697163" y="1901825"/>
          <p14:tracePt t="72589" x="2697163" y="1911350"/>
          <p14:tracePt t="72600" x="2697163" y="1919288"/>
          <p14:tracePt t="72609" x="2697163" y="1928813"/>
          <p14:tracePt t="72620" x="2697163" y="1946275"/>
          <p14:tracePt t="72634" x="2687638" y="1955800"/>
          <p14:tracePt t="72651" x="2687638" y="1965325"/>
          <p14:tracePt t="72763" x="2697163" y="1955800"/>
          <p14:tracePt t="72773" x="2714625" y="1938338"/>
          <p14:tracePt t="72784" x="2732088" y="1928813"/>
          <p14:tracePt t="72801" x="2759075" y="1911350"/>
          <p14:tracePt t="72818" x="2803525" y="1884363"/>
          <p14:tracePt t="72834" x="2840038" y="1874838"/>
          <p14:tracePt t="72851" x="2857500" y="1866900"/>
          <p14:tracePt t="72868" x="2901950" y="1857375"/>
          <p14:tracePt t="72886" x="3027363" y="1839913"/>
          <p14:tracePt t="73131" x="3009900" y="1839913"/>
          <p14:tracePt t="73141" x="3000375" y="1839913"/>
          <p14:tracePt t="73153" x="2982913" y="1839913"/>
          <p14:tracePt t="73168" x="2965450" y="1839913"/>
          <p14:tracePt t="73185" x="2928938" y="1839913"/>
          <p14:tracePt t="73203" x="2901950" y="1839913"/>
          <p14:tracePt t="73218" x="2894013" y="1839913"/>
          <p14:tracePt t="73235" x="2874963" y="1839913"/>
          <p14:tracePt t="73251" x="2867025" y="1830388"/>
          <p14:tracePt t="73268" x="2867025" y="1822450"/>
          <p14:tracePt t="73418" x="2867025" y="1830388"/>
          <p14:tracePt t="73427" x="2867025" y="1839913"/>
          <p14:tracePt t="73765" x="2874963" y="1830388"/>
          <p14:tracePt t="73776" x="2884488" y="1812925"/>
          <p14:tracePt t="73786" x="2884488" y="1803400"/>
          <p14:tracePt t="73802" x="2894013" y="1785938"/>
          <p14:tracePt t="73818" x="2901950" y="1731963"/>
          <p14:tracePt t="73835" x="2901950" y="1687513"/>
          <p14:tracePt t="73851" x="2901950" y="1679575"/>
          <p14:tracePt t="73868" x="2901950" y="1670050"/>
          <p14:tracePt t="73885" x="2911475" y="1670050"/>
          <p14:tracePt t="74226" x="2911475" y="1679575"/>
          <p14:tracePt t="74236" x="2911475" y="1697038"/>
          <p14:tracePt t="74246" x="2911475" y="1741488"/>
          <p14:tracePt t="74256" x="2901950" y="1768475"/>
          <p14:tracePt t="74268" x="2894013" y="1795463"/>
          <p14:tracePt t="74285" x="2884488" y="1822450"/>
          <p14:tracePt t="74301" x="2867025" y="1857375"/>
          <p14:tracePt t="74318" x="2867025" y="1893888"/>
          <p14:tracePt t="74335" x="2857500" y="1893888"/>
          <p14:tracePt t="74379" x="2857500" y="1901825"/>
          <p14:tracePt t="75048" x="2857500" y="1893888"/>
          <p14:tracePt t="75054" x="2857500" y="1866900"/>
          <p14:tracePt t="75068" x="2857500" y="1839913"/>
          <p14:tracePt t="75085" x="2874963" y="1785938"/>
          <p14:tracePt t="75102" x="2884488" y="1776413"/>
          <p14:tracePt t="75118" x="2919413" y="1741488"/>
          <p14:tracePt t="75136" x="2990850" y="1704975"/>
          <p14:tracePt t="75152" x="3044825" y="1670050"/>
          <p14:tracePt t="75168" x="3160713" y="1509713"/>
          <p14:tracePt t="75185" x="3224213" y="1465263"/>
          <p14:tracePt t="75202" x="3322638" y="1401763"/>
          <p14:tracePt t="75218" x="3340100" y="1401763"/>
          <p14:tracePt t="75251" x="3367088" y="1401763"/>
          <p14:tracePt t="75269" x="3465513" y="1411288"/>
          <p14:tracePt t="75285" x="3517900" y="1446213"/>
          <p14:tracePt t="75302" x="3652838" y="1581150"/>
          <p14:tracePt t="75320" x="3759200" y="1670050"/>
          <p14:tracePt t="75335" x="3803650" y="1714500"/>
          <p14:tracePt t="75352" x="3857625" y="1776413"/>
          <p14:tracePt t="75368" x="3867150" y="1795463"/>
          <p14:tracePt t="75372" x="3884613" y="1812925"/>
          <p14:tracePt t="75385" x="3894138" y="1822450"/>
          <p14:tracePt t="75402" x="3929063" y="1847850"/>
          <p14:tracePt t="75418" x="3946525" y="1857375"/>
          <p14:tracePt t="75435" x="3965575" y="1874838"/>
          <p14:tracePt t="75452" x="3973513" y="1874838"/>
          <p14:tracePt t="75468" x="3983038" y="1874838"/>
          <p14:tracePt t="75627" x="3983038" y="1866900"/>
          <p14:tracePt t="75637" x="3990975" y="1847850"/>
          <p14:tracePt t="75648" x="3990975" y="1830388"/>
          <p14:tracePt t="75658" x="4017963" y="1822450"/>
          <p14:tracePt t="75669" x="4044950" y="1785938"/>
          <p14:tracePt t="75685" x="4081463" y="1758950"/>
          <p14:tracePt t="75702" x="4179888" y="1679575"/>
          <p14:tracePt t="75719" x="4286250" y="1589088"/>
          <p14:tracePt t="75735" x="4357688" y="1562100"/>
          <p14:tracePt t="75752" x="4527550" y="1527175"/>
          <p14:tracePt t="75771" x="4616450" y="1509713"/>
          <p14:tracePt t="75785" x="4652963" y="1509713"/>
          <p14:tracePt t="75803" x="4724400" y="1509713"/>
          <p14:tracePt t="75818" x="4768850" y="1509713"/>
          <p14:tracePt t="75835" x="4830763" y="1517650"/>
          <p14:tracePt t="75852" x="4894263" y="1536700"/>
          <p14:tracePt t="75868" x="4911725" y="1544638"/>
          <p14:tracePt t="75885" x="4911725" y="1554163"/>
          <p14:tracePt t="75904" x="4919663" y="1562100"/>
          <p14:tracePt t="75918" x="4929188" y="1589088"/>
          <p14:tracePt t="75935" x="4956175" y="1633538"/>
          <p14:tracePt t="75953" x="4983163" y="1670050"/>
          <p14:tracePt t="75968" x="5018088" y="1697038"/>
          <p14:tracePt t="75985" x="5037138" y="1714500"/>
          <p14:tracePt t="76200" x="5045075" y="1687513"/>
          <p14:tracePt t="76210" x="5062538" y="1652588"/>
          <p14:tracePt t="76221" x="5099050" y="1598613"/>
          <p14:tracePt t="76235" x="5170488" y="1544638"/>
          <p14:tracePt t="76252" x="5348288" y="1446213"/>
          <p14:tracePt t="76269" x="5446713" y="1419225"/>
          <p14:tracePt t="76285" x="5616575" y="1384300"/>
          <p14:tracePt t="76302" x="5759450" y="1374775"/>
          <p14:tracePt t="76319" x="5822950" y="1374775"/>
          <p14:tracePt t="76336" x="5956300" y="1401763"/>
          <p14:tracePt t="76354" x="6062663" y="1465263"/>
          <p14:tracePt t="76369" x="6099175" y="1500188"/>
          <p14:tracePt t="76385" x="6161088" y="1544638"/>
          <p14:tracePt t="76402" x="6180138" y="1554163"/>
          <p14:tracePt t="76419" x="6224588" y="1598613"/>
          <p14:tracePt t="76436" x="6276975" y="1616075"/>
          <p14:tracePt t="76452" x="6286500" y="1625600"/>
          <p14:tracePt t="76469" x="6303963" y="1625600"/>
          <p14:tracePt t="76485" x="6303963" y="1633538"/>
          <p14:tracePt t="76803" x="6303963" y="1704975"/>
          <p14:tracePt t="76813" x="6296025" y="1830388"/>
          <p14:tracePt t="76824" x="6269038" y="1946275"/>
          <p14:tracePt t="76835" x="6197600" y="2143125"/>
          <p14:tracePt t="76852" x="6134100" y="2322513"/>
          <p14:tracePt t="76869" x="6045200" y="2465388"/>
          <p14:tracePt t="76885" x="6027738" y="2473325"/>
          <p14:tracePt t="77151" x="6037263" y="2455863"/>
          <p14:tracePt t="77161" x="6054725" y="2411413"/>
          <p14:tracePt t="77172" x="6062663" y="2384425"/>
          <p14:tracePt t="77186" x="6089650" y="2347913"/>
          <p14:tracePt t="77202" x="6108700" y="2286000"/>
          <p14:tracePt t="77219" x="6116638" y="2268538"/>
          <p14:tracePt t="77236" x="6116638" y="2259013"/>
          <p14:tracePt t="77478" x="6116638" y="2276475"/>
          <p14:tracePt t="77489" x="6116638" y="2286000"/>
          <p14:tracePt t="77499" x="6116638" y="2295525"/>
          <p14:tracePt t="77509" x="6108700" y="2312988"/>
          <p14:tracePt t="77520" x="6099175" y="2339975"/>
          <p14:tracePt t="77536" x="6099175" y="2357438"/>
          <p14:tracePt t="77552" x="6072188" y="2401888"/>
          <p14:tracePt t="77571" x="6037263" y="2446338"/>
          <p14:tracePt t="77586" x="6000750" y="2473325"/>
          <p14:tracePt t="77602" x="5919788" y="2554288"/>
          <p14:tracePt t="77619" x="5884863" y="2598738"/>
          <p14:tracePt t="77635" x="5822950" y="2670175"/>
          <p14:tracePt t="77652" x="5759450" y="2741613"/>
          <p14:tracePt t="77669" x="5732463" y="2751138"/>
          <p14:tracePt t="77686" x="5626100" y="2776538"/>
          <p14:tracePt t="77703" x="5527675" y="2786063"/>
          <p14:tracePt t="77719" x="5491163" y="2786063"/>
          <p14:tracePt t="77736" x="5394325" y="2768600"/>
          <p14:tracePt t="77752" x="5330825" y="2751138"/>
          <p14:tracePt t="77769" x="5205413" y="2705100"/>
          <p14:tracePt t="77786" x="5108575" y="2670175"/>
          <p14:tracePt t="77803" x="5054600" y="2616200"/>
          <p14:tracePt t="77819" x="4894263" y="2509838"/>
          <p14:tracePt t="77836" x="4776788" y="2384425"/>
          <p14:tracePt t="77852" x="4759325" y="2357438"/>
          <p14:tracePt t="77869" x="4751388" y="2330450"/>
          <p14:tracePt t="78174" x="4751388" y="2347913"/>
          <p14:tracePt t="78184" x="4751388" y="2366963"/>
          <p14:tracePt t="78194" x="4741863" y="2374900"/>
          <p14:tracePt t="78205" x="4741863" y="2384425"/>
          <p14:tracePt t="78219" x="4741863" y="2411413"/>
          <p14:tracePt t="78236" x="4741863" y="2455863"/>
          <p14:tracePt t="78269" x="4741863" y="2465388"/>
          <p14:tracePt t="78287" x="4751388" y="2465388"/>
          <p14:tracePt t="78512" x="4795838" y="2455863"/>
          <p14:tracePt t="78521" x="4830763" y="2411413"/>
          <p14:tracePt t="78532" x="4875213" y="2374900"/>
          <p14:tracePt t="78542" x="4919663" y="2347913"/>
          <p14:tracePt t="78553" x="4956175" y="2330450"/>
          <p14:tracePt t="78569" x="4991100" y="2312988"/>
          <p14:tracePt t="78586" x="5027613" y="2286000"/>
          <p14:tracePt t="78603" x="5045075" y="2268538"/>
          <p14:tracePt t="78636" x="5054600" y="2268538"/>
          <p14:tracePt t="78716" x="5054600" y="2286000"/>
          <p14:tracePt t="78727" x="5062538" y="2312988"/>
          <p14:tracePt t="78737" x="5062538" y="2330450"/>
          <p14:tracePt t="78752" x="5062538" y="2357438"/>
          <p14:tracePt t="78769" x="5062538" y="2419350"/>
          <p14:tracePt t="78788" x="5062538" y="2446338"/>
          <p14:tracePt t="78803" x="5062538" y="2465388"/>
          <p14:tracePt t="78820" x="5054600" y="2500313"/>
          <p14:tracePt t="78836" x="5054600" y="2517775"/>
          <p14:tracePt t="78853" x="5045075" y="2581275"/>
          <p14:tracePt t="78869" x="5027613" y="2643188"/>
          <p14:tracePt t="78886" x="5018088" y="2660650"/>
          <p14:tracePt t="78903" x="5000625" y="2687638"/>
          <p14:tracePt t="78920" x="4973638" y="2732088"/>
          <p14:tracePt t="78936" x="4946650" y="2759075"/>
          <p14:tracePt t="78953" x="4857750" y="2840038"/>
          <p14:tracePt t="78969" x="4795838" y="2919413"/>
          <p14:tracePt t="78986" x="4633913" y="3044825"/>
          <p14:tracePt t="79003" x="4456113" y="3108325"/>
          <p14:tracePt t="79019" x="4357688" y="3133725"/>
          <p14:tracePt t="79036" x="4187825" y="3143250"/>
          <p14:tracePt t="79053" x="4010025" y="3143250"/>
          <p14:tracePt t="79069" x="3946525" y="3143250"/>
          <p14:tracePt t="79086" x="3894138" y="3125788"/>
          <p14:tracePt t="79105" x="3867150" y="3089275"/>
          <p14:tracePt t="79119" x="3857625" y="3017838"/>
          <p14:tracePt t="79136" x="3857625" y="2894013"/>
          <p14:tracePt t="79153" x="3857625" y="2847975"/>
          <p14:tracePt t="79169" x="3857625" y="2768600"/>
          <p14:tracePt t="79186" x="3867150" y="2741613"/>
          <p14:tracePt t="79203" x="3867150" y="2732088"/>
          <p14:tracePt t="79219" x="3884613" y="2714625"/>
          <p14:tracePt t="79238" x="3902075" y="2714625"/>
          <p14:tracePt t="79253" x="3911600" y="2705100"/>
          <p14:tracePt t="79299" x="3919538" y="2697163"/>
          <p14:tracePt t="79309" x="3938588" y="2633663"/>
          <p14:tracePt t="79320" x="3956050" y="2598738"/>
          <p14:tracePt t="79336" x="4000500" y="2562225"/>
          <p14:tracePt t="79353" x="4071938" y="2536825"/>
          <p14:tracePt t="79371" x="4108450" y="2517775"/>
          <p14:tracePt t="79422" x="4108450" y="2527300"/>
          <p14:tracePt t="79432" x="4108450" y="2544763"/>
          <p14:tracePt t="79442" x="4108450" y="2581275"/>
          <p14:tracePt t="79453" x="4098925" y="2652713"/>
          <p14:tracePt t="79469" x="4081463" y="2714625"/>
          <p14:tracePt t="79486" x="4062413" y="2759075"/>
          <p14:tracePt t="79503" x="4037013" y="2795588"/>
          <p14:tracePt t="79519" x="4027488" y="2803525"/>
          <p14:tracePt t="79536" x="4010025" y="2822575"/>
          <p14:tracePt t="79553" x="3983038" y="2830513"/>
          <p14:tracePt t="79569" x="3956050" y="2840038"/>
          <p14:tracePt t="79586" x="3902075" y="2847975"/>
          <p14:tracePt t="79603" x="3867150" y="2847975"/>
          <p14:tracePt t="79619" x="3768725" y="2840038"/>
          <p14:tracePt t="79637" x="3616325" y="2795588"/>
          <p14:tracePt t="79653" x="3527425" y="2741613"/>
          <p14:tracePt t="79670" x="3394075" y="2670175"/>
          <p14:tracePt t="79688" x="3340100" y="2625725"/>
          <p14:tracePt t="79703" x="3330575" y="2608263"/>
          <p14:tracePt t="79719" x="3330575" y="2544763"/>
          <p14:tracePt t="79736" x="3330575" y="2509838"/>
          <p14:tracePt t="79753" x="3340100" y="2482850"/>
          <p14:tracePt t="79770" x="3411538" y="2455863"/>
          <p14:tracePt t="79786" x="3446463" y="2455863"/>
          <p14:tracePt t="79803" x="3490913" y="2482850"/>
          <p14:tracePt t="83769" x="3544888" y="2482850"/>
          <p14:tracePt t="83778" x="3652838" y="2482850"/>
          <p14:tracePt t="83790" x="3795713" y="2482850"/>
          <p14:tracePt t="83804" x="3973513" y="2482850"/>
          <p14:tracePt t="83820" x="4616450" y="2446338"/>
          <p14:tracePt t="83839" x="4929188" y="2366963"/>
          <p14:tracePt t="83855" x="5446713" y="2322513"/>
          <p14:tracePt t="83871" x="5822950" y="2303463"/>
          <p14:tracePt t="83887" x="5911850" y="2303463"/>
          <p14:tracePt t="83904" x="5991225" y="2303463"/>
          <p14:tracePt t="84138" x="5919788" y="2322513"/>
          <p14:tracePt t="84147" x="5830888" y="2322513"/>
          <p14:tracePt t="84157" x="5705475" y="2322513"/>
          <p14:tracePt t="84170" x="5411788" y="2303463"/>
          <p14:tracePt t="84188" x="4625975" y="2251075"/>
          <p14:tracePt t="84204" x="4276725" y="2205038"/>
          <p14:tracePt t="84221" x="3679825" y="2160588"/>
          <p14:tracePt t="84239" x="3438525" y="2152650"/>
          <p14:tracePt t="84254" x="3367088" y="2143125"/>
          <p14:tracePt t="84271" x="3340100" y="2143125"/>
          <p14:tracePt t="84304" x="3348038" y="2143125"/>
          <p14:tracePt t="84321" x="3375025" y="2116138"/>
          <p14:tracePt t="84337" x="3402013" y="2098675"/>
          <p14:tracePt t="84355" x="3465513" y="2054225"/>
          <p14:tracePt t="84372" x="3536950" y="2027238"/>
          <p14:tracePt t="84387" x="3581400" y="2009775"/>
          <p14:tracePt t="84404" x="3768725" y="1973263"/>
          <p14:tracePt t="84421" x="3938588" y="1946275"/>
          <p14:tracePt t="84437" x="4411663" y="1938338"/>
          <p14:tracePt t="84454" x="4919663" y="1938338"/>
          <p14:tracePt t="84471" x="5187950" y="1946275"/>
          <p14:tracePt t="84488" x="5688013" y="1919288"/>
          <p14:tracePt t="84505" x="6134100" y="1893888"/>
          <p14:tracePt t="84521" x="6286500" y="1884363"/>
          <p14:tracePt t="84537" x="6527800" y="1866900"/>
          <p14:tracePt t="84556" x="6653213" y="1839913"/>
          <p14:tracePt t="84571" x="6680200" y="1830388"/>
          <p14:tracePt t="84588" x="6688138" y="1830388"/>
          <p14:tracePt t="84669" x="6688138" y="1847850"/>
          <p14:tracePt t="84679" x="6688138" y="1874838"/>
          <p14:tracePt t="84690" x="6688138" y="1938338"/>
          <p14:tracePt t="84704" x="6688138" y="1973263"/>
          <p14:tracePt t="84721" x="6670675" y="2089150"/>
          <p14:tracePt t="84738" x="6670675" y="2108200"/>
          <p14:tracePt t="84754" x="6670675" y="2160588"/>
          <p14:tracePt t="84771" x="6670675" y="2214563"/>
          <p14:tracePt t="84788" x="6697663" y="2268538"/>
          <p14:tracePt t="84805" x="6715125" y="2303463"/>
          <p14:tracePt t="84873" x="6715125" y="2312988"/>
          <p14:tracePt t="84884" x="6715125" y="2322513"/>
          <p14:tracePt t="84894" x="6697663" y="2322513"/>
          <p14:tracePt t="84905" x="6680200" y="2339975"/>
          <p14:tracePt t="84921" x="6653213" y="2347913"/>
          <p14:tracePt t="84938" x="6537325" y="2366963"/>
          <p14:tracePt t="84955" x="6269038" y="2411413"/>
          <p14:tracePt t="84971" x="5946775" y="2446338"/>
          <p14:tracePt t="84988" x="5197475" y="2536825"/>
          <p14:tracePt t="85006" x="4473575" y="2608263"/>
          <p14:tracePt t="85021" x="4152900" y="2616200"/>
          <p14:tracePt t="85037" x="3894138" y="2643188"/>
          <p14:tracePt t="85055" x="3768725" y="2643188"/>
          <p14:tracePt t="85071" x="3643313" y="2643188"/>
          <p14:tracePt t="85088" x="3608388" y="2643188"/>
          <p14:tracePt t="85242" x="3633788" y="2633663"/>
          <p14:tracePt t="85252" x="3652838" y="2616200"/>
          <p14:tracePt t="85262" x="3705225" y="2598738"/>
          <p14:tracePt t="85273" x="3751263" y="2571750"/>
          <p14:tracePt t="85288" x="3822700" y="2536825"/>
          <p14:tracePt t="85305" x="4071938" y="2374900"/>
          <p14:tracePt t="85323" x="4348163" y="2224088"/>
          <p14:tracePt t="85338" x="4465638" y="2170113"/>
          <p14:tracePt t="85354" x="4857750" y="2054225"/>
          <p14:tracePt t="85371" x="5018088" y="2027238"/>
          <p14:tracePt t="85388" x="5322888" y="2044700"/>
          <p14:tracePt t="85405" x="5545138" y="2116138"/>
          <p14:tracePt t="85421" x="5616575" y="2152650"/>
          <p14:tracePt t="85438" x="5751513" y="2179638"/>
          <p14:tracePt t="85455" x="5795963" y="2197100"/>
          <p14:tracePt t="85471" x="5857875" y="2232025"/>
          <p14:tracePt t="85733" x="5803900" y="2241550"/>
          <p14:tracePt t="85742" x="5688013" y="2241550"/>
          <p14:tracePt t="85754" x="5554663" y="2241550"/>
          <p14:tracePt t="85771" x="5330825" y="2205038"/>
          <p14:tracePt t="85788" x="4572000" y="2054225"/>
          <p14:tracePt t="85805" x="3875088" y="1893888"/>
          <p14:tracePt t="85821" x="3616325" y="1830388"/>
          <p14:tracePt t="85839" x="3330575" y="1768475"/>
          <p14:tracePt t="85855" x="3170238" y="1741488"/>
          <p14:tracePt t="85871" x="3133725" y="1741488"/>
          <p14:tracePt t="86151" x="3081338" y="1751013"/>
          <p14:tracePt t="86162" x="3027363" y="1768475"/>
          <p14:tracePt t="86173" x="2990850" y="1785938"/>
          <p14:tracePt t="86188" x="2946400" y="1795463"/>
          <p14:tracePt t="86205" x="2911475" y="1803400"/>
          <p14:tracePt t="86254" x="2946400" y="1795463"/>
          <p14:tracePt t="86264" x="3036888" y="1785938"/>
          <p14:tracePt t="86274" x="3143250" y="1785938"/>
          <p14:tracePt t="86288" x="3286125" y="1785938"/>
          <p14:tracePt t="86305" x="3875088" y="1884363"/>
          <p14:tracePt t="86321" x="4187825" y="1965325"/>
          <p14:tracePt t="86338" x="4884738" y="2062163"/>
          <p14:tracePt t="86356" x="5545138" y="2062163"/>
          <p14:tracePt t="86371" x="5830888" y="2062163"/>
          <p14:tracePt t="86388" x="6180138" y="2027238"/>
          <p14:tracePt t="86405" x="6259513" y="2009775"/>
          <p14:tracePt t="86421" x="6357938" y="1982788"/>
          <p14:tracePt t="86438" x="6384925" y="1911350"/>
          <p14:tracePt t="86704" x="6411913" y="1901825"/>
          <p14:tracePt t="86715" x="6446838" y="1901825"/>
          <p14:tracePt t="86725" x="6483350" y="1901825"/>
          <p14:tracePt t="86738" x="6510338" y="1901825"/>
          <p14:tracePt t="86755" x="6572250" y="1901825"/>
          <p14:tracePt t="86771" x="6581775" y="1901825"/>
          <p14:tracePt t="86788" x="6616700" y="1911350"/>
          <p14:tracePt t="86807" x="6626225" y="1938338"/>
          <p14:tracePt t="86821" x="6626225" y="1965325"/>
          <p14:tracePt t="86838" x="6626225" y="2036763"/>
          <p14:tracePt t="86856" x="6626225" y="2081213"/>
          <p14:tracePt t="86858" x="6626225" y="2143125"/>
          <p14:tracePt t="86872" x="6626225" y="2224088"/>
          <p14:tracePt t="86888" x="6626225" y="2330450"/>
          <p14:tracePt t="86905" x="6626225" y="2393950"/>
          <p14:tracePt t="86921" x="6626225" y="2438400"/>
          <p14:tracePt t="86939" x="6626225" y="2446338"/>
          <p14:tracePt t="87022" x="6608763" y="2446338"/>
          <p14:tracePt t="87032" x="6581775" y="2446338"/>
          <p14:tracePt t="87042" x="6545263" y="2446338"/>
          <p14:tracePt t="87055" x="6456363" y="2438400"/>
          <p14:tracePt t="87072" x="6188075" y="2438400"/>
          <p14:tracePt t="87088" x="5848350" y="2438400"/>
          <p14:tracePt t="87105" x="5197475" y="2438400"/>
          <p14:tracePt t="87123" x="4518025" y="2438400"/>
          <p14:tracePt t="87138" x="4205288" y="2438400"/>
          <p14:tracePt t="87155" x="3714750" y="2446338"/>
          <p14:tracePt t="87171" x="3581400" y="2446338"/>
          <p14:tracePt t="87188" x="3490913" y="2438400"/>
          <p14:tracePt t="87237" x="3490913" y="2428875"/>
          <p14:tracePt t="87247" x="3517900" y="2401888"/>
          <p14:tracePt t="87258" x="3589338" y="2374900"/>
          <p14:tracePt t="87271" x="3697288" y="2339975"/>
          <p14:tracePt t="87288" x="3938588" y="2303463"/>
          <p14:tracePt t="87305" x="4062413" y="2303463"/>
          <p14:tracePt t="87322" x="4510088" y="2303463"/>
          <p14:tracePt t="87339" x="5018088" y="2312988"/>
          <p14:tracePt t="87355" x="5268913" y="2312988"/>
          <p14:tracePt t="87358" x="5456238" y="2312988"/>
          <p14:tracePt t="87372" x="5653088" y="2312988"/>
          <p14:tracePt t="87389" x="5902325" y="2241550"/>
          <p14:tracePt t="87405" x="5956300" y="2224088"/>
          <p14:tracePt t="87422" x="6045200" y="2179638"/>
          <p14:tracePt t="87438" x="6054725" y="2179638"/>
          <p14:tracePt t="87455" x="6054725" y="2170113"/>
          <p14:tracePt t="87488" x="6010275" y="2160588"/>
          <p14:tracePt t="87505" x="5830888" y="2133600"/>
          <p14:tracePt t="87522" x="5491163" y="2098675"/>
          <p14:tracePt t="87538" x="5375275" y="2081213"/>
          <p14:tracePt t="87555" x="5180013" y="2036763"/>
          <p14:tracePt t="87572" x="5108575" y="2027238"/>
          <p14:tracePt t="87589" x="5027613" y="2000250"/>
          <p14:tracePt t="87605" x="5018088" y="1990725"/>
          <p14:tracePt t="87646" x="5054600" y="1982788"/>
          <p14:tracePt t="87656" x="5160963" y="1982788"/>
          <p14:tracePt t="87672" x="5276850" y="1982788"/>
          <p14:tracePt t="87688" x="5554663" y="2017713"/>
          <p14:tracePt t="87707" x="5813425" y="2062163"/>
          <p14:tracePt t="87722" x="5894388" y="2062163"/>
          <p14:tracePt t="87738" x="5991225" y="2089150"/>
          <p14:tracePt t="87755" x="6018213" y="2098675"/>
          <p14:tracePt t="87772" x="6027738" y="2116138"/>
          <p14:tracePt t="87799" x="6000750" y="2125663"/>
          <p14:tracePt t="87809" x="5938838" y="2170113"/>
          <p14:tracePt t="87822" x="5857875" y="2197100"/>
          <p14:tracePt t="87841" x="5589588" y="2214563"/>
          <p14:tracePt t="87856" x="5473700" y="2214563"/>
          <p14:tracePt t="87872" x="5313363" y="2214563"/>
          <p14:tracePt t="87890" x="5072063" y="2187575"/>
          <p14:tracePt t="87905" x="4956175" y="2187575"/>
          <p14:tracePt t="87922" x="4786313" y="2187575"/>
          <p14:tracePt t="87938" x="4652963" y="2160588"/>
          <p14:tracePt t="87955" x="4500563" y="2160588"/>
          <p14:tracePt t="87972" x="4473575" y="2170113"/>
          <p14:tracePt t="88085" x="4483100" y="2170113"/>
          <p14:tracePt t="88095" x="4510088" y="2170113"/>
          <p14:tracePt t="88107" x="4537075" y="2197100"/>
          <p14:tracePt t="88122" x="4598988" y="2205038"/>
          <p14:tracePt t="88139" x="4724400" y="2214563"/>
          <p14:tracePt t="88157" x="4973638" y="2268538"/>
          <p14:tracePt t="88172" x="5089525" y="2295525"/>
          <p14:tracePt t="88188" x="5357813" y="2330450"/>
          <p14:tracePt t="88205" x="5483225" y="2330450"/>
          <p14:tracePt t="88222" x="5643563" y="2339975"/>
          <p14:tracePt t="88238" x="5732463" y="2339975"/>
          <p14:tracePt t="88255" x="5759450" y="2339975"/>
          <p14:tracePt t="88272" x="5795963" y="2339975"/>
          <p14:tracePt t="88289" x="5803900" y="2339975"/>
          <p14:tracePt t="88330" x="5776913" y="2339975"/>
          <p14:tracePt t="88342" x="5732463" y="2339975"/>
          <p14:tracePt t="88356" x="5680075" y="2339975"/>
          <p14:tracePt t="88373" x="5483225" y="2339975"/>
          <p14:tracePt t="88388" x="5357813" y="2330450"/>
          <p14:tracePt t="88405" x="5108575" y="2312988"/>
          <p14:tracePt t="88422" x="4830763" y="2286000"/>
          <p14:tracePt t="88438" x="4751388" y="2286000"/>
          <p14:tracePt t="88455" x="4581525" y="2286000"/>
          <p14:tracePt t="88472" x="4545013" y="2286000"/>
          <p14:tracePt t="88506" x="4562475" y="2286000"/>
          <p14:tracePt t="88522" x="4652963" y="2276475"/>
          <p14:tracePt t="88538" x="4894263" y="2224088"/>
          <p14:tracePt t="88556" x="5330825" y="2179638"/>
          <p14:tracePt t="88572" x="5446713" y="2170113"/>
          <p14:tracePt t="88589" x="5724525" y="2170113"/>
          <p14:tracePt t="88607" x="5840413" y="2170113"/>
          <p14:tracePt t="88622" x="5867400" y="2179638"/>
          <p14:tracePt t="88655" x="5867400" y="2187575"/>
          <p14:tracePt t="88672" x="5848350" y="2251075"/>
          <p14:tracePt t="88688" x="5680075" y="2357438"/>
          <p14:tracePt t="88705" x="5554663" y="2401888"/>
          <p14:tracePt t="88722" x="5153025" y="2473325"/>
          <p14:tracePt t="88739" x="4510088" y="2438400"/>
          <p14:tracePt t="88755" x="4125913" y="2330450"/>
          <p14:tracePt t="88772" x="3367088" y="2187575"/>
          <p14:tracePt t="88789" x="3017838" y="2152650"/>
          <p14:tracePt t="88805" x="2536825" y="2152650"/>
          <p14:tracePt t="88822" x="2303463" y="2152650"/>
          <p14:tracePt t="88839" x="2251075" y="2160588"/>
          <p14:tracePt t="88856" x="2241550" y="2170113"/>
          <p14:tracePt t="88975" x="2251075" y="2187575"/>
          <p14:tracePt t="88985" x="2268538" y="2232025"/>
          <p14:tracePt t="88995" x="2276475" y="2251075"/>
          <p14:tracePt t="89007" x="2276475" y="2276475"/>
          <p14:tracePt t="89022" x="2286000" y="2295525"/>
          <p14:tracePt t="89039" x="2286000" y="2384425"/>
          <p14:tracePt t="89056" x="2286000" y="2411413"/>
          <p14:tracePt t="89072" x="2286000" y="2419350"/>
          <p14:tracePt t="89089" x="2286000" y="2446338"/>
          <p14:tracePt t="89180" x="2295525" y="2438400"/>
          <p14:tracePt t="89190" x="2303463" y="2419350"/>
          <p14:tracePt t="89200" x="2312988" y="2401888"/>
          <p14:tracePt t="89210" x="2312988" y="2393950"/>
          <p14:tracePt t="89222" x="2322513" y="2384425"/>
          <p14:tracePt t="89239" x="2330450" y="2384425"/>
          <p14:tracePt t="89255" x="2357438" y="2384425"/>
          <p14:tracePt t="89272" x="2411413" y="2438400"/>
          <p14:tracePt t="89289" x="2438400" y="2473325"/>
          <p14:tracePt t="89305" x="2473325" y="2589213"/>
          <p14:tracePt t="89323" x="2482850" y="2697163"/>
          <p14:tracePt t="89339" x="2482850" y="2724150"/>
          <p14:tracePt t="89589" x="2482850" y="2697163"/>
          <p14:tracePt t="89599" x="2517775" y="2643188"/>
          <p14:tracePt t="89609" x="2581275" y="2544763"/>
          <p14:tracePt t="89622" x="2679700" y="2428875"/>
          <p14:tracePt t="89639" x="2973388" y="2286000"/>
          <p14:tracePt t="89656" x="3116263" y="2251075"/>
          <p14:tracePt t="89672" x="3438525" y="2251075"/>
          <p14:tracePt t="89690" x="3589338" y="2268538"/>
          <p14:tracePt t="89705" x="3795713" y="2357438"/>
          <p14:tracePt t="89722" x="3867150" y="2411413"/>
          <p14:tracePt t="89739" x="3875088" y="2446338"/>
          <p14:tracePt t="90798" x="3776663" y="2465388"/>
          <p14:tracePt t="90805" x="3759200" y="2473325"/>
          <p14:tracePt t="90816" x="3724275" y="2517775"/>
          <p14:tracePt t="90826" x="3697288" y="2589213"/>
          <p14:tracePt t="90839" x="3670300" y="2813050"/>
          <p14:tracePt t="90857" x="3643313" y="3036888"/>
          <p14:tracePt t="90873" x="3660775" y="3160713"/>
          <p14:tracePt t="90889" x="3786188" y="3340100"/>
          <p14:tracePt t="90906" x="3875088" y="3419475"/>
          <p14:tracePt t="90922" x="4000500" y="3446463"/>
          <p14:tracePt t="90939" x="4037013" y="3455988"/>
          <p14:tracePt t="91205" x="4062413" y="3455988"/>
          <p14:tracePt t="91215" x="4116388" y="3438525"/>
          <p14:tracePt t="91225" x="4187825" y="3419475"/>
          <p14:tracePt t="91239" x="4268788" y="3411538"/>
          <p14:tracePt t="91256" x="4438650" y="3402013"/>
          <p14:tracePt t="91273" x="4545013" y="3402013"/>
          <p14:tracePt t="91289" x="4643438" y="3402013"/>
          <p14:tracePt t="91306" x="4652963" y="3402013"/>
          <p14:tracePt t="91339" x="4456113" y="3313113"/>
          <p14:tracePt t="91358" x="4081463" y="3125788"/>
          <p14:tracePt t="91373" x="3822700" y="3044825"/>
          <p14:tracePt t="91389" x="3384550" y="2847975"/>
          <p14:tracePt t="91406" x="3143250" y="2776538"/>
          <p14:tracePt t="91422" x="2857500" y="2643188"/>
          <p14:tracePt t="91439" x="2705100" y="2455863"/>
          <p14:tracePt t="91456" x="2679700" y="2419350"/>
          <p14:tracePt t="91473" x="2679700" y="2357438"/>
          <p14:tracePt t="91491" x="2732088" y="2339975"/>
          <p14:tracePt t="91718" x="2768600" y="2330450"/>
          <p14:tracePt t="91726" x="2847975" y="2303463"/>
          <p14:tracePt t="91739" x="2938463" y="2276475"/>
          <p14:tracePt t="91757" x="3402013" y="2214563"/>
          <p14:tracePt t="91773" x="3732213" y="2152650"/>
          <p14:tracePt t="91789" x="4554538" y="2152650"/>
          <p14:tracePt t="91807" x="5419725" y="2214563"/>
          <p14:tracePt t="91823" x="5768975" y="2241550"/>
          <p14:tracePt t="91839" x="6276975" y="2241550"/>
          <p14:tracePt t="91857" x="6446838" y="2241550"/>
          <p14:tracePt t="91860" x="6554788" y="2241550"/>
          <p14:tracePt t="91874" x="6616700" y="2205038"/>
          <p14:tracePt t="91890" x="6661150" y="2197100"/>
          <p14:tracePt t="91982" x="6643688" y="2197100"/>
          <p14:tracePt t="91992" x="6616700" y="2214563"/>
          <p14:tracePt t="92002" x="6589713" y="2214563"/>
          <p14:tracePt t="92013" x="6572250" y="2232025"/>
          <p14:tracePt t="92024" x="6554788" y="2251075"/>
          <p14:tracePt t="92039" x="6518275" y="2276475"/>
          <p14:tracePt t="92056" x="6465888" y="2330450"/>
          <p14:tracePt t="92074" x="6429375" y="2384425"/>
          <p14:tracePt t="92090" x="6419850" y="2411413"/>
          <p14:tracePt t="92107" x="6384925" y="2490788"/>
          <p14:tracePt t="92123" x="6375400" y="2509838"/>
          <p14:tracePt t="92139" x="6348413" y="2562225"/>
          <p14:tracePt t="92156" x="6330950" y="2581275"/>
          <p14:tracePt t="92381" x="6323013" y="2581275"/>
          <p14:tracePt t="92392" x="6296025" y="2581275"/>
          <p14:tracePt t="92401" x="6242050" y="2581275"/>
          <p14:tracePt t="92412" x="6188075" y="2589213"/>
          <p14:tracePt t="92423" x="6089650" y="2589213"/>
          <p14:tracePt t="92439" x="5911850" y="2589213"/>
          <p14:tracePt t="92456" x="5276850" y="2589213"/>
          <p14:tracePt t="92473" x="4545013" y="2490788"/>
          <p14:tracePt t="92490" x="4170363" y="2419350"/>
          <p14:tracePt t="92506" x="3786188" y="2384425"/>
          <p14:tracePt t="92524" x="3500438" y="2374900"/>
          <p14:tracePt t="92539" x="3446463" y="2374900"/>
          <p14:tracePt t="92556" x="3367088" y="2366963"/>
          <p14:tracePt t="92573" x="3348038" y="2357438"/>
          <p14:tracePt t="92590" x="3303588" y="2312988"/>
          <p14:tracePt t="92607" x="3286125" y="2303463"/>
          <p14:tracePt t="92946" x="3187700" y="2330450"/>
          <p14:tracePt t="92953" x="3054350" y="2330450"/>
          <p14:tracePt t="92964" x="2928938" y="2330450"/>
          <p14:tracePt t="92975" x="2741613" y="2330450"/>
          <p14:tracePt t="92990" x="2527300" y="2330450"/>
          <p14:tracePt t="93006" x="2160588" y="2295525"/>
          <p14:tracePt t="93023" x="2000250" y="2268538"/>
          <p14:tracePt t="93040" x="1803400" y="2197100"/>
          <p14:tracePt t="93056" x="1714500" y="2089150"/>
          <p14:tracePt t="93073" x="1679575" y="1982788"/>
          <p14:tracePt t="93090" x="1670050" y="1893888"/>
          <p14:tracePt t="93107" x="1724025" y="1776413"/>
          <p14:tracePt t="93123" x="1785938" y="1724025"/>
          <p14:tracePt t="93140" x="1946275" y="1562100"/>
          <p14:tracePt t="93158" x="2232025" y="1374775"/>
          <p14:tracePt t="93173" x="2357438" y="1339850"/>
          <p14:tracePt t="93190" x="2625725" y="1295400"/>
          <p14:tracePt t="93206" x="2822575" y="1295400"/>
          <p14:tracePt t="93223" x="3197225" y="1312863"/>
          <p14:tracePt t="93240" x="3776663" y="1357313"/>
          <p14:tracePt t="93257" x="4089400" y="1374775"/>
          <p14:tracePt t="93273" x="4608513" y="1384300"/>
          <p14:tracePt t="93292" x="5027613" y="1401763"/>
          <p14:tracePt t="93307" x="5160963" y="1393825"/>
          <p14:tracePt t="93323" x="5429250" y="1339850"/>
          <p14:tracePt t="93340" x="5500688" y="1322388"/>
          <p14:tracePt t="93357" x="5634038" y="1285875"/>
          <p14:tracePt t="93374" x="5741988" y="1250950"/>
          <p14:tracePt t="93390" x="5759450" y="1250950"/>
          <p14:tracePt t="93407" x="5786438" y="1250950"/>
          <p14:tracePt t="93440" x="5786438" y="1258888"/>
          <p14:tracePt t="93457" x="5759450" y="1339850"/>
          <p14:tracePt t="93473" x="5751513" y="1401763"/>
          <p14:tracePt t="93490" x="5741988" y="1527175"/>
          <p14:tracePt t="93506" x="5741988" y="1598613"/>
          <p14:tracePt t="93523" x="5741988" y="1625600"/>
          <p14:tracePt t="93540" x="5741988" y="1679575"/>
          <p14:tracePt t="93557" x="5759450" y="1714500"/>
          <p14:tracePt t="93573" x="5776913" y="1741488"/>
          <p14:tracePt t="93590" x="5822950" y="1803400"/>
          <p14:tracePt t="93609" x="5848350" y="1830388"/>
          <p14:tracePt t="93640" x="5848350" y="1839913"/>
          <p14:tracePt t="93657" x="5848350" y="1847850"/>
          <p14:tracePt t="93673" x="5803900" y="1874838"/>
          <p14:tracePt t="93690" x="5688013" y="1893888"/>
          <p14:tracePt t="93707" x="5626100" y="1911350"/>
          <p14:tracePt t="93723" x="5357813" y="1938338"/>
          <p14:tracePt t="93741" x="4786313" y="1965325"/>
          <p14:tracePt t="93757" x="4429125" y="1965325"/>
          <p14:tracePt t="93773" x="3751263" y="1965325"/>
          <p14:tracePt t="93790" x="3455988" y="1965325"/>
          <p14:tracePt t="93807" x="2973388" y="1965325"/>
          <p14:tracePt t="93823" x="2714625" y="1973263"/>
          <p14:tracePt t="93840" x="2625725" y="1973263"/>
          <p14:tracePt t="93857" x="2473325" y="1990725"/>
          <p14:tracePt t="93874" x="2428875" y="1990725"/>
          <p14:tracePt t="93890" x="2401888" y="1990725"/>
          <p14:tracePt t="93926" x="2411413" y="1982788"/>
          <p14:tracePt t="93940" x="2465388" y="1946275"/>
          <p14:tracePt t="93957" x="2616200" y="1866900"/>
          <p14:tracePt t="93973" x="2714625" y="1795463"/>
          <p14:tracePt t="93990" x="2919413" y="1687513"/>
          <p14:tracePt t="94007" x="3340100" y="1608138"/>
          <p14:tracePt t="94023" x="3490913" y="1598613"/>
          <p14:tracePt t="94040" x="3983038" y="1598613"/>
          <p14:tracePt t="94058" x="4295775" y="1598613"/>
          <p14:tracePt t="94074" x="4473575" y="1598613"/>
          <p14:tracePt t="94090" x="4643438" y="1598613"/>
          <p14:tracePt t="94107" x="4705350" y="1598613"/>
          <p14:tracePt t="94123" x="4830763" y="1598613"/>
          <p14:tracePt t="94140" x="4946650" y="1589088"/>
          <p14:tracePt t="94157" x="5000625" y="1589088"/>
          <p14:tracePt t="94173" x="5062538" y="1589088"/>
          <p14:tracePt t="94191" x="5081588" y="1589088"/>
          <p14:tracePt t="94207" x="5089525" y="1589088"/>
          <p14:tracePt t="94223" x="5089525" y="1608138"/>
          <p14:tracePt t="94621" x="5072063" y="1652588"/>
          <p14:tracePt t="94631" x="5054600" y="1751013"/>
          <p14:tracePt t="94643" x="5010150" y="1857375"/>
          <p14:tracePt t="94657" x="4946650" y="1990725"/>
          <p14:tracePt t="94673" x="4714875" y="2276475"/>
          <p14:tracePt t="94690" x="4608513" y="2411413"/>
          <p14:tracePt t="94707" x="4518025" y="2509838"/>
          <p14:tracePt t="94723" x="4473575" y="2554288"/>
          <p14:tracePt t="94740" x="4456113" y="2562225"/>
          <p14:tracePt t="104292" x="4108450" y="2687638"/>
          <p14:tracePt t="104300" x="3867150" y="3054350"/>
          <p14:tracePt t="104311" x="3670300" y="3259138"/>
          <p14:tracePt t="104326" x="3465513" y="3554413"/>
          <p14:tracePt t="104343" x="3098800" y="4375150"/>
          <p14:tracePt t="104362" x="2911475" y="4965700"/>
          <p14:tracePt t="104377" x="2874963" y="5153025"/>
          <p14:tracePt t="104393" x="2840038" y="5483225"/>
          <p14:tracePt t="104409" x="2840038" y="5589588"/>
          <p14:tracePt t="104658" x="2813050" y="5589588"/>
          <p14:tracePt t="104668" x="2759075" y="5581650"/>
          <p14:tracePt t="104679" x="2697163" y="5500688"/>
          <p14:tracePt t="104693" x="2616200" y="5429250"/>
          <p14:tracePt t="104709" x="2428875" y="5313363"/>
          <p14:tracePt t="104726" x="2357438" y="5268913"/>
          <p14:tracePt t="104743" x="2276475" y="5205413"/>
          <p14:tracePt t="104760" x="2259013" y="5197475"/>
          <p14:tracePt t="104842" x="2259013" y="5187950"/>
          <p14:tracePt t="104863" x="2259013" y="5180013"/>
          <p14:tracePt t="104873" x="2259013" y="5160963"/>
          <p14:tracePt t="104883" x="2268538" y="5133975"/>
          <p14:tracePt t="104894" x="2268538" y="5089525"/>
          <p14:tracePt t="104910" x="2268538" y="5072063"/>
          <p14:tracePt t="104926" x="2268538" y="5054600"/>
          <p14:tracePt t="104943" x="2268538" y="5037138"/>
          <p14:tracePt t="108383" x="2705100" y="4224338"/>
          <p14:tracePt t="108391" x="3009900" y="3848100"/>
          <p14:tracePt t="108401" x="3303588" y="3482975"/>
          <p14:tracePt t="108413" x="3643313" y="3000375"/>
          <p14:tracePt t="108427" x="3946525" y="2714625"/>
          <p14:tracePt t="108444" x="4286250" y="2411413"/>
          <p14:tracePt t="108700" x="4259263" y="2330450"/>
          <p14:tracePt t="108708" x="4232275" y="2303463"/>
          <p14:tracePt t="108719" x="4197350" y="2276475"/>
          <p14:tracePt t="108730" x="4187825" y="2251075"/>
          <p14:tracePt t="108744" x="4170363" y="2232025"/>
          <p14:tracePt t="108761" x="4143375" y="2187575"/>
          <p14:tracePt t="108777" x="4116388" y="2170113"/>
          <p14:tracePt t="108794" x="4071938" y="2152650"/>
          <p14:tracePt t="108811" x="4037013" y="2143125"/>
          <p14:tracePt t="108827" x="4027488" y="2143125"/>
          <p14:tracePt t="108882" x="4027488" y="2152650"/>
          <p14:tracePt t="108892" x="4027488" y="2170113"/>
          <p14:tracePt t="108903" x="4054475" y="2187575"/>
          <p14:tracePt t="108913" x="4089400" y="2197100"/>
          <p14:tracePt t="108927" x="4160838" y="2224088"/>
          <p14:tracePt t="108944" x="4537075" y="2303463"/>
          <p14:tracePt t="108961" x="4679950" y="2339975"/>
          <p14:tracePt t="108977" x="4911725" y="2366963"/>
          <p14:tracePt t="108994" x="5037138" y="2347913"/>
          <p14:tracePt t="109011" x="5062538" y="2330450"/>
          <p14:tracePt t="109027" x="5089525" y="2268538"/>
          <p14:tracePt t="109046" x="5108575" y="2197100"/>
          <p14:tracePt t="109061" x="5108575" y="2143125"/>
          <p14:tracePt t="109077" x="5116513" y="2009775"/>
          <p14:tracePt t="109094" x="5116513" y="1955800"/>
          <p14:tracePt t="109111" x="5116513" y="1911350"/>
          <p14:tracePt t="109128" x="5116513" y="1893888"/>
          <p14:tracePt t="109209" x="5116513" y="1901825"/>
          <p14:tracePt t="109220" x="5108575" y="1919288"/>
          <p14:tracePt t="109230" x="5099050" y="1946275"/>
          <p14:tracePt t="109244" x="5062538" y="2036763"/>
          <p14:tracePt t="109261" x="5000625" y="2143125"/>
          <p14:tracePt t="109277" x="4973638" y="2179638"/>
          <p14:tracePt t="109294" x="4894263" y="2276475"/>
          <p14:tracePt t="109311" x="4795838" y="2393950"/>
          <p14:tracePt t="109327" x="4732338" y="2482850"/>
          <p14:tracePt t="109344" x="4589463" y="2554288"/>
          <p14:tracePt t="109361" x="4518025" y="2562225"/>
          <p14:tracePt t="109364" x="4419600" y="2571750"/>
          <p14:tracePt t="109378" x="4340225" y="2571750"/>
          <p14:tracePt t="109394" x="4187825" y="2544763"/>
          <p14:tracePt t="109411" x="4071938" y="2446338"/>
          <p14:tracePt t="109428" x="3884613" y="2286000"/>
          <p14:tracePt t="109445" x="3813175" y="2205038"/>
          <p14:tracePt t="109461" x="3795713" y="2187575"/>
          <p14:tracePt t="109477" x="3786188" y="2152650"/>
          <p14:tracePt t="109496" x="3776663" y="2152650"/>
          <p14:tracePt t="109618" x="3795713" y="2152650"/>
          <p14:tracePt t="109629" x="3813175" y="2170113"/>
          <p14:tracePt t="109639" x="3848100" y="2197100"/>
          <p14:tracePt t="109649" x="3884613" y="2232025"/>
          <p14:tracePt t="109661" x="3956050" y="2286000"/>
          <p14:tracePt t="109677" x="4010025" y="2384425"/>
          <p14:tracePt t="109694" x="4125913" y="2473325"/>
          <p14:tracePt t="109711" x="4295775" y="2509838"/>
          <p14:tracePt t="109728" x="4402138" y="2517775"/>
          <p14:tracePt t="109744" x="4616450" y="2527300"/>
          <p14:tracePt t="109761" x="4830763" y="2536825"/>
          <p14:tracePt t="109777" x="4902200" y="2527300"/>
          <p14:tracePt t="109794" x="5000625" y="2465388"/>
          <p14:tracePt t="109813" x="5062538" y="2330450"/>
          <p14:tracePt t="109827" x="5081588" y="2232025"/>
          <p14:tracePt t="109844" x="5108575" y="2108200"/>
          <p14:tracePt t="109862" x="5108575" y="2044700"/>
          <p14:tracePt t="109865" x="5108575" y="2000250"/>
          <p14:tracePt t="109878" x="5108575" y="1965325"/>
          <p14:tracePt t="109894" x="5108575" y="1911350"/>
          <p14:tracePt t="109967" x="5099050" y="1911350"/>
          <p14:tracePt t="109977" x="5099050" y="1919288"/>
          <p14:tracePt t="109987" x="5072063" y="1928813"/>
          <p14:tracePt t="109997" x="5054600" y="1955800"/>
          <p14:tracePt t="110011" x="5037138" y="1982788"/>
          <p14:tracePt t="110028" x="4965700" y="2081213"/>
          <p14:tracePt t="110044" x="4894263" y="2143125"/>
          <p14:tracePt t="110061" x="4697413" y="2393950"/>
          <p14:tracePt t="110079" x="4510088" y="2465388"/>
          <p14:tracePt t="110094" x="4394200" y="2482850"/>
          <p14:tracePt t="110111" x="4108450" y="2473325"/>
          <p14:tracePt t="110127" x="3990975" y="2446338"/>
          <p14:tracePt t="110144" x="3714750" y="2322513"/>
          <p14:tracePt t="110161" x="3589338" y="2143125"/>
          <p14:tracePt t="110177" x="3571875" y="2108200"/>
          <p14:tracePt t="110194" x="3562350" y="2071688"/>
          <p14:tracePt t="110212" x="3562350" y="2036763"/>
          <p14:tracePt t="110228" x="3562350" y="2027238"/>
          <p14:tracePt t="110245" x="3562350" y="2009775"/>
          <p14:tracePt t="110304" x="3571875" y="2009775"/>
          <p14:tracePt t="110314" x="3589338" y="2017713"/>
          <p14:tracePt t="110323" x="3598863" y="2036763"/>
          <p14:tracePt t="110335" x="3633788" y="2062163"/>
          <p14:tracePt t="110346" x="3670300" y="2098675"/>
          <p14:tracePt t="110361" x="3732213" y="2197100"/>
          <p14:tracePt t="110378" x="3875088" y="2303463"/>
          <p14:tracePt t="110396" x="4000500" y="2366963"/>
          <p14:tracePt t="110411" x="4081463" y="2393950"/>
          <p14:tracePt t="110427" x="4251325" y="2438400"/>
          <p14:tracePt t="110444" x="4322763" y="2438400"/>
          <p14:tracePt t="110461" x="4429125" y="2438400"/>
          <p14:tracePt t="110478" x="4510088" y="2401888"/>
          <p14:tracePt t="110495" x="4554538" y="2357438"/>
          <p14:tracePt t="110511" x="4625975" y="2160588"/>
          <p14:tracePt t="110529" x="4670425" y="1893888"/>
          <p14:tracePt t="110544" x="4687888" y="1795463"/>
          <p14:tracePt t="110561" x="4714875" y="1643063"/>
          <p14:tracePt t="110580" x="4724400" y="1500188"/>
          <p14:tracePt t="110594" x="4724400" y="1473200"/>
          <p14:tracePt t="110611" x="4687888" y="1428750"/>
          <p14:tracePt t="110628" x="4652963" y="1393825"/>
          <p14:tracePt t="110644" x="4562475" y="1339850"/>
          <p14:tracePt t="110661" x="4438650" y="1312863"/>
          <p14:tracePt t="110678" x="4367213" y="1303338"/>
          <p14:tracePt t="110694" x="4187825" y="1295400"/>
          <p14:tracePt t="110713" x="4054475" y="1303338"/>
          <p14:tracePt t="110728" x="4000500" y="1330325"/>
          <p14:tracePt t="110744" x="3911600" y="1419225"/>
          <p14:tracePt t="110762" x="3857625" y="1465263"/>
          <p14:tracePt t="110778" x="3741738" y="1714500"/>
          <p14:tracePt t="110795" x="3643313" y="1901825"/>
          <p14:tracePt t="110811" x="3608388" y="2000250"/>
          <p14:tracePt t="110828" x="3581400" y="2170113"/>
          <p14:tracePt t="110847" x="3608388" y="2357438"/>
          <p14:tracePt t="110861" x="3652838" y="2401888"/>
          <p14:tracePt t="110878" x="3795713" y="2500313"/>
          <p14:tracePt t="110895" x="3884613" y="2536825"/>
          <p14:tracePt t="110911" x="4017963" y="2581275"/>
          <p14:tracePt t="110928" x="4179888" y="2589213"/>
          <p14:tracePt t="110944" x="4259263" y="2571750"/>
          <p14:tracePt t="110961" x="4402138" y="2500313"/>
          <p14:tracePt t="110979" x="4500563" y="2393950"/>
          <p14:tracePt t="110995" x="4562475" y="2295525"/>
          <p14:tracePt t="111012" x="4660900" y="1911350"/>
          <p14:tracePt t="111029" x="4687888" y="1812925"/>
          <p14:tracePt t="111044" x="4705350" y="1633538"/>
          <p14:tracePt t="111061" x="4705350" y="1455738"/>
          <p14:tracePt t="111078" x="4687888" y="1428750"/>
          <p14:tracePt t="111094" x="4572000" y="1393825"/>
          <p14:tracePt t="111112" x="4438650" y="1384300"/>
          <p14:tracePt t="111128" x="4357688" y="1384300"/>
          <p14:tracePt t="111144" x="4170363" y="1428750"/>
          <p14:tracePt t="111163" x="4054475" y="1527175"/>
          <p14:tracePt t="111178" x="4000500" y="1652588"/>
          <p14:tracePt t="111194" x="3919538" y="1822450"/>
          <p14:tracePt t="111211" x="3902075" y="1919288"/>
          <p14:tracePt t="111228" x="3884613" y="2197100"/>
          <p14:tracePt t="111245" x="3894138" y="2347913"/>
          <p14:tracePt t="111262" x="3929063" y="2438400"/>
          <p14:tracePt t="111278" x="4017963" y="2598738"/>
          <p14:tracePt t="111297" x="4160838" y="2803525"/>
          <p14:tracePt t="111311" x="4259263" y="2857500"/>
          <p14:tracePt t="111328" x="4438650" y="2928938"/>
          <p14:tracePt t="111344" x="4554538" y="2973388"/>
          <p14:tracePt t="111361" x="4724400" y="3036888"/>
          <p14:tracePt t="111378" x="4867275" y="3054350"/>
          <p14:tracePt t="111394" x="4929188" y="3027363"/>
          <p14:tracePt t="111411" x="5037138" y="2911475"/>
          <p14:tracePt t="111429" x="5133975" y="2697163"/>
          <p14:tracePt t="111444" x="5160963" y="2544763"/>
          <p14:tracePt t="111461" x="5197475" y="2170113"/>
          <p14:tracePt t="111478" x="5197475" y="1874838"/>
          <p14:tracePt t="111495" x="5170488" y="1633538"/>
          <p14:tracePt t="111512" x="5037138" y="1446213"/>
          <p14:tracePt t="111528" x="4973638" y="1401763"/>
          <p14:tracePt t="111544" x="4822825" y="1330325"/>
          <p14:tracePt t="111562" x="4652963" y="1330325"/>
          <p14:tracePt t="111578" x="4554538" y="1384300"/>
          <p14:tracePt t="111595" x="4375150" y="1482725"/>
          <p14:tracePt t="111614" x="4232275" y="1581150"/>
          <p14:tracePt t="111628" x="4179888" y="1633538"/>
          <p14:tracePt t="111644" x="4133850" y="1758950"/>
          <p14:tracePt t="111661" x="4125913" y="1839913"/>
          <p14:tracePt t="111678" x="4116388" y="2081213"/>
          <p14:tracePt t="111695" x="4116388" y="2197100"/>
          <p14:tracePt t="111711" x="4125913" y="2259013"/>
          <p14:tracePt t="111728" x="4160838" y="2330450"/>
          <p14:tracePt t="111746" x="4241800" y="2419350"/>
          <p14:tracePt t="111762" x="4303713" y="2455863"/>
          <p14:tracePt t="111778" x="4438650" y="2536825"/>
          <p14:tracePt t="111797" x="4608513" y="2581275"/>
          <p14:tracePt t="111811" x="4714875" y="2589213"/>
          <p14:tracePt t="111828" x="4857750" y="2589213"/>
          <p14:tracePt t="111845" x="4894263" y="2589213"/>
          <p14:tracePt t="111861" x="4956175" y="2544763"/>
          <p14:tracePt t="111879" x="4991100" y="2482850"/>
          <p14:tracePt t="111895" x="5037138" y="2393950"/>
          <p14:tracePt t="111911" x="5062538" y="2187575"/>
          <p14:tracePt t="111930" x="5062538" y="1901825"/>
          <p14:tracePt t="111945" x="5054600" y="1776413"/>
          <p14:tracePt t="111961" x="4991100" y="1670050"/>
          <p14:tracePt t="111978" x="4929188" y="1643063"/>
          <p14:tracePt t="111995" x="4776788" y="1598613"/>
          <p14:tracePt t="112012" x="4589463" y="1598613"/>
          <p14:tracePt t="112028" x="4500563" y="1598613"/>
          <p14:tracePt t="112045" x="4348163" y="1652588"/>
          <p14:tracePt t="112063" x="4197350" y="1785938"/>
          <p14:tracePt t="112078" x="4133850" y="1866900"/>
          <p14:tracePt t="112095" x="4098925" y="2044700"/>
          <p14:tracePt t="112112" x="4098925" y="2081213"/>
          <p14:tracePt t="112128" x="4108450" y="2197100"/>
          <p14:tracePt t="112145" x="4170363" y="2339975"/>
          <p14:tracePt t="112161" x="4232275" y="2411413"/>
          <p14:tracePt t="112178" x="4375150" y="2500313"/>
          <p14:tracePt t="112196" x="4500563" y="2544763"/>
          <p14:tracePt t="112212" x="4581525" y="2554288"/>
          <p14:tracePt t="112228" x="4741863" y="2554288"/>
          <p14:tracePt t="112245" x="4795838" y="2554288"/>
          <p14:tracePt t="112262" x="4894263" y="2490788"/>
          <p14:tracePt t="112278" x="4956175" y="2401888"/>
          <p14:tracePt t="112295" x="4965700" y="2322513"/>
          <p14:tracePt t="112312" x="4965700" y="2170113"/>
          <p14:tracePt t="112329" x="4875213" y="2044700"/>
          <p14:tracePt t="112345" x="4786313" y="2009775"/>
          <p14:tracePt t="112362" x="4608513" y="1990725"/>
          <p14:tracePt t="112380" x="4411663" y="2017713"/>
          <p14:tracePt t="112395" x="4303713" y="2071688"/>
          <p14:tracePt t="112411" x="4071938" y="2205038"/>
          <p14:tracePt t="112428" x="3990975" y="2312988"/>
          <p14:tracePt t="112445" x="3867150" y="2625725"/>
          <p14:tracePt t="112462" x="3857625" y="2741613"/>
          <p14:tracePt t="112478" x="3884613" y="2830513"/>
          <p14:tracePt t="112677" x="3830638" y="2830513"/>
          <p14:tracePt t="112687" x="3741738" y="2830513"/>
          <p14:tracePt t="112697" x="3625850" y="2795588"/>
          <p14:tracePt t="112712" x="3357563" y="2608263"/>
          <p14:tracePt t="112728" x="2973388" y="2312988"/>
          <p14:tracePt t="112745" x="2857500" y="2241550"/>
          <p14:tracePt t="112762" x="2724150" y="2143125"/>
          <p14:tracePt t="112779" x="2670175" y="2125663"/>
          <p14:tracePt t="112795" x="2670175" y="2116138"/>
          <p14:tracePt t="112861" x="2670175" y="2143125"/>
          <p14:tracePt t="112872" x="2670175" y="2187575"/>
          <p14:tracePt t="112881" x="2697163" y="2241550"/>
          <p14:tracePt t="112895" x="2751138" y="2339975"/>
          <p14:tracePt t="112912" x="2894013" y="2554288"/>
          <p14:tracePt t="112928" x="2946400" y="2589213"/>
          <p14:tracePt t="112945" x="3017838" y="2616200"/>
          <p14:tracePt t="112964" x="3116263" y="2625725"/>
          <p14:tracePt t="112978" x="3197225" y="2625725"/>
          <p14:tracePt t="112995" x="3367088" y="2608263"/>
          <p14:tracePt t="113014" x="3536950" y="2562225"/>
          <p14:tracePt t="113029" x="3616325" y="2536825"/>
          <p14:tracePt t="113045" x="3705225" y="2428875"/>
          <p14:tracePt t="113062" x="3741738" y="2312988"/>
          <p14:tracePt t="113078" x="3768725" y="2044700"/>
          <p14:tracePt t="113096" x="3741738" y="1598613"/>
          <p14:tracePt t="113112" x="3705225" y="1500188"/>
          <p14:tracePt t="113128" x="3589338" y="1374775"/>
          <p14:tracePt t="113145" x="3509963" y="1339850"/>
          <p14:tracePt t="113162" x="3394075" y="1303338"/>
          <p14:tracePt t="113178" x="3232150" y="1312863"/>
          <p14:tracePt t="113195" x="3133725" y="1339850"/>
          <p14:tracePt t="113212" x="2982913" y="1482725"/>
          <p14:tracePt t="113229" x="2857500" y="1679575"/>
          <p14:tracePt t="113245" x="2795588" y="1822450"/>
          <p14:tracePt t="113262" x="2759075" y="1965325"/>
          <p14:tracePt t="113281" x="2786063" y="2170113"/>
          <p14:tracePt t="113296" x="2822575" y="2295525"/>
          <p14:tracePt t="113312" x="2928938" y="2438400"/>
          <p14:tracePt t="113328" x="2982913" y="2473325"/>
          <p14:tracePt t="113345" x="3160713" y="2500313"/>
          <p14:tracePt t="113362" x="3340100" y="2509838"/>
          <p14:tracePt t="113378" x="3411538" y="2509838"/>
          <p14:tracePt t="113395" x="3562350" y="2465388"/>
          <p14:tracePt t="113414" x="3660775" y="2347913"/>
          <p14:tracePt t="113428" x="3697288" y="2268538"/>
          <p14:tracePt t="113445" x="3732213" y="2054225"/>
          <p14:tracePt t="113462" x="3732213" y="1938338"/>
          <p14:tracePt t="113478" x="3732213" y="1697038"/>
          <p14:tracePt t="113495" x="3679825" y="1554163"/>
          <p14:tracePt t="113512" x="3625850" y="1509713"/>
          <p14:tracePt t="113529" x="3482975" y="1428750"/>
          <p14:tracePt t="113546" x="3322638" y="1401763"/>
          <p14:tracePt t="113562" x="3205163" y="1401763"/>
          <p14:tracePt t="113578" x="2990850" y="1419225"/>
          <p14:tracePt t="113597" x="2847975" y="1500188"/>
          <p14:tracePt t="113612" x="2803525" y="1562100"/>
          <p14:tracePt t="113628" x="2714625" y="1776413"/>
          <p14:tracePt t="113645" x="2697163" y="1857375"/>
          <p14:tracePt t="113662" x="2687638" y="1982788"/>
          <p14:tracePt t="113679" x="2813050" y="2276475"/>
          <p14:tracePt t="113695" x="2901950" y="2465388"/>
          <p14:tracePt t="113712" x="3062288" y="2581275"/>
          <p14:tracePt t="113730" x="3241675" y="2652713"/>
          <p14:tracePt t="113745" x="3330575" y="2670175"/>
          <p14:tracePt t="113762" x="3473450" y="2670175"/>
          <p14:tracePt t="113779" x="3527425" y="2643188"/>
          <p14:tracePt t="113796" x="3652838" y="2554288"/>
          <p14:tracePt t="113812" x="3741738" y="2322513"/>
          <p14:tracePt t="113828" x="3768725" y="2160588"/>
          <p14:tracePt t="113845" x="3776663" y="1884363"/>
          <p14:tracePt t="113863" x="3776663" y="1652588"/>
          <p14:tracePt t="113878" x="3768725" y="1598613"/>
          <p14:tracePt t="113895" x="3687763" y="1527175"/>
          <p14:tracePt t="113912" x="3616325" y="1509713"/>
          <p14:tracePt t="113929" x="3465513" y="1473200"/>
          <p14:tracePt t="113945" x="3241675" y="1473200"/>
          <p14:tracePt t="113962" x="3133725" y="1490663"/>
          <p14:tracePt t="113979" x="2982913" y="1536700"/>
          <p14:tracePt t="113997" x="2911475" y="1571625"/>
          <p14:tracePt t="114012" x="2901950" y="1581150"/>
          <p14:tracePt t="114029" x="2884488" y="1643063"/>
          <p14:tracePt t="114046" x="2884488" y="1714500"/>
          <p14:tracePt t="114062" x="2884488" y="1874838"/>
          <p14:tracePt t="114078" x="2884488" y="2009775"/>
          <p14:tracePt t="114096" x="2919413" y="2108200"/>
          <p14:tracePt t="114112" x="2982913" y="2286000"/>
          <p14:tracePt t="114129" x="3044825" y="2401888"/>
          <p14:tracePt t="114145" x="3081338" y="2428875"/>
          <p14:tracePt t="114162" x="3152775" y="2455863"/>
          <p14:tracePt t="114180" x="3268663" y="2455863"/>
          <p14:tracePt t="114195" x="3313113" y="2455863"/>
          <p14:tracePt t="114212" x="3419475" y="2419350"/>
          <p14:tracePt t="114229" x="3446463" y="2393950"/>
          <p14:tracePt t="114245" x="3517900" y="2312988"/>
          <p14:tracePt t="114262" x="3554413" y="2205038"/>
          <p14:tracePt t="114279" x="3571875" y="2152650"/>
          <p14:tracePt t="114295" x="3571875" y="2062163"/>
          <p14:tracePt t="114314" x="3554413" y="1938338"/>
          <p14:tracePt t="114329" x="3509963" y="1866900"/>
          <p14:tracePt t="114345" x="3429000" y="1776413"/>
          <p14:tracePt t="114363" x="3313113" y="1724025"/>
          <p14:tracePt t="114379" x="3241675" y="1724025"/>
          <p14:tracePt t="114395" x="3116263" y="1731963"/>
          <p14:tracePt t="114412" x="3071813" y="1751013"/>
          <p14:tracePt t="114429" x="2990850" y="1839913"/>
          <p14:tracePt t="114446" x="2938463" y="1911350"/>
          <p14:tracePt t="114462" x="2901950" y="1938338"/>
          <p14:tracePt t="114479" x="2867025" y="1990725"/>
          <p14:tracePt t="114496" x="2857500" y="2116138"/>
          <p14:tracePt t="114512" x="2857500" y="2232025"/>
          <p14:tracePt t="114529" x="2874963" y="2419350"/>
          <p14:tracePt t="114545" x="2884488" y="2455863"/>
          <p14:tracePt t="114562" x="2928938" y="2536825"/>
          <p14:tracePt t="114579" x="3009900" y="2598738"/>
          <p14:tracePt t="114595" x="3081338" y="2625725"/>
          <p14:tracePt t="114613" x="3224213" y="2643188"/>
          <p14:tracePt t="114629" x="3303588" y="2643188"/>
          <p14:tracePt t="114645" x="3446463" y="2608263"/>
          <p14:tracePt t="114662" x="3598863" y="2465388"/>
          <p14:tracePt t="114681" x="3724275" y="2339975"/>
          <p14:tracePt t="114695" x="3768725" y="2241550"/>
          <p14:tracePt t="114712" x="3813175" y="2036763"/>
          <p14:tracePt t="114729" x="3813175" y="1946275"/>
          <p14:tracePt t="114745" x="3795713" y="1751013"/>
          <p14:tracePt t="114763" x="3705225" y="1554163"/>
          <p14:tracePt t="114779" x="3643313" y="1509713"/>
          <p14:tracePt t="114795" x="3509963" y="1473200"/>
          <p14:tracePt t="114813" x="3367088" y="1455738"/>
          <p14:tracePt t="114829" x="3268663" y="1465263"/>
          <p14:tracePt t="114845" x="3179763" y="1500188"/>
          <p14:tracePt t="114863" x="3143250" y="1509713"/>
          <p14:tracePt t="114866" x="3116263" y="1544638"/>
          <p14:tracePt t="114879" x="3089275" y="1598613"/>
          <p14:tracePt t="114896" x="3071813" y="1776413"/>
          <p14:tracePt t="114912" x="3071813" y="1839913"/>
          <p14:tracePt t="114929" x="3089275" y="2009775"/>
          <p14:tracePt t="114948" x="3160713" y="2224088"/>
          <p14:tracePt t="114962" x="3205163" y="2312988"/>
          <p14:tracePt t="114979" x="3276600" y="2366963"/>
          <p14:tracePt t="114995" x="3303588" y="2393950"/>
          <p14:tracePt t="115216" x="3241675" y="2393950"/>
          <p14:tracePt t="115223" x="3179763" y="2384425"/>
          <p14:tracePt t="115233" x="3108325" y="2347913"/>
          <p14:tracePt t="115245" x="3054350" y="2303463"/>
          <p14:tracePt t="115264" x="3009900" y="2197100"/>
          <p14:tracePt t="115279" x="3009900" y="2152650"/>
          <p14:tracePt t="115295" x="3027363" y="2054225"/>
          <p14:tracePt t="115312" x="3062288" y="2027238"/>
          <p14:tracePt t="115329" x="3197225" y="1955800"/>
          <p14:tracePt t="115346" x="3367088" y="1893888"/>
          <p14:tracePt t="115363" x="3438525" y="1893888"/>
          <p14:tracePt t="115367" x="3544888" y="1919288"/>
          <p14:tracePt t="115379" x="3660775" y="1965325"/>
          <p14:tracePt t="115398" x="3803650" y="2044700"/>
          <p14:tracePt t="115412" x="3848100" y="2098675"/>
          <p14:tracePt t="115429" x="3919538" y="2251075"/>
          <p14:tracePt t="115446" x="3929063" y="2330450"/>
          <p14:tracePt t="115462" x="3929063" y="2446338"/>
          <p14:tracePt t="115479" x="3929063" y="2554288"/>
          <p14:tracePt t="115496" x="3919538" y="2598738"/>
          <p14:tracePt t="115512" x="3867150" y="2697163"/>
          <p14:tracePt t="115530" x="3822700" y="2795588"/>
          <p14:tracePt t="115546" x="3776663" y="2840038"/>
          <p14:tracePt t="115562" x="3687763" y="2928938"/>
          <p14:tracePt t="115579" x="3643313" y="2982913"/>
          <p14:tracePt t="115596" x="3536950" y="3062288"/>
          <p14:tracePt t="115613" x="3438525" y="3116263"/>
          <p14:tracePt t="115629" x="3411538" y="3125788"/>
          <p14:tracePt t="115646" x="3367088" y="3133725"/>
          <p14:tracePt t="115663" x="3340100" y="3133725"/>
          <p14:tracePt t="115679" x="3313113" y="3133725"/>
          <p14:tracePt t="115696" x="3268663" y="3089275"/>
          <p14:tracePt t="115714" x="3214688" y="3044825"/>
          <p14:tracePt t="115729" x="3205163" y="3044825"/>
          <p14:tracePt t="115827" x="3179763" y="3009900"/>
          <p14:tracePt t="115837" x="3108325" y="2911475"/>
          <p14:tracePt t="115848" x="3071813" y="2857500"/>
          <p14:tracePt t="115863" x="2990850" y="2776538"/>
          <p14:tracePt t="115879" x="2867025" y="2625725"/>
          <p14:tracePt t="115898" x="2795588" y="2401888"/>
          <p14:tracePt t="115912" x="2795588" y="2330450"/>
          <p14:tracePt t="115929" x="2874963" y="2160588"/>
          <p14:tracePt t="115946" x="2955925" y="2081213"/>
          <p14:tracePt t="115962" x="3187700" y="1884363"/>
          <p14:tracePt t="115980" x="3384550" y="1866900"/>
          <p14:tracePt t="115996" x="3482975" y="1866900"/>
          <p14:tracePt t="116012" x="3633788" y="1938338"/>
          <p14:tracePt t="116029" x="3687763" y="1982788"/>
          <p14:tracePt t="116046" x="3776663" y="2098675"/>
          <p14:tracePt t="116062" x="3848100" y="2179638"/>
          <p14:tracePt t="116079" x="3867150" y="2241550"/>
          <p14:tracePt t="116096" x="3875088" y="2347913"/>
          <p14:tracePt t="116113" x="3840163" y="2544763"/>
          <p14:tracePt t="116129" x="3795713" y="2598738"/>
          <p14:tracePt t="116146" x="3679825" y="2705100"/>
          <p14:tracePt t="116164" x="3527425" y="2776538"/>
          <p14:tracePt t="116179" x="3429000" y="2786063"/>
          <p14:tracePt t="116196" x="3251200" y="2803525"/>
          <p14:tracePt t="116212" x="3197225" y="2803525"/>
          <p14:tracePt t="116229" x="3098800" y="2803525"/>
          <p14:tracePt t="116246" x="3009900" y="2751138"/>
          <p14:tracePt t="116543" x="3017838" y="2751138"/>
          <p14:tracePt t="116553" x="3044825" y="2751138"/>
          <p14:tracePt t="116564" x="3081338" y="2751138"/>
          <p14:tracePt t="116579" x="3116263" y="2751138"/>
          <p14:tracePt t="116596" x="3205163" y="2751138"/>
          <p14:tracePt t="116615" x="3259138" y="2751138"/>
          <p14:tracePt t="116629" x="3286125" y="2751138"/>
          <p14:tracePt t="116646" x="3295650" y="2751138"/>
          <p14:tracePt t="116680" x="3268663" y="2751138"/>
          <p14:tracePt t="116696" x="3143250" y="2732088"/>
          <p14:tracePt t="116713" x="3062288" y="2705100"/>
          <p14:tracePt t="116729" x="2857500" y="2625725"/>
          <p14:tracePt t="116748" x="2652713" y="2536825"/>
          <p14:tracePt t="116763" x="2589213" y="2517775"/>
          <p14:tracePt t="117084" x="2625725" y="2509838"/>
          <p14:tracePt t="117095" x="2687638" y="2509838"/>
          <p14:tracePt t="117105" x="2759075" y="2500313"/>
          <p14:tracePt t="117116" x="2857500" y="2490788"/>
          <p14:tracePt t="117129" x="2938463" y="2490788"/>
          <p14:tracePt t="117146" x="3116263" y="2482850"/>
          <p14:tracePt t="117163" x="3214688" y="2473325"/>
          <p14:tracePt t="117180" x="3340100" y="2455863"/>
          <p14:tracePt t="117197" x="3394075" y="2428875"/>
          <p14:tracePt t="117213" x="3419475" y="2419350"/>
          <p14:tracePt t="117230" x="3419475" y="2411413"/>
          <p14:tracePt t="117320" x="3411538" y="2411413"/>
          <p14:tracePt t="117330" x="3394075" y="2393950"/>
          <p14:tracePt t="117607" x="3402013" y="2393950"/>
          <p14:tracePt t="117617" x="3429000" y="2393950"/>
          <p14:tracePt t="117627" x="3473450" y="2393950"/>
          <p14:tracePt t="117637" x="3544888" y="2393950"/>
          <p14:tracePt t="117648" x="3616325" y="2393950"/>
          <p14:tracePt t="117663" x="3670300" y="2393950"/>
          <p14:tracePt t="117680" x="3732213" y="2393950"/>
          <p14:tracePt t="117696" x="3751263" y="2393950"/>
          <p14:tracePt t="117713" x="3768725" y="2384425"/>
          <p14:tracePt t="117997" x="3687763" y="2446338"/>
          <p14:tracePt t="118005" x="3633788" y="2500313"/>
          <p14:tracePt t="118016" x="3562350" y="2554288"/>
          <p14:tracePt t="118029" x="3490913" y="2571750"/>
          <p14:tracePt t="118046" x="3303588" y="2571750"/>
          <p14:tracePt t="118063" x="3179763" y="2536825"/>
          <p14:tracePt t="118080" x="3044825" y="2401888"/>
          <p14:tracePt t="118098" x="2965450" y="2268538"/>
          <p14:tracePt t="118113" x="2955925" y="2251075"/>
          <p14:tracePt t="118130" x="2938463" y="2214563"/>
          <p14:tracePt t="118146" x="2938463" y="2205038"/>
          <p14:tracePt t="118163" x="2938463" y="2170113"/>
          <p14:tracePt t="118180" x="2946400" y="2133600"/>
          <p14:tracePt t="118196" x="2955925" y="2108200"/>
          <p14:tracePt t="118213" x="2955925" y="2036763"/>
          <p14:tracePt t="118230" x="2955925" y="1965325"/>
          <p14:tracePt t="118246" x="2955925" y="1946275"/>
          <p14:tracePt t="118263" x="2955925" y="1901825"/>
          <p14:tracePt t="118282" x="2955925" y="1857375"/>
          <p14:tracePt t="118296" x="2955925" y="1839913"/>
          <p14:tracePt t="118313" x="3000375" y="1768475"/>
          <p14:tracePt t="118330" x="3062288" y="1679575"/>
          <p14:tracePt t="118346" x="3187700" y="1589088"/>
          <p14:tracePt t="118363" x="3313113" y="1554163"/>
          <p14:tracePt t="118380" x="3367088" y="1544638"/>
          <p14:tracePt t="118384" x="3411538" y="1544638"/>
          <p14:tracePt t="118397" x="3455988" y="1544638"/>
          <p14:tracePt t="118415" x="3571875" y="1554163"/>
          <p14:tracePt t="118430" x="3660775" y="1581150"/>
          <p14:tracePt t="118446" x="3830638" y="1714500"/>
          <p14:tracePt t="118465" x="3938588" y="1830388"/>
          <p14:tracePt t="118480" x="3973513" y="1884363"/>
          <p14:tracePt t="118496" x="4000500" y="2044700"/>
          <p14:tracePt t="118513" x="4000500" y="2143125"/>
          <p14:tracePt t="118530" x="4000500" y="2312988"/>
          <p14:tracePt t="118547" x="4000500" y="2393950"/>
          <p14:tracePt t="118563" x="3965575" y="2446338"/>
          <p14:tracePt t="118580" x="3848100" y="2562225"/>
          <p14:tracePt t="118596" x="3786188" y="2616200"/>
          <p14:tracePt t="118613" x="3608388" y="2724150"/>
          <p14:tracePt t="118630" x="3455988" y="2803525"/>
          <p14:tracePt t="118647" x="3384550" y="2847975"/>
          <p14:tracePt t="118663" x="3259138" y="2857500"/>
          <p14:tracePt t="118681" x="3116263" y="2857500"/>
          <p14:tracePt t="118696" x="3044825" y="2857500"/>
          <p14:tracePt t="118713" x="2946400" y="2786063"/>
          <p14:tracePt t="118732" x="2884488" y="2679700"/>
          <p14:tracePt t="118747" x="2867025" y="2625725"/>
          <p14:tracePt t="118763" x="2822575" y="2527300"/>
          <p14:tracePt t="118780" x="2813050" y="2465388"/>
          <p14:tracePt t="118796" x="2813050" y="2366963"/>
          <p14:tracePt t="118813" x="2847975" y="2224088"/>
          <p14:tracePt t="118830" x="2884488" y="2143125"/>
          <p14:tracePt t="118846" x="2973388" y="2081213"/>
          <p14:tracePt t="118865" x="3062288" y="2036763"/>
          <p14:tracePt t="118880" x="3108325" y="2017713"/>
          <p14:tracePt t="118896" x="3152775" y="2000250"/>
          <p14:tracePt t="118914" x="3170238" y="1990725"/>
          <p14:tracePt t="118947" x="3170238" y="2017713"/>
          <p14:tracePt t="119324" x="3205163" y="2009775"/>
          <p14:tracePt t="119335" x="3259138" y="1990725"/>
          <p14:tracePt t="119345" x="3330575" y="1965325"/>
          <p14:tracePt t="119356" x="3446463" y="1901825"/>
          <p14:tracePt t="119367" x="3616325" y="1857375"/>
          <p14:tracePt t="119380" x="3705225" y="1822450"/>
          <p14:tracePt t="119397" x="3759200" y="1776413"/>
          <p14:tracePt t="119414" x="3768725" y="1776413"/>
          <p14:tracePt t="119430" x="3776663" y="1911350"/>
          <p14:tracePt t="119448" x="3776663" y="2179638"/>
          <p14:tracePt t="119464" x="3776663" y="2428875"/>
          <p14:tracePt t="119480" x="3768725" y="2732088"/>
          <p14:tracePt t="119498" x="3679825" y="3000375"/>
          <p14:tracePt t="119513" x="3608388" y="3062288"/>
          <p14:tracePt t="119530" x="3446463" y="3081338"/>
          <p14:tracePt t="119808" x="3465513" y="3044825"/>
          <p14:tracePt t="119815" x="3509963" y="2965450"/>
          <p14:tracePt t="119826" x="3554413" y="2867025"/>
          <p14:tracePt t="119836" x="3616325" y="2768600"/>
          <p14:tracePt t="119847" x="3687763" y="2616200"/>
          <p14:tracePt t="119863" x="3724275" y="2517775"/>
          <p14:tracePt t="119880" x="3759200" y="2419350"/>
          <p14:tracePt t="119898" x="3759200" y="2366963"/>
          <p14:tracePt t="119914" x="3759200" y="2347913"/>
          <p14:tracePt t="119930" x="3643313" y="2303463"/>
          <p14:tracePt t="119948" x="3455988" y="2241550"/>
          <p14:tracePt t="119964" x="3367088" y="2205038"/>
          <p14:tracePt t="119980" x="3160713" y="2125663"/>
          <p14:tracePt t="119997" x="3036888" y="2071688"/>
          <p14:tracePt t="120013" x="2803525" y="2009775"/>
          <p14:tracePt t="120030" x="2670175" y="1973263"/>
          <p14:tracePt t="120047" x="2625725" y="1955800"/>
          <p14:tracePt t="120063" x="2608263" y="1928813"/>
          <p14:tracePt t="120082" x="2625725" y="1893888"/>
          <p14:tracePt t="120097" x="2660650" y="1847850"/>
          <p14:tracePt t="120113" x="2759075" y="1768475"/>
          <p14:tracePt t="120130" x="2813050" y="1724025"/>
          <p14:tracePt t="120147" x="2982913" y="1625600"/>
          <p14:tracePt t="120164" x="3170238" y="1517650"/>
          <p14:tracePt t="120180" x="3232150" y="1490663"/>
          <p14:tracePt t="120197" x="3340100" y="1446213"/>
          <p14:tracePt t="120215" x="3402013" y="1419225"/>
          <p14:tracePt t="120230" x="3429000" y="1419225"/>
          <p14:tracePt t="120246" x="3500438" y="1438275"/>
          <p14:tracePt t="120265" x="3598863" y="1536700"/>
          <p14:tracePt t="120280" x="3652838" y="1679575"/>
          <p14:tracePt t="120297" x="3732213" y="1812925"/>
          <p14:tracePt t="120314" x="3768725" y="1884363"/>
          <p14:tracePt t="120330" x="3786188" y="2017713"/>
          <p14:tracePt t="120347" x="3786188" y="2152650"/>
          <p14:tracePt t="120364" x="3786188" y="2224088"/>
          <p14:tracePt t="120380" x="3786188" y="2295525"/>
          <p14:tracePt t="120399" x="3759200" y="2411413"/>
          <p14:tracePt t="120414" x="3732213" y="2465388"/>
          <p14:tracePt t="120430" x="3687763" y="2589213"/>
          <p14:tracePt t="120447" x="3660775" y="2633663"/>
          <p14:tracePt t="120464" x="3571875" y="2751138"/>
          <p14:tracePt t="120480" x="3473450" y="2840038"/>
          <p14:tracePt t="120497" x="3411538" y="2901950"/>
          <p14:tracePt t="120514" x="3313113" y="2973388"/>
          <p14:tracePt t="120533" x="3205163" y="2973388"/>
          <p14:tracePt t="120547" x="3108325" y="2965450"/>
          <p14:tracePt t="120563" x="2894013" y="2857500"/>
          <p14:tracePt t="120580" x="2830513" y="2795588"/>
          <p14:tracePt t="120597" x="2759075" y="2687638"/>
          <p14:tracePt t="120614" x="2741613" y="2598738"/>
          <p14:tracePt t="120631" x="2741613" y="2554288"/>
          <p14:tracePt t="120647" x="2741613" y="2500313"/>
          <p14:tracePt t="120665" x="2776538" y="2465388"/>
          <p14:tracePt t="120681" x="2795588" y="2455863"/>
          <p14:tracePt t="120697" x="2813050" y="2455863"/>
          <p14:tracePt t="120714" x="2822575" y="2455863"/>
          <p14:tracePt t="120730" x="2857500" y="2455863"/>
          <p14:tracePt t="120910" x="2867025" y="2446338"/>
          <p14:tracePt t="120921" x="2884488" y="2438400"/>
          <p14:tracePt t="120932" x="2911475" y="2411413"/>
          <p14:tracePt t="120947" x="2990850" y="2347913"/>
          <p14:tracePt t="120964" x="3205163" y="2276475"/>
          <p14:tracePt t="120981" x="3375025" y="2276475"/>
          <p14:tracePt t="120997" x="3473450" y="2303463"/>
          <p14:tracePt t="121014" x="3598863" y="2446338"/>
          <p14:tracePt t="121030" x="3633788" y="2500313"/>
          <p14:tracePt t="121047" x="3633788" y="2598738"/>
          <p14:tracePt t="121064" x="3571875" y="2768600"/>
          <p14:tracePt t="121080" x="3517900" y="2874963"/>
          <p14:tracePt t="121097" x="3375025" y="3000375"/>
          <p14:tracePt t="121115" x="3214688" y="3062288"/>
          <p14:tracePt t="121130" x="3108325" y="3062288"/>
          <p14:tracePt t="121147" x="2847975" y="2946400"/>
          <p14:tracePt t="121166" x="2705100" y="2724150"/>
          <p14:tracePt t="121181" x="2687638" y="2633663"/>
          <p14:tracePt t="121197" x="2697163" y="2482850"/>
          <p14:tracePt t="121214" x="2732088" y="2438400"/>
          <p14:tracePt t="121230" x="2884488" y="2322513"/>
          <p14:tracePt t="121247" x="3089275" y="2303463"/>
          <p14:tracePt t="121264" x="3170238" y="2330450"/>
          <p14:tracePt t="121280" x="3259138" y="2393950"/>
          <p14:tracePt t="121299" x="3286125" y="2473325"/>
          <p14:tracePt t="121314" x="3286125" y="2517775"/>
          <p14:tracePt t="121330" x="3241675" y="2705100"/>
          <p14:tracePt t="121347" x="3152775" y="2867025"/>
          <p14:tracePt t="121585" x="3152775" y="2803525"/>
          <p14:tracePt t="121595" x="3152775" y="2697163"/>
          <p14:tracePt t="121606" x="3197225" y="2419350"/>
          <p14:tracePt t="121617" x="3232150" y="2312988"/>
          <p14:tracePt t="121630" x="3276600" y="2197100"/>
          <p14:tracePt t="121648" x="3429000" y="1847850"/>
          <p14:tracePt t="121664" x="3500438" y="1768475"/>
          <p14:tracePt t="121681" x="3589338" y="1697038"/>
          <p14:tracePt t="121698" x="3687763" y="1670050"/>
          <p14:tracePt t="121714" x="3705225" y="1670050"/>
          <p14:tracePt t="121731" x="3724275" y="1679575"/>
          <p14:tracePt t="121749" x="3759200" y="1714500"/>
          <p14:tracePt t="121764" x="3786188" y="1785938"/>
          <p14:tracePt t="121780" x="3867150" y="1982788"/>
          <p14:tracePt t="121797" x="3894138" y="2017713"/>
          <p14:tracePt t="121814" x="3956050" y="2125663"/>
          <p14:tracePt t="121831" x="4027488" y="2268538"/>
          <p14:tracePt t="121847" x="4071938" y="2357438"/>
          <p14:tracePt t="121864" x="4089400" y="2490788"/>
          <p14:tracePt t="121882" x="4081463" y="2589213"/>
          <p14:tracePt t="121898" x="4027488" y="2687638"/>
          <p14:tracePt t="121914" x="3929063" y="2822575"/>
          <p14:tracePt t="121930" x="3857625" y="2874963"/>
          <p14:tracePt t="121947" x="3697288" y="2938463"/>
          <p14:tracePt t="121965" x="3375025" y="2919413"/>
          <p14:tracePt t="121981" x="3179763" y="2857500"/>
          <p14:tracePt t="121997" x="2741613" y="2670175"/>
          <p14:tracePt t="122015" x="2509838" y="2527300"/>
          <p14:tracePt t="122031" x="2455863" y="2465388"/>
          <p14:tracePt t="122047" x="2401888" y="2170113"/>
          <p14:tracePt t="122066" x="2419350" y="1955800"/>
          <p14:tracePt t="122081" x="2455863" y="1874838"/>
          <p14:tracePt t="122097" x="2697163" y="1490663"/>
          <p14:tracePt t="122114" x="2874963" y="1357313"/>
          <p14:tracePt t="122131" x="3170238" y="1214438"/>
          <p14:tracePt t="122148" x="3384550" y="1196975"/>
          <p14:tracePt t="122164" x="3500438" y="1196975"/>
          <p14:tracePt t="122181" x="3660775" y="1250950"/>
          <p14:tracePt t="122199" x="3803650" y="1357313"/>
          <p14:tracePt t="122214" x="3867150" y="1446213"/>
          <p14:tracePt t="122231" x="3929063" y="1679575"/>
          <p14:tracePt t="122247" x="3929063" y="1758950"/>
          <p14:tracePt t="122264" x="3919538" y="1973263"/>
          <p14:tracePt t="122281" x="3813175" y="2214563"/>
          <p14:tracePt t="122297" x="3741738" y="2295525"/>
          <p14:tracePt t="122314" x="3598863" y="2438400"/>
          <p14:tracePt t="122332" x="3340100" y="2536825"/>
          <p14:tracePt t="122347" x="3214688" y="2544763"/>
          <p14:tracePt t="122364" x="2982913" y="2490788"/>
          <p14:tracePt t="122381" x="2867025" y="2428875"/>
          <p14:tracePt t="122384" x="2813050" y="2347913"/>
          <p14:tracePt t="122397" x="2776538" y="2276475"/>
          <p14:tracePt t="122414" x="2759075" y="2152650"/>
          <p14:tracePt t="122431" x="2759075" y="2116138"/>
          <p14:tracePt t="122447" x="2786063" y="2089150"/>
          <p14:tracePt t="122465" x="2822575" y="21082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bimodal BTB work?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688387" cy="5101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Branches are usually used in loops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BTB trains on first iterations and predicts next ones correctly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Loops are not infinite, so once BTB will make a mistake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It won’t affect next outer loop iteration!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54025" y="31242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(cond1) </a:t>
            </a:r>
            <a:r>
              <a:rPr lang="en-US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branch 1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(cond2) </a:t>
            </a:r>
            <a:r>
              <a:rPr lang="en-US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branch 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{</a:t>
            </a:r>
          </a:p>
          <a:p>
            <a:r>
              <a:rPr lang="en-US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...</a:t>
            </a:r>
            <a:endParaRPr lang="en-US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794" y="5288982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Branch 2 history: T, T, T, T, T, T, NT, T, T, T, T, T, T, NT</a:t>
            </a:r>
            <a:r>
              <a:rPr lang="en-US" dirty="0"/>
              <a:t>, T, T, T, T, T, T, </a:t>
            </a:r>
            <a:r>
              <a:rPr lang="en-US" dirty="0" smtClean="0"/>
              <a:t>NT...</a:t>
            </a:r>
            <a:endParaRPr lang="ru-RU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3985787"/>
      </p:ext>
    </p:extLst>
  </p:cSld>
  <p:clrMapOvr>
    <a:masterClrMapping/>
  </p:clrMapOvr>
  <p:transition advTm="4442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54290" x="2724150" y="2108200"/>
          <p14:tracePt t="54300" x="2705100" y="2116138"/>
          <p14:tracePt t="54310" x="2660650" y="2152650"/>
          <p14:tracePt t="54320" x="2608263" y="2214563"/>
          <p14:tracePt t="54332" x="2554288" y="2312988"/>
          <p14:tracePt t="54346" x="2527300" y="2455863"/>
          <p14:tracePt t="54363" x="2482850" y="2697163"/>
          <p14:tracePt t="54381" x="2419350" y="3108325"/>
          <p14:tracePt t="54396" x="2374900" y="3384550"/>
          <p14:tracePt t="54413" x="2232025" y="3848100"/>
          <p14:tracePt t="54430" x="2160588" y="4071938"/>
          <p14:tracePt t="54446" x="2081213" y="4303713"/>
          <p14:tracePt t="54463" x="2071688" y="4411663"/>
          <p14:tracePt t="54732" x="2009775" y="4411663"/>
          <p14:tracePt t="54740" x="1955800" y="4411663"/>
          <p14:tracePt t="54750" x="1857375" y="4411663"/>
          <p14:tracePt t="54763" x="1687513" y="4394200"/>
          <p14:tracePt t="54781" x="1187450" y="4268788"/>
          <p14:tracePt t="54796" x="1044575" y="4197350"/>
          <p14:tracePt t="54813" x="928688" y="4000500"/>
          <p14:tracePt t="54830" x="911225" y="3983038"/>
          <p14:tracePt t="54864" x="928688" y="3973513"/>
          <p14:tracePt t="54880" x="946150" y="3956050"/>
          <p14:tracePt t="54896" x="973138" y="3956050"/>
          <p14:tracePt t="54914" x="1009650" y="3938588"/>
          <p14:tracePt t="54930" x="1036638" y="3938588"/>
          <p14:tracePt t="55149" x="1116013" y="3938588"/>
          <p14:tracePt t="55160" x="1250950" y="3919538"/>
          <p14:tracePt t="55170" x="1517650" y="3911600"/>
          <p14:tracePt t="55181" x="1803400" y="3867150"/>
          <p14:tracePt t="55197" x="2143125" y="3848100"/>
          <p14:tracePt t="55213" x="2840038" y="3803650"/>
          <p14:tracePt t="55231" x="3473450" y="3768725"/>
          <p14:tracePt t="55246" x="3768725" y="3768725"/>
          <p14:tracePt t="55263" x="4098925" y="3751263"/>
          <p14:tracePt t="55280" x="4232275" y="3751263"/>
          <p14:tracePt t="55296" x="4419600" y="3741738"/>
          <p14:tracePt t="55313" x="4500563" y="3724275"/>
          <p14:tracePt t="55330" x="4518025" y="3732213"/>
          <p14:tracePt t="55347" x="4527550" y="3732213"/>
          <p14:tracePt t="55364" x="4537075" y="3724275"/>
          <p14:tracePt t="55621" x="4510088" y="3724275"/>
          <p14:tracePt t="55630" x="4438650" y="3724275"/>
          <p14:tracePt t="55641" x="4303713" y="3732213"/>
          <p14:tracePt t="55650" x="4098925" y="3759200"/>
          <p14:tracePt t="55663" x="3795713" y="3776663"/>
          <p14:tracePt t="55683" x="3214688" y="3776663"/>
          <p14:tracePt t="55697" x="2973388" y="3776663"/>
          <p14:tracePt t="55713" x="2536825" y="3776663"/>
          <p14:tracePt t="55732" x="2312988" y="3776663"/>
          <p14:tracePt t="55746" x="2224088" y="3803650"/>
          <p14:tracePt t="56022" x="2133600" y="3830638"/>
          <p14:tracePt t="56029" x="2054225" y="3848100"/>
          <p14:tracePt t="56039" x="1965325" y="3848100"/>
          <p14:tracePt t="56050" x="1847850" y="3848100"/>
          <p14:tracePt t="56064" x="1687513" y="3848100"/>
          <p14:tracePt t="56080" x="1411288" y="3830638"/>
          <p14:tracePt t="56097" x="1330325" y="3830638"/>
          <p14:tracePt t="56113" x="1241425" y="3830638"/>
          <p14:tracePt t="56183" x="1258888" y="3830638"/>
          <p14:tracePt t="56193" x="1295400" y="3830638"/>
          <p14:tracePt t="56203" x="1339850" y="3840163"/>
          <p14:tracePt t="56214" x="1384300" y="3840163"/>
          <p14:tracePt t="56230" x="1438275" y="3848100"/>
          <p14:tracePt t="56247" x="1581150" y="3867150"/>
          <p14:tracePt t="56265" x="1704975" y="3884613"/>
          <p14:tracePt t="56280" x="1731963" y="3884613"/>
          <p14:tracePt t="56327" x="1724025" y="3884613"/>
          <p14:tracePt t="56336" x="1687513" y="3884613"/>
          <p14:tracePt t="56347" x="1616075" y="3884613"/>
          <p14:tracePt t="56364" x="1544638" y="3884613"/>
          <p14:tracePt t="56380" x="1428750" y="3884613"/>
          <p14:tracePt t="56398" x="1339850" y="3884613"/>
          <p14:tracePt t="56414" x="1330325" y="3884613"/>
          <p14:tracePt t="56431" x="1322388" y="3884613"/>
          <p14:tracePt t="56470" x="1339850" y="3884613"/>
          <p14:tracePt t="56480" x="1401763" y="3884613"/>
          <p14:tracePt t="56497" x="1517650" y="3884613"/>
          <p14:tracePt t="56513" x="1839913" y="3929063"/>
          <p14:tracePt t="56530" x="2419350" y="4081463"/>
          <p14:tracePt t="56547" x="2687638" y="4152900"/>
          <p14:tracePt t="56563" x="3241675" y="4232275"/>
          <p14:tracePt t="56583" x="3482975" y="4214813"/>
          <p14:tracePt t="56597" x="3562350" y="4179888"/>
          <p14:tracePt t="56614" x="3616325" y="4152900"/>
          <p14:tracePt t="56647" x="3589338" y="4143375"/>
          <p14:tracePt t="56664" x="3276600" y="4098925"/>
          <p14:tracePt t="56681" x="3054350" y="4098925"/>
          <p14:tracePt t="56698" x="2517775" y="4081463"/>
          <p14:tracePt t="56715" x="2027238" y="4081463"/>
          <p14:tracePt t="56730" x="1866900" y="4098925"/>
          <p14:tracePt t="56747" x="1687513" y="4116388"/>
          <p14:tracePt t="56797" x="1697038" y="4116388"/>
          <p14:tracePt t="56807" x="1731963" y="4116388"/>
          <p14:tracePt t="56817" x="1785938" y="4116388"/>
          <p14:tracePt t="56830" x="1884363" y="4143375"/>
          <p14:tracePt t="57045" x="1812925" y="4143375"/>
          <p14:tracePt t="57053" x="1768475" y="4116388"/>
          <p14:tracePt t="57064" x="1704975" y="4089400"/>
          <p14:tracePt t="57080" x="1608138" y="4044950"/>
          <p14:tracePt t="57097" x="1330325" y="3902075"/>
          <p14:tracePt t="57114" x="1071563" y="3813175"/>
          <p14:tracePt t="57130" x="1009650" y="3795713"/>
          <p14:tracePt t="57147" x="965200" y="3776663"/>
          <p14:tracePt t="57196" x="1000125" y="3759200"/>
          <p14:tracePt t="57206" x="1098550" y="3732213"/>
          <p14:tracePt t="57216" x="1223963" y="3705225"/>
          <p14:tracePt t="57230" x="1339850" y="3625850"/>
          <p14:tracePt t="57247" x="1687513" y="3571875"/>
          <p14:tracePt t="57264" x="1847850" y="3536950"/>
          <p14:tracePt t="57280" x="2071688" y="3490913"/>
          <p14:tracePt t="57298" x="2170113" y="3465513"/>
          <p14:tracePt t="57339" x="2098675" y="3465513"/>
          <p14:tracePt t="57349" x="1965325" y="3465513"/>
          <p14:tracePt t="57364" x="1822450" y="3465513"/>
          <p14:tracePt t="57380" x="1455738" y="3465513"/>
          <p14:tracePt t="57397" x="1322388" y="3465513"/>
          <p14:tracePt t="57414" x="1089025" y="3465513"/>
          <p14:tracePt t="57432" x="1017588" y="3455988"/>
          <p14:tracePt t="57472" x="1044575" y="3446463"/>
          <p14:tracePt t="57483" x="1160463" y="3438525"/>
          <p14:tracePt t="57497" x="1312863" y="3429000"/>
          <p14:tracePt t="57514" x="1643063" y="3411538"/>
          <p14:tracePt t="57530" x="1839913" y="3394075"/>
          <p14:tracePt t="57547" x="2054225" y="3375025"/>
          <p14:tracePt t="57564" x="2108200" y="3375025"/>
          <p14:tracePt t="57626" x="2089150" y="3402013"/>
          <p14:tracePt t="57636" x="2071688" y="3419475"/>
          <p14:tracePt t="57687" x="2081213" y="3419475"/>
          <p14:tracePt t="57697" x="2108200" y="3419475"/>
          <p14:tracePt t="57708" x="2179638" y="3438525"/>
          <p14:tracePt t="57718" x="2251075" y="3473450"/>
          <p14:tracePt t="57730" x="2330450" y="3544888"/>
          <p14:tracePt t="57749" x="2509838" y="3652838"/>
          <p14:tracePt t="57764" x="2608263" y="3705225"/>
          <p14:tracePt t="57984" x="2571750" y="3732213"/>
          <p14:tracePt t="57996" x="2500313" y="3759200"/>
          <p14:tracePt t="58004" x="2393950" y="3803650"/>
          <p14:tracePt t="58016" x="2251075" y="3848100"/>
          <p14:tracePt t="58031" x="2081213" y="3894138"/>
          <p14:tracePt t="58047" x="1731963" y="3956050"/>
          <p14:tracePt t="58066" x="1500188" y="4000500"/>
          <p14:tracePt t="58080" x="1446213" y="4017963"/>
          <p14:tracePt t="58097" x="1366838" y="4044950"/>
          <p14:tracePt t="58114" x="1347788" y="4081463"/>
          <p14:tracePt t="58130" x="1330325" y="4089400"/>
          <p14:tracePt t="58147" x="1322388" y="4089400"/>
          <p14:tracePt t="58403" x="1303338" y="4081463"/>
          <p14:tracePt t="58413" x="1276350" y="4027488"/>
          <p14:tracePt t="58424" x="1241425" y="3973513"/>
          <p14:tracePt t="58434" x="1204913" y="3946525"/>
          <p14:tracePt t="58447" x="1204913" y="3938588"/>
          <p14:tracePt t="58577" x="1241425" y="3929063"/>
          <p14:tracePt t="58588" x="1258888" y="3919538"/>
          <p14:tracePt t="58598" x="1276350" y="3919538"/>
          <p14:tracePt t="58614" x="1295400" y="3919538"/>
          <p14:tracePt t="58631" x="1330325" y="3919538"/>
          <p14:tracePt t="58649" x="1339850" y="3919538"/>
          <p14:tracePt t="58664" x="1357313" y="3919538"/>
          <p14:tracePt t="58987" x="1339850" y="3919538"/>
          <p14:tracePt t="58997" x="1312863" y="3919538"/>
          <p14:tracePt t="59007" x="1295400" y="3919538"/>
          <p14:tracePt t="59017" x="1285875" y="3919538"/>
          <p14:tracePt t="59079" x="1295400" y="3919538"/>
          <p14:tracePt t="59089" x="1312863" y="3911600"/>
          <p14:tracePt t="59100" x="1322388" y="3911600"/>
          <p14:tracePt t="59120" x="1339850" y="3911600"/>
          <p14:tracePt t="59131" x="1347788" y="3911600"/>
          <p14:tracePt t="59147" x="1357313" y="3911600"/>
          <p14:tracePt t="59164" x="1401763" y="3902075"/>
          <p14:tracePt t="59181" x="1411288" y="3902075"/>
          <p14:tracePt t="59355" x="1419225" y="3902075"/>
          <p14:tracePt t="59365" x="1428750" y="3902075"/>
          <p14:tracePt t="59375" x="1438275" y="3902075"/>
          <p14:tracePt t="59457" x="1446213" y="3902075"/>
          <p14:tracePt t="59478" x="1465263" y="3902075"/>
          <p14:tracePt t="59488" x="1473200" y="3902075"/>
          <p14:tracePt t="59508" x="1490663" y="3902075"/>
          <p14:tracePt t="59529" x="1500188" y="3902075"/>
          <p14:tracePt t="59579" x="1517650" y="3911600"/>
          <p14:tracePt t="59590" x="1527175" y="3919538"/>
          <p14:tracePt t="59601" x="1544638" y="3929063"/>
          <p14:tracePt t="59614" x="1544638" y="3946525"/>
          <p14:tracePt t="59631" x="1562100" y="3956050"/>
          <p14:tracePt t="59672" x="1562100" y="3965575"/>
          <p14:tracePt t="59684" x="1581150" y="3983038"/>
          <p14:tracePt t="59698" x="1581150" y="4010025"/>
          <p14:tracePt t="59714" x="1598613" y="4027488"/>
          <p14:tracePt t="59731" x="1608138" y="4044950"/>
          <p14:tracePt t="59748" x="1608138" y="4071938"/>
          <p14:tracePt t="59764" x="1608138" y="4098925"/>
          <p14:tracePt t="59781" x="1608138" y="4125913"/>
          <p14:tracePt t="59798" x="1616075" y="4197350"/>
          <p14:tracePt t="59815" x="1616075" y="4313238"/>
          <p14:tracePt t="59831" x="1616075" y="4348163"/>
          <p14:tracePt t="59848" x="1616075" y="4429125"/>
          <p14:tracePt t="59865" x="1616075" y="4483100"/>
          <p14:tracePt t="59881" x="1589088" y="4554538"/>
          <p14:tracePt t="59898" x="1536700" y="4633913"/>
          <p14:tracePt t="59914" x="1509713" y="4670425"/>
          <p14:tracePt t="59932" x="1465263" y="4714875"/>
          <p14:tracePt t="59948" x="1455738" y="4741863"/>
          <p14:tracePt t="60194" x="1455738" y="4776788"/>
          <p14:tracePt t="60204" x="1455738" y="4795838"/>
          <p14:tracePt t="60215" x="1455738" y="4813300"/>
          <p14:tracePt t="60231" x="1446213" y="4840288"/>
          <p14:tracePt t="60248" x="1438275" y="4902200"/>
          <p14:tracePt t="60265" x="1411288" y="4983163"/>
          <p14:tracePt t="60281" x="1401763" y="5027613"/>
          <p14:tracePt t="60298" x="1374775" y="5062538"/>
          <p14:tracePt t="60315" x="1357313" y="5081588"/>
          <p14:tracePt t="60331" x="1322388" y="5126038"/>
          <p14:tracePt t="60348" x="1268413" y="5180013"/>
          <p14:tracePt t="60365" x="1231900" y="5205413"/>
          <p14:tracePt t="60381" x="1187450" y="5251450"/>
          <p14:tracePt t="60398" x="1133475" y="5268913"/>
          <p14:tracePt t="60414" x="1108075" y="5276850"/>
          <p14:tracePt t="60432" x="1062038" y="5286375"/>
          <p14:tracePt t="60450" x="1009650" y="5286375"/>
          <p14:tracePt t="60465" x="982663" y="5286375"/>
          <p14:tracePt t="60481" x="938213" y="5286375"/>
          <p14:tracePt t="60498" x="919163" y="5286375"/>
          <p14:tracePt t="60515" x="874713" y="5259388"/>
          <p14:tracePt t="60531" x="830263" y="5232400"/>
          <p14:tracePt t="60548" x="795338" y="5224463"/>
          <p14:tracePt t="60565" x="758825" y="5197475"/>
          <p14:tracePt t="60583" x="714375" y="5170488"/>
          <p14:tracePt t="60598" x="687388" y="5153025"/>
          <p14:tracePt t="60614" x="669925" y="5133975"/>
          <p14:tracePt t="60695" x="660400" y="5116513"/>
          <p14:tracePt t="60705" x="642938" y="5089525"/>
          <p14:tracePt t="60716" x="633413" y="5054600"/>
          <p14:tracePt t="60731" x="608013" y="5018088"/>
          <p14:tracePt t="60748" x="544513" y="4938713"/>
          <p14:tracePt t="60765" x="544513" y="4911725"/>
          <p14:tracePt t="60781" x="517525" y="4867275"/>
          <p14:tracePt t="60798" x="473075" y="4759325"/>
          <p14:tracePt t="60815" x="438150" y="4625975"/>
          <p14:tracePt t="60831" x="384175" y="4438650"/>
          <p14:tracePt t="60849" x="366713" y="4286250"/>
          <p14:tracePt t="60864" x="347663" y="4214813"/>
          <p14:tracePt t="60881" x="347663" y="3983038"/>
          <p14:tracePt t="60899" x="366713" y="3840163"/>
          <p14:tracePt t="60915" x="366713" y="3786188"/>
          <p14:tracePt t="60932" x="366713" y="3687763"/>
          <p14:tracePt t="60948" x="384175" y="3608388"/>
          <p14:tracePt t="60965" x="384175" y="3482975"/>
          <p14:tracePt t="60982" x="446088" y="3402013"/>
          <p14:tracePt t="60998" x="473075" y="3357563"/>
          <p14:tracePt t="61015" x="536575" y="3313113"/>
          <p14:tracePt t="61033" x="588963" y="3259138"/>
          <p14:tracePt t="61048" x="608013" y="3232150"/>
          <p14:tracePt t="61064" x="652463" y="3160713"/>
          <p14:tracePt t="61081" x="679450" y="3152775"/>
          <p14:tracePt t="61098" x="776288" y="3071813"/>
          <p14:tracePt t="61115" x="1071563" y="2938463"/>
          <p14:tracePt t="61131" x="1187450" y="2901950"/>
          <p14:tracePt t="61148" x="1366838" y="2884488"/>
          <p14:tracePt t="61166" x="1562100" y="2884488"/>
          <p14:tracePt t="61182" x="1633538" y="2884488"/>
          <p14:tracePt t="61198" x="1670050" y="2901950"/>
          <p14:tracePt t="61215" x="1679575" y="2911475"/>
          <p14:tracePt t="61231" x="1679575" y="2965450"/>
          <p14:tracePt t="61248" x="1679575" y="3116263"/>
          <p14:tracePt t="61265" x="1679575" y="3170238"/>
          <p14:tracePt t="61281" x="1670050" y="3232150"/>
          <p14:tracePt t="61299" x="1670050" y="3286125"/>
          <p14:tracePt t="61315" x="1670050" y="3322638"/>
          <p14:tracePt t="61331" x="1670050" y="3367088"/>
          <p14:tracePt t="61350" x="1670050" y="3455988"/>
          <p14:tracePt t="61365" x="1670050" y="3509963"/>
          <p14:tracePt t="61381" x="1660525" y="3598863"/>
          <p14:tracePt t="61398" x="1643063" y="3660775"/>
          <p14:tracePt t="61415" x="1643063" y="3732213"/>
          <p14:tracePt t="61432" x="1633538" y="3786188"/>
          <p14:tracePt t="61448" x="1633538" y="3795713"/>
          <p14:tracePt t="61524" x="1625600" y="3795713"/>
          <p14:tracePt t="61667" x="1616075" y="3795713"/>
          <p14:tracePt t="61677" x="1608138" y="3795713"/>
          <p14:tracePt t="61688" x="1598613" y="3803650"/>
          <p14:tracePt t="61699" x="1571625" y="3813175"/>
          <p14:tracePt t="61715" x="1544638" y="3822700"/>
          <p14:tracePt t="61731" x="1465263" y="3867150"/>
          <p14:tracePt t="61749" x="1411288" y="3884613"/>
          <p14:tracePt t="61765" x="1374775" y="3902075"/>
          <p14:tracePt t="61782" x="1357313" y="3911600"/>
          <p14:tracePt t="61798" x="1357313" y="3919538"/>
          <p14:tracePt t="61852" x="1366838" y="3919538"/>
          <p14:tracePt t="61862" x="1401763" y="3929063"/>
          <p14:tracePt t="61872" x="1446213" y="3929063"/>
          <p14:tracePt t="61883" x="1517650" y="3956050"/>
          <p14:tracePt t="61898" x="1616075" y="3956050"/>
          <p14:tracePt t="61915" x="1847850" y="3973513"/>
          <p14:tracePt t="61933" x="2116138" y="3990975"/>
          <p14:tracePt t="61948" x="2286000" y="3990975"/>
          <p14:tracePt t="61965" x="2527300" y="3990975"/>
          <p14:tracePt t="61981" x="2652713" y="3990975"/>
          <p14:tracePt t="61998" x="2894013" y="3990975"/>
          <p14:tracePt t="62015" x="3071813" y="3990975"/>
          <p14:tracePt t="62032" x="3125788" y="3990975"/>
          <p14:tracePt t="62048" x="3179763" y="3990975"/>
          <p14:tracePt t="62066" x="3197225" y="3990975"/>
          <p14:tracePt t="62082" x="3214688" y="3990975"/>
          <p14:tracePt t="62098" x="3214688" y="3973513"/>
          <p14:tracePt t="62128" x="3214688" y="3965575"/>
          <p14:tracePt t="62137" x="3187700" y="3938588"/>
          <p14:tracePt t="62149" x="3143250" y="3929063"/>
          <p14:tracePt t="62165" x="3081338" y="3902075"/>
          <p14:tracePt t="62182" x="2965450" y="3857625"/>
          <p14:tracePt t="62199" x="2874963" y="3830638"/>
          <p14:tracePt t="62215" x="2813050" y="3813175"/>
          <p14:tracePt t="62232" x="2697163" y="3776663"/>
          <p14:tracePt t="62250" x="2562225" y="3768725"/>
          <p14:tracePt t="62265" x="2482850" y="3759200"/>
          <p14:tracePt t="62282" x="2241550" y="3724275"/>
          <p14:tracePt t="62298" x="2143125" y="3714750"/>
          <p14:tracePt t="62315" x="2000250" y="3714750"/>
          <p14:tracePt t="62332" x="1847850" y="3714750"/>
          <p14:tracePt t="62348" x="1758950" y="3751263"/>
          <p14:tracePt t="62365" x="1598613" y="3822700"/>
          <p14:tracePt t="62384" x="1393825" y="3902075"/>
          <p14:tracePt t="62398" x="1276350" y="3946525"/>
          <p14:tracePt t="62415" x="1125538" y="4037013"/>
          <p14:tracePt t="62432" x="1071563" y="4071938"/>
          <p14:tracePt t="62449" x="1027113" y="4116388"/>
          <p14:tracePt t="62466" x="1009650" y="4152900"/>
          <p14:tracePt t="62482" x="1009650" y="4160838"/>
          <p14:tracePt t="62498" x="1009650" y="4214813"/>
          <p14:tracePt t="62516" x="1062038" y="4303713"/>
          <p14:tracePt t="62532" x="1116013" y="4340225"/>
          <p14:tracePt t="62548" x="1339850" y="4411663"/>
          <p14:tracePt t="62565" x="1500188" y="4446588"/>
          <p14:tracePt t="62569" x="1633538" y="4483100"/>
          <p14:tracePt t="62582" x="1751013" y="4518025"/>
          <p14:tracePt t="62598" x="1965325" y="4545013"/>
          <p14:tracePt t="62615" x="2071688" y="4545013"/>
          <p14:tracePt t="62632" x="2322513" y="4537075"/>
          <p14:tracePt t="62649" x="2652713" y="4473575"/>
          <p14:tracePt t="62665" x="2768600" y="4446588"/>
          <p14:tracePt t="62682" x="3017838" y="4411663"/>
          <p14:tracePt t="62699" x="3143250" y="4402138"/>
          <p14:tracePt t="62715" x="3367088" y="4375150"/>
          <p14:tracePt t="62732" x="3571875" y="4348163"/>
          <p14:tracePt t="62748" x="3652838" y="4295775"/>
          <p14:tracePt t="62765" x="3751263" y="4232275"/>
          <p14:tracePt t="62782" x="3857625" y="4116388"/>
          <p14:tracePt t="62798" x="3911600" y="4071938"/>
          <p14:tracePt t="62815" x="3990975" y="3983038"/>
          <p14:tracePt t="62834" x="4054475" y="3884613"/>
          <p14:tracePt t="62848" x="4071938" y="3840163"/>
          <p14:tracePt t="62865" x="4089400" y="3705225"/>
          <p14:tracePt t="62882" x="4089400" y="3633788"/>
          <p14:tracePt t="62898" x="4089400" y="3562350"/>
          <p14:tracePt t="62915" x="4044950" y="3509963"/>
          <p14:tracePt t="62932" x="3990975" y="3465513"/>
          <p14:tracePt t="62949" x="3830638" y="3402013"/>
          <p14:tracePt t="62967" x="3660775" y="3367088"/>
          <p14:tracePt t="62982" x="3517900" y="3357563"/>
          <p14:tracePt t="62998" x="3170238" y="3357563"/>
          <p14:tracePt t="63015" x="3054350" y="3357563"/>
          <p14:tracePt t="63032" x="2751138" y="3367088"/>
          <p14:tracePt t="63048" x="2500313" y="3411538"/>
          <p14:tracePt t="63065" x="2357438" y="3438525"/>
          <p14:tracePt t="63069" x="2224088" y="3465513"/>
          <p14:tracePt t="63082" x="2133600" y="3500438"/>
          <p14:tracePt t="63099" x="1928813" y="3562350"/>
          <p14:tracePt t="63115" x="1822450" y="3589338"/>
          <p14:tracePt t="63132" x="1625600" y="3670300"/>
          <p14:tracePt t="63150" x="1446213" y="3795713"/>
          <p14:tracePt t="63165" x="1357313" y="3840163"/>
          <p14:tracePt t="63182" x="1241425" y="3911600"/>
          <p14:tracePt t="63199" x="1223963" y="3919538"/>
          <p14:tracePt t="63215" x="1196975" y="3946525"/>
          <p14:tracePt t="63232" x="1187450" y="3973513"/>
          <p14:tracePt t="63249" x="1187450" y="3990975"/>
          <p14:tracePt t="63265" x="1214438" y="4054475"/>
          <p14:tracePt t="63284" x="1295400" y="4125913"/>
          <p14:tracePt t="63299" x="1374775" y="4170363"/>
          <p14:tracePt t="63315" x="1544638" y="4251325"/>
          <p14:tracePt t="63332" x="1633538" y="4303713"/>
          <p14:tracePt t="63349" x="1874838" y="4348163"/>
          <p14:tracePt t="63365" x="2044700" y="4402138"/>
          <p14:tracePt t="63382" x="2125663" y="4411663"/>
          <p14:tracePt t="63399" x="2268538" y="4411663"/>
          <p14:tracePt t="63417" x="2419350" y="4419600"/>
          <p14:tracePt t="63432" x="2473325" y="4419600"/>
          <p14:tracePt t="63449" x="2536825" y="4419600"/>
          <p14:tracePt t="63466" x="2554288" y="4419600"/>
          <p14:tracePt t="63482" x="2616200" y="4419600"/>
          <p14:tracePt t="63499" x="2714625" y="4419600"/>
          <p14:tracePt t="63515" x="2776538" y="4411663"/>
          <p14:tracePt t="63532" x="2867025" y="4384675"/>
          <p14:tracePt t="63549" x="2911475" y="4330700"/>
          <p14:tracePt t="63565" x="2928938" y="4313238"/>
          <p14:tracePt t="63582" x="2955925" y="4232275"/>
          <p14:tracePt t="63599" x="2965450" y="4205288"/>
          <p14:tracePt t="63615" x="2973388" y="4133850"/>
          <p14:tracePt t="63632" x="2973388" y="4081463"/>
          <p14:tracePt t="63649" x="2973388" y="4062413"/>
          <p14:tracePt t="63665" x="2955925" y="4037013"/>
          <p14:tracePt t="63683" x="2894013" y="3990975"/>
          <p14:tracePt t="63699" x="2847975" y="3983038"/>
          <p14:tracePt t="63715" x="2741613" y="3919538"/>
          <p14:tracePt t="63734" x="2598738" y="3848100"/>
          <p14:tracePt t="63749" x="2517775" y="3830638"/>
          <p14:tracePt t="63765" x="2330450" y="3795713"/>
          <p14:tracePt t="63782" x="2205038" y="3786188"/>
          <p14:tracePt t="63799" x="2009775" y="3776663"/>
          <p14:tracePt t="63816" x="1812925" y="3776663"/>
          <p14:tracePt t="63832" x="1731963" y="3776663"/>
          <p14:tracePt t="63849" x="1608138" y="3822700"/>
          <p14:tracePt t="63868" x="1527175" y="3875088"/>
          <p14:tracePt t="63882" x="1509713" y="3919538"/>
          <p14:tracePt t="63899" x="1455738" y="3973513"/>
          <p14:tracePt t="63915" x="1428750" y="4017963"/>
          <p14:tracePt t="63933" x="1401763" y="4062413"/>
          <p14:tracePt t="63949" x="1401763" y="4089400"/>
          <p14:tracePt t="63966" x="1411288" y="4089400"/>
          <p14:tracePt t="63982" x="1482725" y="4160838"/>
          <p14:tracePt t="64000" x="1589088" y="4232275"/>
          <p14:tracePt t="64015" x="1697038" y="4268788"/>
          <p14:tracePt t="64032" x="1973263" y="4375150"/>
          <p14:tracePt t="64051" x="2330450" y="4429125"/>
          <p14:tracePt t="64065" x="2571750" y="4429125"/>
          <p14:tracePt t="64082" x="2894013" y="4429125"/>
          <p14:tracePt t="64099" x="3071813" y="4419600"/>
          <p14:tracePt t="64115" x="3241675" y="4367213"/>
          <p14:tracePt t="64133" x="3411538" y="4224338"/>
          <p14:tracePt t="64149" x="3482975" y="4170363"/>
          <p14:tracePt t="64165" x="3581400" y="4062413"/>
          <p14:tracePt t="64185" x="3598863" y="3990975"/>
          <p14:tracePt t="64199" x="3598863" y="3965575"/>
          <p14:tracePt t="64215" x="3536950" y="3813175"/>
          <p14:tracePt t="64232" x="3438525" y="3741738"/>
          <p14:tracePt t="64249" x="3224213" y="3652838"/>
          <p14:tracePt t="64266" x="2990850" y="3608388"/>
          <p14:tracePt t="64282" x="2857500" y="3589338"/>
          <p14:tracePt t="64299" x="2633663" y="3589338"/>
          <p14:tracePt t="64317" x="2465388" y="3608388"/>
          <p14:tracePt t="64332" x="2152650" y="3687763"/>
          <p14:tracePt t="64349" x="1955800" y="3768725"/>
          <p14:tracePt t="64365" x="1857375" y="3803650"/>
          <p14:tracePt t="64382" x="1758950" y="3919538"/>
          <p14:tracePt t="64399" x="1724025" y="3973513"/>
          <p14:tracePt t="64416" x="1724025" y="3990975"/>
          <p14:tracePt t="64432" x="1714500" y="4037013"/>
          <p14:tracePt t="64450" x="1714500" y="4054475"/>
          <p14:tracePt t="64466" x="1724025" y="4081463"/>
          <p14:tracePt t="64482" x="1874838" y="4143375"/>
          <p14:tracePt t="64499" x="1990725" y="4170363"/>
          <p14:tracePt t="64515" x="2197100" y="4214813"/>
          <p14:tracePt t="64532" x="2401888" y="4232275"/>
          <p14:tracePt t="64549" x="2500313" y="4232275"/>
          <p14:tracePt t="64566" x="2643188" y="4214813"/>
          <p14:tracePt t="64583" x="2847975" y="4179888"/>
          <p14:tracePt t="64599" x="2946400" y="4179888"/>
          <p14:tracePt t="64616" x="3071813" y="4170363"/>
          <p14:tracePt t="64634" x="3133725" y="4125913"/>
          <p14:tracePt t="64649" x="3170238" y="4089400"/>
          <p14:tracePt t="64666" x="3268663" y="4010025"/>
          <p14:tracePt t="64682" x="3322638" y="3956050"/>
          <p14:tracePt t="64699" x="3446463" y="3768725"/>
          <p14:tracePt t="64716" x="3482975" y="3714750"/>
          <p14:tracePt t="64732" x="3482975" y="3705225"/>
          <p14:tracePt t="64749" x="3473450" y="3697288"/>
          <p14:tracePt t="64767" x="3303588" y="3670300"/>
          <p14:tracePt t="64782" x="3197225" y="3660775"/>
          <p14:tracePt t="64799" x="2982913" y="3652838"/>
          <p14:tracePt t="64816" x="2867025" y="3652838"/>
          <p14:tracePt t="64833" x="2670175" y="3652838"/>
          <p14:tracePt t="64849" x="2509838" y="3652838"/>
          <p14:tracePt t="64866" x="2401888" y="3643313"/>
          <p14:tracePt t="64882" x="2187575" y="3633788"/>
          <p14:tracePt t="64901" x="1982788" y="3633788"/>
          <p14:tracePt t="64916" x="1857375" y="3633788"/>
          <p14:tracePt t="64932" x="1670050" y="3652838"/>
          <p14:tracePt t="64949" x="1581150" y="3679825"/>
          <p14:tracePt t="64966" x="1428750" y="3724275"/>
          <p14:tracePt t="64982" x="1330325" y="3776663"/>
          <p14:tracePt t="64999" x="1285875" y="3803650"/>
          <p14:tracePt t="65016" x="1241425" y="3902075"/>
          <p14:tracePt t="65033" x="1241425" y="3938588"/>
          <p14:tracePt t="65050" x="1241425" y="3956050"/>
          <p14:tracePt t="65067" x="1303338" y="3990975"/>
          <p14:tracePt t="65084" x="1465263" y="4062413"/>
          <p14:tracePt t="65099" x="1562100" y="4098925"/>
          <p14:tracePt t="65116" x="1847850" y="4187825"/>
          <p14:tracePt t="65132" x="2062163" y="4241800"/>
          <p14:tracePt t="65149" x="2473325" y="4402138"/>
          <p14:tracePt t="65166" x="2894013" y="4483100"/>
          <p14:tracePt t="65182" x="3062288" y="4527550"/>
          <p14:tracePt t="65199" x="3429000" y="4581525"/>
          <p14:tracePt t="65218" x="3670300" y="4598988"/>
          <p14:tracePt t="65232" x="3776663" y="4608513"/>
          <p14:tracePt t="65249" x="3938588" y="4608513"/>
          <p14:tracePt t="65266" x="4000500" y="4608513"/>
          <p14:tracePt t="65282" x="4071938" y="4598988"/>
          <p14:tracePt t="65299" x="4116388" y="4491038"/>
          <p14:tracePt t="65316" x="4143375" y="4411663"/>
          <p14:tracePt t="65333" x="4179888" y="4268788"/>
          <p14:tracePt t="65350" x="4179888" y="4197350"/>
          <p14:tracePt t="65366" x="4116388" y="4160838"/>
          <p14:tracePt t="65382" x="3965575" y="4071938"/>
          <p14:tracePt t="65399" x="3848100" y="4000500"/>
          <p14:tracePt t="65416" x="3330575" y="3894138"/>
          <p14:tracePt t="65432" x="2919413" y="3776663"/>
          <p14:tracePt t="65449" x="2697163" y="3776663"/>
          <p14:tracePt t="65466" x="2374900" y="3776663"/>
          <p14:tracePt t="65483" x="2125663" y="3786188"/>
          <p14:tracePt t="65499" x="2036763" y="3822700"/>
          <p14:tracePt t="65516" x="1866900" y="3919538"/>
          <p14:tracePt t="65534" x="1812925" y="3973513"/>
          <p14:tracePt t="65549" x="1812925" y="4010025"/>
          <p14:tracePt t="66767" x="1697038" y="4133850"/>
          <p14:tracePt t="66783" x="1652588" y="4295775"/>
          <p14:tracePt t="66800" x="1608138" y="4518025"/>
          <p14:tracePt t="66817" x="1571625" y="5018088"/>
          <p14:tracePt t="66834" x="1616075" y="5473700"/>
          <p14:tracePt t="66849" x="1652588" y="5572125"/>
          <p14:tracePt t="66866" x="1697038" y="5741988"/>
          <p14:tracePt t="66883" x="1714500" y="5840413"/>
          <p14:tracePt t="67143" x="1785938" y="5840413"/>
          <p14:tracePt t="67151" x="1830388" y="5840413"/>
          <p14:tracePt t="67160" x="1866900" y="5840413"/>
          <p14:tracePt t="67171" x="1911350" y="5840413"/>
          <p14:tracePt t="67183" x="1946275" y="5840413"/>
          <p14:tracePt t="67202" x="2017713" y="5840413"/>
          <p14:tracePt t="67216" x="2054225" y="5840413"/>
          <p14:tracePt t="67233" x="2116138" y="5795963"/>
          <p14:tracePt t="67250" x="2143125" y="5732463"/>
          <p14:tracePt t="67266" x="2197100" y="5680075"/>
          <p14:tracePt t="67283" x="2205038" y="5653088"/>
          <p14:tracePt t="67300" x="2205038" y="5643563"/>
          <p14:tracePt t="67317" x="2205038" y="5626100"/>
          <p14:tracePt t="67334" x="2205038" y="5616575"/>
          <p14:tracePt t="67350" x="2187575" y="5589588"/>
          <p14:tracePt t="67366" x="2160588" y="5581650"/>
          <p14:tracePt t="67383" x="2143125" y="5572125"/>
          <p14:tracePt t="67437" x="2133600" y="5562600"/>
          <p14:tracePt t="67816" x="2143125" y="5562600"/>
          <p14:tracePt t="67836" x="2160588" y="5572125"/>
          <p14:tracePt t="67846" x="2160588" y="5581650"/>
          <p14:tracePt t="67857" x="2170113" y="5581650"/>
          <p14:tracePt t="67868" x="2179638" y="5589588"/>
          <p14:tracePt t="67883" x="2187575" y="5599113"/>
          <p14:tracePt t="67900" x="2205038" y="5608638"/>
          <p14:tracePt t="67918" x="2224088" y="5626100"/>
          <p14:tracePt t="68082" x="2214563" y="5626100"/>
          <p14:tracePt t="68092" x="2197100" y="5626100"/>
          <p14:tracePt t="68103" x="2187575" y="5626100"/>
          <p14:tracePt t="68117" x="2179638" y="5626100"/>
          <p14:tracePt t="68358" x="2187575" y="5626100"/>
          <p14:tracePt t="68368" x="2197100" y="5626100"/>
          <p14:tracePt t="68388" x="2205038" y="5626100"/>
          <p14:tracePt t="68399" x="2214563" y="5626100"/>
          <p14:tracePt t="68409" x="2224088" y="5626100"/>
          <p14:tracePt t="68429" x="2232025" y="5626100"/>
          <p14:tracePt t="68450" x="2241550" y="5626100"/>
          <p14:tracePt t="68460" x="2251075" y="5626100"/>
          <p14:tracePt t="68480" x="2259013" y="5626100"/>
          <p14:tracePt t="68920" x="2251075" y="5626100"/>
          <p14:tracePt t="69258" x="2268538" y="5537200"/>
          <p14:tracePt t="69269" x="2312988" y="5330825"/>
          <p14:tracePt t="69279" x="2393950" y="5045075"/>
          <p14:tracePt t="69288" x="2473325" y="4660900"/>
          <p14:tracePt t="69300" x="2554288" y="4348163"/>
          <p14:tracePt t="69319" x="2616200" y="4133850"/>
          <p14:tracePt t="69334" x="2616200" y="4071938"/>
          <p14:tracePt t="69351" x="2616200" y="4017963"/>
          <p14:tracePt t="69367" x="2608263" y="4010025"/>
          <p14:tracePt t="69383" x="2527300" y="3965575"/>
          <p14:tracePt t="69401" x="2419350" y="3956050"/>
          <p14:tracePt t="69417" x="2357438" y="3956050"/>
          <p14:tracePt t="69433" x="2251075" y="3965575"/>
          <p14:tracePt t="69450" x="2214563" y="3965575"/>
          <p14:tracePt t="69467" x="2170113" y="3965575"/>
          <p14:tracePt t="69483" x="2133600" y="3965575"/>
          <p14:tracePt t="69500" x="2116138" y="3983038"/>
          <p14:tracePt t="69517" x="2108200" y="3983038"/>
          <p14:tracePt t="69586" x="2098675" y="3983038"/>
          <p14:tracePt t="69616" x="2081213" y="3983038"/>
          <p14:tracePt t="69626" x="2062163" y="3983038"/>
          <p14:tracePt t="69647" x="2054225" y="3983038"/>
          <p14:tracePt t="69657" x="2044700" y="3983038"/>
          <p14:tracePt t="69668" x="2036763" y="3983038"/>
          <p14:tracePt t="69749" x="2044700" y="3983038"/>
          <p14:tracePt t="69759" x="2054225" y="3983038"/>
          <p14:tracePt t="69770" x="2081213" y="3983038"/>
          <p14:tracePt t="69784" x="2108200" y="3983038"/>
          <p14:tracePt t="69801" x="2205038" y="3990975"/>
          <p14:tracePt t="69818" x="2276475" y="3990975"/>
          <p14:tracePt t="69834" x="2438400" y="3983038"/>
          <p14:tracePt t="69851" x="2581275" y="3990975"/>
          <p14:tracePt t="69867" x="2625725" y="4000500"/>
          <p14:tracePt t="69884" x="2697163" y="4000500"/>
          <p14:tracePt t="69900" x="2732088" y="4010025"/>
          <p14:tracePt t="69917" x="2803525" y="4017963"/>
          <p14:tracePt t="69934" x="2840038" y="4017963"/>
          <p14:tracePt t="70016" x="2822575" y="4017963"/>
          <p14:tracePt t="70025" x="2786063" y="4017963"/>
          <p14:tracePt t="70036" x="2759075" y="4017963"/>
          <p14:tracePt t="70050" x="2724150" y="4017963"/>
          <p14:tracePt t="70068" x="2608263" y="4017963"/>
          <p14:tracePt t="70084" x="2527300" y="4017963"/>
          <p14:tracePt t="70100" x="2401888" y="4010025"/>
          <p14:tracePt t="70117" x="2259013" y="4010025"/>
          <p14:tracePt t="70134" x="2214563" y="4010025"/>
          <p14:tracePt t="70150" x="2160588" y="4017963"/>
          <p14:tracePt t="70250" x="2170113" y="4017963"/>
          <p14:tracePt t="70261" x="2179638" y="4017963"/>
          <p14:tracePt t="70270" x="2214563" y="4017963"/>
          <p14:tracePt t="70284" x="2259013" y="4017963"/>
          <p14:tracePt t="70301" x="2384425" y="4037013"/>
          <p14:tracePt t="70318" x="2482850" y="4037013"/>
          <p14:tracePt t="70334" x="2679700" y="4037013"/>
          <p14:tracePt t="70351" x="2751138" y="4037013"/>
          <p14:tracePt t="70367" x="2874963" y="4037013"/>
          <p14:tracePt t="70384" x="2874963" y="4017963"/>
          <p14:tracePt t="70424" x="2830513" y="4054475"/>
          <p14:tracePt t="70435" x="2732088" y="4108450"/>
          <p14:tracePt t="70451" x="2616200" y="4160838"/>
          <p14:tracePt t="70660" x="2589213" y="4251325"/>
          <p14:tracePt t="70670" x="2554288" y="4438650"/>
          <p14:tracePt t="70680" x="2527300" y="4554538"/>
          <p14:tracePt t="70690" x="2482850" y="4670425"/>
          <p14:tracePt t="70701" x="2455863" y="4813300"/>
          <p14:tracePt t="70717" x="2428875" y="5045075"/>
          <p14:tracePt t="70734" x="2374900" y="5232400"/>
          <p14:tracePt t="70751" x="2357438" y="5384800"/>
          <p14:tracePt t="70767" x="2347913" y="5473700"/>
          <p14:tracePt t="70784" x="2347913" y="5537200"/>
          <p14:tracePt t="70802" x="2347913" y="5572125"/>
          <p14:tracePt t="71028" x="2339975" y="5581650"/>
          <p14:tracePt t="71038" x="2330450" y="5581650"/>
          <p14:tracePt t="71049" x="2303463" y="5581650"/>
          <p14:tracePt t="71059" x="2286000" y="5589588"/>
          <p14:tracePt t="71070" x="2268538" y="5589588"/>
          <p14:tracePt t="71085" x="2251075" y="5599113"/>
          <p14:tracePt t="71100" x="2224088" y="5608638"/>
          <p14:tracePt t="71253" x="2241550" y="5608638"/>
          <p14:tracePt t="71263" x="2251075" y="5608638"/>
          <p14:tracePt t="71273" x="2259013" y="5608638"/>
          <p14:tracePt t="71284" x="2268538" y="5599113"/>
          <p14:tracePt t="71301" x="2276475" y="5599113"/>
          <p14:tracePt t="71318" x="2303463" y="5599113"/>
          <p14:tracePt t="71335" x="2322513" y="5599113"/>
          <p14:tracePt t="71367" x="2330450" y="5599113"/>
          <p14:tracePt t="71386" x="2339975" y="5599113"/>
          <p14:tracePt t="71401" x="2347913" y="5599113"/>
          <p14:tracePt t="71417" x="2357438" y="5599113"/>
          <p14:tracePt t="71458" x="2366963" y="5599113"/>
          <p14:tracePt t="71621" x="2374900" y="5599113"/>
          <p14:tracePt t="71632" x="2384425" y="5599113"/>
          <p14:tracePt t="71642" x="2393950" y="5599113"/>
          <p14:tracePt t="71653" x="2419350" y="5599113"/>
          <p14:tracePt t="71667" x="2438400" y="5599113"/>
          <p14:tracePt t="71684" x="2490788" y="5599113"/>
          <p14:tracePt t="71701" x="2509838" y="5599113"/>
          <p14:tracePt t="71717" x="2527300" y="5599113"/>
          <p14:tracePt t="71734" x="2536825" y="5599113"/>
          <p14:tracePt t="71751" x="2544763" y="5599113"/>
          <p14:tracePt t="71767" x="2554288" y="5599113"/>
          <p14:tracePt t="71785" x="2562225" y="5599113"/>
          <p14:tracePt t="71908" x="2571750" y="5599113"/>
          <p14:tracePt t="71927" x="2581275" y="5599113"/>
          <p14:tracePt t="71938" x="2589213" y="5599113"/>
          <p14:tracePt t="71948" x="2598738" y="5599113"/>
          <p14:tracePt t="72041" x="2616200" y="5599113"/>
          <p14:tracePt t="72061" x="2625725" y="5599113"/>
          <p14:tracePt t="72082" x="2633663" y="5599113"/>
          <p14:tracePt t="72102" x="2643188" y="5599113"/>
          <p14:tracePt t="72123" x="2652713" y="5599113"/>
          <p14:tracePt t="72143" x="2660650" y="5599113"/>
          <p14:tracePt t="72163" x="2670175" y="5599113"/>
          <p14:tracePt t="72173" x="2679700" y="5599113"/>
          <p14:tracePt t="72185" x="2687638" y="5599113"/>
          <p14:tracePt t="72204" x="2697163" y="5599113"/>
          <p14:tracePt t="72225" x="2705100" y="5599113"/>
          <p14:tracePt t="72236" x="2714625" y="5599113"/>
          <p14:tracePt t="72251" x="2724150" y="5599113"/>
          <p14:tracePt t="72267" x="2732088" y="5599113"/>
          <p14:tracePt t="72286" x="2751138" y="5599113"/>
          <p14:tracePt t="72318" x="2759075" y="5599113"/>
          <p14:tracePt t="72336" x="2768600" y="5599113"/>
          <p14:tracePt t="72352" x="2776538" y="5599113"/>
          <p14:tracePt t="72369" x="2786063" y="5599113"/>
          <p14:tracePt t="72388" x="2795588" y="5599113"/>
          <p14:tracePt t="72401" x="2803525" y="5599113"/>
          <p14:tracePt t="72418" x="2813050" y="5599113"/>
          <p14:tracePt t="72439" x="2822575" y="5599113"/>
          <p14:tracePt t="72460" x="2830513" y="5599113"/>
          <p14:tracePt t="72736" x="2857500" y="5599113"/>
          <p14:tracePt t="72746" x="2884488" y="5599113"/>
          <p14:tracePt t="72757" x="2919413" y="5599113"/>
          <p14:tracePt t="72768" x="2938463" y="5599113"/>
          <p14:tracePt t="72784" x="2955925" y="5599113"/>
          <p14:tracePt t="72801" x="2982913" y="5599113"/>
          <p14:tracePt t="72818" x="3009900" y="5599113"/>
          <p14:tracePt t="72835" x="3017838" y="5608638"/>
          <p14:tracePt t="72890" x="3027363" y="5608638"/>
          <p14:tracePt t="72910" x="3036888" y="5608638"/>
          <p14:tracePt t="72920" x="3054350" y="5608638"/>
          <p14:tracePt t="72930" x="3062288" y="5608638"/>
          <p14:tracePt t="72941" x="3071813" y="5608638"/>
          <p14:tracePt t="73013" x="3089275" y="5608638"/>
          <p14:tracePt t="73022" x="3108325" y="5608638"/>
          <p14:tracePt t="73033" x="3125788" y="5608638"/>
          <p14:tracePt t="73043" x="3133725" y="5616575"/>
          <p14:tracePt t="73054" x="3143250" y="5616575"/>
          <p14:tracePt t="73068" x="3152775" y="5616575"/>
          <p14:tracePt t="73085" x="3160713" y="5616575"/>
          <p14:tracePt t="73115" x="3170238" y="5616575"/>
          <p14:tracePt t="73125" x="3187700" y="5616575"/>
          <p14:tracePt t="73136" x="3205163" y="5616575"/>
          <p14:tracePt t="73151" x="3214688" y="5616575"/>
          <p14:tracePt t="73168" x="3251200" y="5616575"/>
          <p14:tracePt t="73186" x="3259138" y="5608638"/>
          <p14:tracePt t="73248" x="3276600" y="5608638"/>
          <p14:tracePt t="73257" x="3286125" y="5599113"/>
          <p14:tracePt t="73370" x="3295650" y="5599113"/>
          <p14:tracePt t="73381" x="3303588" y="5599113"/>
          <p14:tracePt t="73401" x="3303588" y="5589588"/>
          <p14:tracePt t="73648" x="3276600" y="5554663"/>
          <p14:tracePt t="73657" x="3187700" y="5438775"/>
          <p14:tracePt t="73668" x="3009900" y="5187950"/>
          <p14:tracePt t="73685" x="2813050" y="4894263"/>
          <p14:tracePt t="73701" x="2322513" y="4152900"/>
          <p14:tracePt t="73718" x="2044700" y="3759200"/>
          <p14:tracePt t="73735" x="1973263" y="3679825"/>
          <p14:tracePt t="73751" x="1911350" y="3581400"/>
          <p14:tracePt t="73769" x="1866900" y="3517900"/>
          <p14:tracePt t="73785" x="1857375" y="3509963"/>
          <p14:tracePt t="73801" x="1812925" y="3490913"/>
          <p14:tracePt t="73820" x="1741488" y="3509963"/>
          <p14:tracePt t="73835" x="1687513" y="3527425"/>
          <p14:tracePt t="73851" x="1625600" y="3589338"/>
          <p14:tracePt t="73868" x="1616075" y="3616325"/>
          <p14:tracePt t="73885" x="1571625" y="3643313"/>
          <p14:tracePt t="73902" x="1554163" y="3670300"/>
          <p14:tracePt t="73918" x="1536700" y="3679825"/>
          <p14:tracePt t="73935" x="1482725" y="3724275"/>
          <p14:tracePt t="73952" x="1438275" y="3768725"/>
          <p14:tracePt t="73968" x="1366838" y="3894138"/>
          <p14:tracePt t="73985" x="1303338" y="4044950"/>
          <p14:tracePt t="74001" x="1285875" y="4071938"/>
          <p14:tracePt t="74018" x="1285875" y="4089400"/>
          <p14:tracePt t="74051" x="1285875" y="4037013"/>
          <p14:tracePt t="74342" x="1285875" y="4044950"/>
          <p14:tracePt t="74352" x="1285875" y="4054475"/>
          <p14:tracePt t="74363" x="1285875" y="4062413"/>
          <p14:tracePt t="74516" x="1303338" y="4062413"/>
          <p14:tracePt t="74526" x="1339850" y="4062413"/>
          <p14:tracePt t="74537" x="1411288" y="4062413"/>
          <p14:tracePt t="74551" x="1544638" y="4108450"/>
          <p14:tracePt t="74569" x="2339975" y="4616450"/>
          <p14:tracePt t="74585" x="2741613" y="5018088"/>
          <p14:tracePt t="74601" x="3394075" y="5599113"/>
          <p14:tracePt t="74618" x="3633788" y="5894388"/>
          <p14:tracePt t="74635" x="3652838" y="5894388"/>
          <p14:tracePt t="74652" x="3670300" y="5894388"/>
          <p14:tracePt t="74854" x="3660775" y="5894388"/>
          <p14:tracePt t="74864" x="3643313" y="5894388"/>
          <p14:tracePt t="74874" x="3608388" y="5875338"/>
          <p14:tracePt t="74885" x="3562350" y="5840413"/>
          <p14:tracePt t="74902" x="3527425" y="5795963"/>
          <p14:tracePt t="74918" x="3509963" y="5741988"/>
          <p14:tracePt t="74935" x="3509963" y="5724525"/>
          <p14:tracePt t="74952" x="3509963" y="5715000"/>
          <p14:tracePt t="74968" x="3509963" y="5705475"/>
          <p14:tracePt t="75017" x="3509963" y="5697538"/>
          <p14:tracePt t="75335" x="3411538" y="5643563"/>
          <p14:tracePt t="75345" x="3357563" y="5608638"/>
          <p14:tracePt t="75355" x="3276600" y="5554663"/>
          <p14:tracePt t="75368" x="3044825" y="5303838"/>
          <p14:tracePt t="75386" x="2347913" y="4751388"/>
          <p14:tracePt t="75402" x="1928813" y="4537075"/>
          <p14:tracePt t="75418" x="1322388" y="4143375"/>
          <p14:tracePt t="75436" x="1133475" y="4027488"/>
          <p14:tracePt t="75452" x="1108075" y="4010025"/>
          <p14:tracePt t="75468" x="1108075" y="3990975"/>
          <p14:tracePt t="75485" x="1108075" y="3983038"/>
          <p14:tracePt t="75502" x="1108075" y="3973513"/>
          <p14:tracePt t="75529" x="1108075" y="3965575"/>
          <p14:tracePt t="75590" x="1108075" y="3956050"/>
          <p14:tracePt t="75610" x="1081088" y="3938588"/>
          <p14:tracePt t="75620" x="1036638" y="3919538"/>
          <p14:tracePt t="75632" x="1000125" y="3919538"/>
          <p14:tracePt t="75641" x="965200" y="3919538"/>
          <p14:tracePt t="75652" x="946150" y="3919538"/>
          <p14:tracePt t="75938" x="973138" y="3911600"/>
          <p14:tracePt t="75948" x="1009650" y="3911600"/>
          <p14:tracePt t="75958" x="1071563" y="3911600"/>
          <p14:tracePt t="75969" x="1116013" y="3911600"/>
          <p14:tracePt t="75985" x="1179513" y="3911600"/>
          <p14:tracePt t="76002" x="1223963" y="3911600"/>
          <p14:tracePt t="76123" x="1214438" y="3911600"/>
          <p14:tracePt t="76133" x="1204913" y="3938588"/>
          <p14:tracePt t="76143" x="1179513" y="3973513"/>
          <p14:tracePt t="76153" x="1160463" y="4098925"/>
          <p14:tracePt t="76169" x="1116013" y="4241800"/>
          <p14:tracePt t="76185" x="1044575" y="4465638"/>
          <p14:tracePt t="76204" x="911225" y="4902200"/>
          <p14:tracePt t="76219" x="847725" y="4991100"/>
          <p14:tracePt t="76235" x="723900" y="5160963"/>
          <p14:tracePt t="76252" x="652463" y="5205413"/>
          <p14:tracePt t="76269" x="571500" y="5276850"/>
          <p14:tracePt t="76286" x="561975" y="5276850"/>
          <p14:tracePt t="76368" x="571500" y="5276850"/>
          <p14:tracePt t="76378" x="608013" y="5241925"/>
          <p14:tracePt t="76388" x="696913" y="5205413"/>
          <p14:tracePt t="76402" x="768350" y="5187950"/>
          <p14:tracePt t="76419" x="938213" y="5143500"/>
          <p14:tracePt t="76435" x="1009650" y="5116513"/>
          <p14:tracePt t="76452" x="1098550" y="5089525"/>
          <p14:tracePt t="76470" x="1125538" y="5072063"/>
          <p14:tracePt t="76485" x="1125538" y="5062538"/>
          <p14:tracePt t="76562" x="1125538" y="5054600"/>
          <p14:tracePt t="76583" x="1116013" y="5045075"/>
          <p14:tracePt t="76623" x="1116013" y="5037138"/>
          <p14:tracePt t="76644" x="1108075" y="5010150"/>
          <p14:tracePt t="76654" x="1098550" y="4983163"/>
          <p14:tracePt t="76664" x="1098550" y="4965700"/>
          <p14:tracePt t="76674" x="1098550" y="4956175"/>
          <p14:tracePt t="76696" x="1089025" y="4956175"/>
          <p14:tracePt t="76736" x="1081088" y="4983163"/>
          <p14:tracePt t="76746" x="1054100" y="5062538"/>
          <p14:tracePt t="76757" x="990600" y="5116513"/>
          <p14:tracePt t="76769" x="965200" y="5143500"/>
          <p14:tracePt t="76787" x="911225" y="5170488"/>
          <p14:tracePt t="76802" x="901700" y="5170488"/>
          <p14:tracePt t="76838" x="901700" y="5160963"/>
          <p14:tracePt t="76852" x="901700" y="5126038"/>
          <p14:tracePt t="76869" x="901700" y="5081588"/>
          <p14:tracePt t="76886" x="901700" y="5045075"/>
          <p14:tracePt t="76902" x="911225" y="5045075"/>
          <p14:tracePt t="77022" x="911225" y="5037138"/>
          <p14:tracePt t="77033" x="919163" y="5018088"/>
          <p14:tracePt t="77053" x="938213" y="5018088"/>
          <p14:tracePt t="77339" x="938213" y="5045075"/>
          <p14:tracePt t="77350" x="928688" y="5045075"/>
          <p14:tracePt t="77360" x="928688" y="5054600"/>
          <p14:tracePt t="77371" x="919163" y="5072063"/>
          <p14:tracePt t="77386" x="911225" y="5081588"/>
          <p14:tracePt t="77403" x="893763" y="5116513"/>
          <p14:tracePt t="77419" x="893763" y="5133975"/>
          <p14:tracePt t="77436" x="866775" y="5160963"/>
          <p14:tracePt t="77452" x="847725" y="5170488"/>
          <p14:tracePt t="77469" x="839788" y="5170488"/>
          <p14:tracePt t="77486" x="795338" y="5180013"/>
          <p14:tracePt t="77503" x="723900" y="5180013"/>
          <p14:tracePt t="77519" x="679450" y="5180013"/>
          <p14:tracePt t="77536" x="633413" y="5180013"/>
          <p14:tracePt t="77554" x="608013" y="5180013"/>
          <p14:tracePt t="77570" x="598488" y="5180013"/>
          <p14:tracePt t="77586" x="588963" y="5180013"/>
          <p14:tracePt t="77602" x="571500" y="5180013"/>
          <p14:tracePt t="77619" x="527050" y="5170488"/>
          <p14:tracePt t="77636" x="490538" y="5143500"/>
          <p14:tracePt t="77653" x="465138" y="5133975"/>
          <p14:tracePt t="77669" x="455613" y="5126038"/>
          <p14:tracePt t="77728" x="455613" y="5116513"/>
          <p14:tracePt t="77738" x="438150" y="5099050"/>
          <p14:tracePt t="77748" x="428625" y="5081588"/>
          <p14:tracePt t="77759" x="411163" y="5062538"/>
          <p14:tracePt t="77769" x="401638" y="5027613"/>
          <p14:tracePt t="77786" x="384175" y="5000625"/>
          <p14:tracePt t="77803" x="339725" y="4938713"/>
          <p14:tracePt t="77820" x="295275" y="4911725"/>
          <p14:tracePt t="77836" x="295275" y="4902200"/>
          <p14:tracePt t="77852" x="276225" y="4867275"/>
          <p14:tracePt t="77869" x="258763" y="4848225"/>
          <p14:tracePt t="77886" x="241300" y="4813300"/>
          <p14:tracePt t="77902" x="231775" y="4795838"/>
          <p14:tracePt t="77919" x="231775" y="4776788"/>
          <p14:tracePt t="77936" x="231775" y="4741863"/>
          <p14:tracePt t="77953" x="231775" y="4670425"/>
          <p14:tracePt t="77969" x="231775" y="4652963"/>
          <p14:tracePt t="77986" x="214313" y="4581525"/>
          <p14:tracePt t="78004" x="187325" y="4510088"/>
          <p14:tracePt t="78019" x="179388" y="4429125"/>
          <p14:tracePt t="78036" x="160338" y="4295775"/>
          <p14:tracePt t="78053" x="160338" y="4259263"/>
          <p14:tracePt t="78070" x="152400" y="4160838"/>
          <p14:tracePt t="78086" x="152400" y="4089400"/>
          <p14:tracePt t="78103" x="152400" y="4010025"/>
          <p14:tracePt t="78119" x="160338" y="3875088"/>
          <p14:tracePt t="78138" x="187325" y="3795713"/>
          <p14:tracePt t="78153" x="196850" y="3776663"/>
          <p14:tracePt t="78169" x="223838" y="3741738"/>
          <p14:tracePt t="78186" x="250825" y="3724275"/>
          <p14:tracePt t="78203" x="312738" y="3643313"/>
          <p14:tracePt t="78219" x="482600" y="3536950"/>
          <p14:tracePt t="78236" x="544513" y="3473450"/>
          <p14:tracePt t="78253" x="660400" y="3419475"/>
          <p14:tracePt t="78270" x="812800" y="3367088"/>
          <p14:tracePt t="78286" x="901700" y="3348038"/>
          <p14:tracePt t="78303" x="1044575" y="3322638"/>
          <p14:tracePt t="78320" x="1116013" y="3313113"/>
          <p14:tracePt t="78336" x="1312863" y="3303588"/>
          <p14:tracePt t="78353" x="1509713" y="3303588"/>
          <p14:tracePt t="78369" x="1608138" y="3303588"/>
          <p14:tracePt t="78386" x="1830388" y="3348038"/>
          <p14:tracePt t="78403" x="1990725" y="3455988"/>
          <p14:tracePt t="78420" x="2036763" y="3490913"/>
          <p14:tracePt t="78436" x="2089150" y="3625850"/>
          <p14:tracePt t="78454" x="2089150" y="3643313"/>
          <p14:tracePt t="78567" x="2089150" y="3633788"/>
          <p14:tracePt t="79140" x="2071688" y="3625850"/>
          <p14:tracePt t="79150" x="2062163" y="3616325"/>
          <p14:tracePt t="79160" x="2054225" y="3608388"/>
          <p14:tracePt t="79181" x="2054225" y="3598863"/>
          <p14:tracePt t="79191" x="2044700" y="3598863"/>
          <p14:tracePt t="79232" x="2036763" y="3598863"/>
          <p14:tracePt t="81370" x="2027238" y="3598863"/>
          <p14:tracePt t="81379" x="2017713" y="3598863"/>
          <p14:tracePt t="81390" x="2009775" y="3598863"/>
          <p14:tracePt t="81403" x="2000250" y="3598863"/>
          <p14:tracePt t="81421" x="1973263" y="3598863"/>
          <p14:tracePt t="81437" x="1946275" y="3598863"/>
          <p14:tracePt t="81454" x="1901825" y="3598863"/>
          <p14:tracePt t="81471" x="1866900" y="3598863"/>
          <p14:tracePt t="81487" x="1857375" y="3598863"/>
          <p14:tracePt t="81503" x="1839913" y="3598863"/>
          <p14:tracePt t="81850" x="1822450" y="3616325"/>
          <p14:tracePt t="81861" x="1776413" y="3633788"/>
          <p14:tracePt t="81872" x="1724025" y="3679825"/>
          <p14:tracePt t="81887" x="1670050" y="3714750"/>
          <p14:tracePt t="81903" x="1589088" y="3751263"/>
          <p14:tracePt t="81937" x="1589088" y="3759200"/>
          <p14:tracePt t="81954" x="1625600" y="3813175"/>
          <p14:tracePt t="81971" x="1697038" y="3867150"/>
          <p14:tracePt t="81987" x="1847850" y="3956050"/>
          <p14:tracePt t="82004" x="2036763" y="4037013"/>
          <p14:tracePt t="82020" x="2108200" y="4044950"/>
          <p14:tracePt t="82037" x="2160588" y="4044950"/>
          <p14:tracePt t="82056" x="2179638" y="4037013"/>
          <p14:tracePt t="82070" x="2187575" y="4010025"/>
          <p14:tracePt t="82087" x="2224088" y="3965575"/>
          <p14:tracePt t="82103" x="2241550" y="3946525"/>
          <p14:tracePt t="82120" x="2251075" y="3929063"/>
          <p14:tracePt t="82178" x="2224088" y="3929063"/>
          <p14:tracePt t="82189" x="2205038" y="3929063"/>
          <p14:tracePt t="82198" x="2170113" y="3929063"/>
          <p14:tracePt t="82208" x="2108200" y="3929063"/>
          <p14:tracePt t="82220" x="2036763" y="3902075"/>
          <p14:tracePt t="82237" x="1938338" y="3884613"/>
          <p14:tracePt t="82254" x="1687513" y="3857625"/>
          <p14:tracePt t="82270" x="1446213" y="3848100"/>
          <p14:tracePt t="82287" x="1339850" y="3848100"/>
          <p14:tracePt t="82304" x="1116013" y="3848100"/>
          <p14:tracePt t="82321" x="982663" y="3875088"/>
          <p14:tracePt t="82337" x="928688" y="3894138"/>
          <p14:tracePt t="82354" x="866775" y="3902075"/>
          <p14:tracePt t="82370" x="866775" y="3911600"/>
          <p14:tracePt t="82423" x="874713" y="3919538"/>
          <p14:tracePt t="82433" x="901700" y="3919538"/>
          <p14:tracePt t="82444" x="928688" y="3919538"/>
          <p14:tracePt t="82455" x="982663" y="3929063"/>
          <p14:tracePt t="82471" x="1054100" y="3929063"/>
          <p14:tracePt t="82487" x="1268413" y="3929063"/>
          <p14:tracePt t="82506" x="1500188" y="3929063"/>
          <p14:tracePt t="82521" x="1625600" y="3929063"/>
          <p14:tracePt t="82537" x="1803400" y="3929063"/>
          <p14:tracePt t="82554" x="1919288" y="3929063"/>
          <p14:tracePt t="82570" x="2170113" y="3929063"/>
          <p14:tracePt t="82587" x="2393950" y="3929063"/>
          <p14:tracePt t="82604" x="2473325" y="3938588"/>
          <p14:tracePt t="82620" x="2608263" y="3946525"/>
          <p14:tracePt t="82638" x="2724150" y="3946525"/>
          <p14:tracePt t="82654" x="2776538" y="3946525"/>
          <p14:tracePt t="82670" x="2884488" y="3938588"/>
          <p14:tracePt t="82687" x="2928938" y="3938588"/>
          <p14:tracePt t="82704" x="3009900" y="3911600"/>
          <p14:tracePt t="82720" x="3027363" y="3894138"/>
          <p14:tracePt t="82761" x="3017838" y="3875088"/>
          <p14:tracePt t="82772" x="2965450" y="3867150"/>
          <p14:tracePt t="82787" x="2874963" y="3848100"/>
          <p14:tracePt t="82804" x="2679700" y="3803650"/>
          <p14:tracePt t="82822" x="2393950" y="3803650"/>
          <p14:tracePt t="82837" x="2241550" y="3803650"/>
          <p14:tracePt t="82854" x="1973263" y="3840163"/>
          <p14:tracePt t="82870" x="1847850" y="3857625"/>
          <p14:tracePt t="82887" x="1704975" y="3894138"/>
          <p14:tracePt t="82904" x="1589088" y="3919538"/>
          <p14:tracePt t="82920" x="1562100" y="3929063"/>
          <p14:tracePt t="82937" x="1544638" y="3938588"/>
          <p14:tracePt t="82970" x="1544638" y="3973513"/>
          <p14:tracePt t="83231" x="1643063" y="3973513"/>
          <p14:tracePt t="83242" x="1812925" y="3973513"/>
          <p14:tracePt t="83252" x="2000250" y="3973513"/>
          <p14:tracePt t="83262" x="2160588" y="3990975"/>
          <p14:tracePt t="83273" x="2330450" y="4044950"/>
          <p14:tracePt t="83287" x="2527300" y="4081463"/>
          <p14:tracePt t="83304" x="2697163" y="4125913"/>
          <p14:tracePt t="83321" x="2759075" y="4133850"/>
          <p14:tracePt t="83337" x="2786063" y="4152900"/>
          <p14:tracePt t="83354" x="2786063" y="4160838"/>
          <p14:tracePt t="83940" x="3241675" y="4295775"/>
          <p14:tracePt t="83947" x="3527425" y="4429125"/>
          <p14:tracePt t="83958" x="3822700" y="4562475"/>
          <p14:tracePt t="83971" x="3983038" y="4687888"/>
          <p14:tracePt t="83988" x="4143375" y="4813300"/>
          <p14:tracePt t="84004" x="4197350" y="4840288"/>
          <p14:tracePt t="84021" x="4259263" y="4875213"/>
          <p14:tracePt t="84038" x="4286250" y="4894263"/>
          <p14:tracePt t="84054" x="4313238" y="4973638"/>
          <p14:tracePt t="85513" x="4251325" y="5018088"/>
          <p14:tracePt t="85523" x="4179888" y="5089525"/>
          <p14:tracePt t="85533" x="4037013" y="5205413"/>
          <p14:tracePt t="85543" x="3884613" y="5322888"/>
          <p14:tracePt t="85555" x="3759200" y="5473700"/>
          <p14:tracePt t="85571" x="3687763" y="5572125"/>
          <p14:tracePt t="85588" x="3643313" y="5608638"/>
          <p14:tracePt t="85604" x="3643313" y="5616575"/>
          <p14:tracePt t="85881" x="3616325" y="5616575"/>
          <p14:tracePt t="85890" x="3598863" y="5616575"/>
          <p14:tracePt t="85901" x="3589338" y="5616575"/>
          <p14:tracePt t="85911" x="3581400" y="5616575"/>
          <p14:tracePt t="85922" x="3562350" y="5616575"/>
          <p14:tracePt t="85938" x="3554413" y="5616575"/>
          <p14:tracePt t="85955" x="3536950" y="5616575"/>
          <p14:tracePt t="86106" x="3544888" y="5608638"/>
          <p14:tracePt t="86116" x="3554413" y="5608638"/>
          <p14:tracePt t="86208" x="3544888" y="5608638"/>
          <p14:tracePt t="86218" x="3517900" y="5608638"/>
          <p14:tracePt t="86228" x="3490913" y="5608638"/>
          <p14:tracePt t="86239" x="3455988" y="5608638"/>
          <p14:tracePt t="86255" x="3429000" y="5608638"/>
          <p14:tracePt t="86271" x="3348038" y="5608638"/>
          <p14:tracePt t="86290" x="3276600" y="5599113"/>
          <p14:tracePt t="86305" x="3276600" y="5589588"/>
          <p14:tracePt t="86351" x="3286125" y="5589588"/>
          <p14:tracePt t="86361" x="3313113" y="5589588"/>
          <p14:tracePt t="86372" x="3330575" y="5589588"/>
          <p14:tracePt t="86388" x="3357563" y="5589588"/>
          <p14:tracePt t="86405" x="3411538" y="5599113"/>
          <p14:tracePt t="86423" x="3482975" y="5599113"/>
          <p14:tracePt t="86438" x="3490913" y="5599113"/>
          <p14:tracePt t="86525" x="3455988" y="5599113"/>
          <p14:tracePt t="86535" x="3419475" y="5599113"/>
          <p14:tracePt t="86546" x="3357563" y="5599113"/>
          <p14:tracePt t="86556" x="3313113" y="5599113"/>
          <p14:tracePt t="86571" x="3241675" y="5599113"/>
          <p14:tracePt t="86588" x="3197225" y="5599113"/>
          <p14:tracePt t="86638" x="3214688" y="5599113"/>
          <p14:tracePt t="86648" x="3241675" y="5599113"/>
          <p14:tracePt t="86658" x="3251200" y="5599113"/>
          <p14:tracePt t="86781" x="3259138" y="5599113"/>
          <p14:tracePt t="86955" x="3268663" y="5599113"/>
          <p14:tracePt t="86965" x="3276600" y="5599113"/>
          <p14:tracePt t="86975" x="3286125" y="5599113"/>
          <p14:tracePt t="86988" x="3303588" y="5599113"/>
          <p14:tracePt t="87005" x="3330575" y="5599113"/>
          <p14:tracePt t="87118" x="3322638" y="5599113"/>
          <p14:tracePt t="87128" x="3313113" y="5599113"/>
          <p14:tracePt t="87140" x="3303588" y="5599113"/>
          <p14:tracePt t="87155" x="3295650" y="5599113"/>
          <p14:tracePt t="87172" x="3276600" y="5599113"/>
          <p14:tracePt t="87303" x="3286125" y="5599113"/>
          <p14:tracePt t="87324" x="3295650" y="5599113"/>
          <p14:tracePt t="87384" x="3313113" y="5599113"/>
          <p14:tracePt t="87395" x="3322638" y="5599113"/>
          <p14:tracePt t="87507" x="3303588" y="5599113"/>
          <p14:tracePt t="87517" x="3295650" y="5599113"/>
          <p14:tracePt t="87528" x="3268663" y="5599113"/>
          <p14:tracePt t="87539" x="3241675" y="5599113"/>
          <p14:tracePt t="87555" x="3214688" y="5599113"/>
          <p14:tracePt t="87599" x="3224213" y="5599113"/>
          <p14:tracePt t="87609" x="3259138" y="5599113"/>
          <p14:tracePt t="87620" x="3303588" y="5616575"/>
          <p14:tracePt t="87630" x="3357563" y="5626100"/>
          <p14:tracePt t="87641" x="3446463" y="5643563"/>
          <p14:tracePt t="87655" x="3527425" y="5670550"/>
          <p14:tracePt t="87672" x="3643313" y="5697538"/>
          <p14:tracePt t="87689" x="3652838" y="5697538"/>
          <p14:tracePt t="87844" x="3643313" y="5697538"/>
          <p14:tracePt t="87876" x="3633788" y="5697538"/>
          <p14:tracePt t="87885" x="3608388" y="5688013"/>
          <p14:tracePt t="87896" x="3589338" y="5688013"/>
          <p14:tracePt t="87906" x="3562350" y="5680075"/>
          <p14:tracePt t="87922" x="3536950" y="5670550"/>
          <p14:tracePt t="87939" x="3482975" y="5653088"/>
          <p14:tracePt t="87955" x="3473450" y="5653088"/>
          <p14:tracePt t="87972" x="3465513" y="5653088"/>
          <p14:tracePt t="88172" x="3455988" y="5653088"/>
          <p14:tracePt t="88192" x="3429000" y="5643563"/>
          <p14:tracePt t="88203" x="3419475" y="5643563"/>
          <p14:tracePt t="88213" x="3384550" y="5634038"/>
          <p14:tracePt t="88224" x="3367088" y="5634038"/>
          <p14:tracePt t="88238" x="3348038" y="5634038"/>
          <p14:tracePt t="88255" x="3322638" y="5626100"/>
          <p14:tracePt t="88315" x="3295650" y="5616575"/>
          <p14:tracePt t="88325" x="3276600" y="5616575"/>
          <p14:tracePt t="88335" x="3259138" y="5616575"/>
          <p14:tracePt t="88346" x="3241675" y="5608638"/>
          <p14:tracePt t="88357" x="3224213" y="5608638"/>
          <p14:tracePt t="88376" x="3214688" y="5608638"/>
          <p14:tracePt t="88489" x="3232150" y="5608638"/>
          <p14:tracePt t="88501" x="3241675" y="5608638"/>
          <p14:tracePt t="88510" x="3251200" y="5608638"/>
          <p14:tracePt t="88653" x="3241675" y="5608638"/>
          <p14:tracePt t="88745" x="3251200" y="5608638"/>
          <p14:tracePt t="88755" x="3259138" y="5608638"/>
          <p14:tracePt t="88765" x="3268663" y="5608638"/>
          <p14:tracePt t="88775" x="3286125" y="5608638"/>
          <p14:tracePt t="88789" x="3286125" y="5616575"/>
          <p14:tracePt t="88857" x="3303588" y="5616575"/>
          <p14:tracePt t="88867" x="3322638" y="5616575"/>
          <p14:tracePt t="88877" x="3340100" y="5616575"/>
          <p14:tracePt t="88889" x="3367088" y="5616575"/>
          <p14:tracePt t="88905" x="3402013" y="5616575"/>
          <p14:tracePt t="88922" x="3455988" y="5616575"/>
          <p14:tracePt t="88939" x="3465513" y="5616575"/>
          <p14:tracePt t="89103" x="3455988" y="5616575"/>
          <p14:tracePt t="89112" x="3446463" y="5616575"/>
          <p14:tracePt t="89125" x="3438525" y="5616575"/>
          <p14:tracePt t="89139" x="3419475" y="5616575"/>
          <p14:tracePt t="89156" x="3394075" y="5616575"/>
          <p14:tracePt t="89175" x="3384550" y="5616575"/>
          <p14:tracePt t="89266" x="3394075" y="5616575"/>
          <p14:tracePt t="89276" x="3429000" y="5626100"/>
          <p14:tracePt t="89287" x="3490913" y="5634038"/>
          <p14:tracePt t="89297" x="3554413" y="5653088"/>
          <p14:tracePt t="89308" x="3608388" y="5661025"/>
          <p14:tracePt t="89322" x="3660775" y="5670550"/>
          <p14:tracePt t="89339" x="3670300" y="5670550"/>
          <p14:tracePt t="89410" x="3660775" y="5670550"/>
          <p14:tracePt t="89420" x="3633788" y="5670550"/>
          <p14:tracePt t="89430" x="3589338" y="5670550"/>
          <p14:tracePt t="89441" x="3554413" y="5670550"/>
          <p14:tracePt t="89456" x="3482975" y="5670550"/>
          <p14:tracePt t="89472" x="3394075" y="5670550"/>
          <p14:tracePt t="89584" x="3411538" y="5670550"/>
          <p14:tracePt t="89594" x="3438525" y="5670550"/>
          <p14:tracePt t="89604" x="3473450" y="5670550"/>
          <p14:tracePt t="89614" x="3500438" y="5670550"/>
          <p14:tracePt t="89625" x="3527425" y="5670550"/>
          <p14:tracePt t="89639" x="3554413" y="5670550"/>
          <p14:tracePt t="89655" x="3571875" y="5670550"/>
          <p14:tracePt t="89788" x="3554413" y="5670550"/>
          <p14:tracePt t="89798" x="3536950" y="5670550"/>
          <p14:tracePt t="89819" x="3527425" y="5670550"/>
          <p14:tracePt t="89829" x="3517900" y="5670550"/>
          <p14:tracePt t="90883" x="3509963" y="5670550"/>
          <p14:tracePt t="90975" x="3500438" y="5670550"/>
          <p14:tracePt t="90985" x="3482975" y="5670550"/>
          <p14:tracePt t="90995" x="3473450" y="5670550"/>
          <p14:tracePt t="91108" x="3490913" y="5670550"/>
          <p14:tracePt t="91118" x="3509963" y="5670550"/>
          <p14:tracePt t="91445" x="3517900" y="5670550"/>
          <p14:tracePt t="91455" x="3527425" y="5670550"/>
          <p14:tracePt t="91466" x="3536950" y="5670550"/>
          <p14:tracePt t="91558" x="3536950" y="5661025"/>
          <p14:tracePt t="91568" x="3544888" y="5661025"/>
          <p14:tracePt t="91630" x="3562350" y="5653088"/>
          <p14:tracePt t="91639" x="3598863" y="5653088"/>
          <p14:tracePt t="91650" x="3625850" y="5653088"/>
          <p14:tracePt t="91659" x="3660775" y="5653088"/>
          <p14:tracePt t="91673" x="3687763" y="5643563"/>
          <p14:tracePt t="91691" x="3732213" y="5643563"/>
          <p14:tracePt t="91844" x="3724275" y="5643563"/>
          <p14:tracePt t="91875" x="3714750" y="5643563"/>
          <p14:tracePt t="92069" x="3724275" y="5643563"/>
          <p14:tracePt t="92079" x="3741738" y="5643563"/>
          <p14:tracePt t="92110" x="3751263" y="5643563"/>
          <p14:tracePt t="92254" x="3741738" y="5643563"/>
          <p14:tracePt t="92263" x="3732213" y="5643563"/>
          <p14:tracePt t="92284" x="3724275" y="5643563"/>
          <p14:tracePt t="92478" x="3732213" y="5643563"/>
          <p14:tracePt t="92488" x="3741738" y="5643563"/>
          <p14:tracePt t="92498" x="3751263" y="5643563"/>
          <p14:tracePt t="92509" x="3759200" y="5643563"/>
          <p14:tracePt t="92530" x="3768725" y="5643563"/>
          <p14:tracePt t="92601" x="3759200" y="5643563"/>
          <p14:tracePt t="92632" x="3751263" y="5643563"/>
          <p14:tracePt t="92663" x="3741738" y="5643563"/>
          <p14:tracePt t="92714" x="3732213" y="5643563"/>
          <p14:tracePt t="93112" x="3732213" y="5634038"/>
          <p14:tracePt t="93154" x="3741738" y="5634038"/>
          <p14:tracePt t="93164" x="3751263" y="5634038"/>
          <p14:tracePt t="93175" x="3759200" y="5634038"/>
          <p14:tracePt t="93190" x="3875088" y="5572125"/>
          <p14:tracePt t="96518" x="3902075" y="5572125"/>
          <p14:tracePt t="96528" x="3938588" y="5572125"/>
          <p14:tracePt t="96539" x="3983038" y="5581650"/>
          <p14:tracePt t="96549" x="4037013" y="5608638"/>
          <p14:tracePt t="96560" x="4071938" y="5626100"/>
          <p14:tracePt t="96574" x="4116388" y="5653088"/>
          <p14:tracePt t="96591" x="4187825" y="5680075"/>
          <p14:tracePt t="96608" x="4214813" y="5680075"/>
          <p14:tracePt t="96624" x="4295775" y="5680075"/>
          <p14:tracePt t="96641" x="4419600" y="5670550"/>
          <p14:tracePt t="96658" x="4465638" y="5670550"/>
          <p14:tracePt t="96674" x="4581525" y="5661025"/>
          <p14:tracePt t="96693" x="4697413" y="5661025"/>
          <p14:tracePt t="96708" x="4768850" y="5661025"/>
          <p14:tracePt t="96724" x="4884738" y="5661025"/>
          <p14:tracePt t="96741" x="4946650" y="5661025"/>
          <p14:tracePt t="96757" x="5099050" y="5661025"/>
          <p14:tracePt t="96774" x="5268913" y="5661025"/>
          <p14:tracePt t="96791" x="5348288" y="5661025"/>
          <p14:tracePt t="96808" x="5562600" y="5661025"/>
          <p14:tracePt t="96825" x="5795963" y="5653088"/>
          <p14:tracePt t="96841" x="5867400" y="5653088"/>
          <p14:tracePt t="96857" x="6010275" y="5653088"/>
          <p14:tracePt t="96874" x="6089650" y="5643563"/>
          <p14:tracePt t="96891" x="6269038" y="5643563"/>
          <p14:tracePt t="96907" x="6429375" y="5634038"/>
          <p14:tracePt t="96924" x="6500813" y="5634038"/>
          <p14:tracePt t="96941" x="6616700" y="5634038"/>
          <p14:tracePt t="96958" x="6705600" y="5634038"/>
          <p14:tracePt t="96974" x="6751638" y="5634038"/>
          <p14:tracePt t="96991" x="6823075" y="5634038"/>
          <p14:tracePt t="97009" x="6884988" y="5626100"/>
          <p14:tracePt t="97024" x="6911975" y="5626100"/>
          <p14:tracePt t="97041" x="6929438" y="5626100"/>
          <p14:tracePt t="97059" x="6938963" y="5626100"/>
          <p14:tracePt t="97075" x="6956425" y="5626100"/>
          <p14:tracePt t="97326" x="6911975" y="5616575"/>
          <p14:tracePt t="97336" x="6823075" y="5608638"/>
          <p14:tracePt t="97346" x="6680200" y="5608638"/>
          <p14:tracePt t="97358" x="6456363" y="5608638"/>
          <p14:tracePt t="97375" x="6161088" y="5589588"/>
          <p14:tracePt t="97392" x="5375275" y="5527675"/>
          <p14:tracePt t="97408" x="4562475" y="5456238"/>
          <p14:tracePt t="97424" x="4197350" y="5438775"/>
          <p14:tracePt t="97441" x="3759200" y="5438775"/>
          <p14:tracePt t="97459" x="3473450" y="5465763"/>
          <p14:tracePt t="97756" x="3473450" y="5473700"/>
          <p14:tracePt t="97766" x="3473450" y="5491163"/>
          <p14:tracePt t="97777" x="3473450" y="5518150"/>
          <p14:tracePt t="97791" x="3473450" y="5537200"/>
          <p14:tracePt t="97808" x="3473450" y="5634038"/>
          <p14:tracePt t="97825" x="3473450" y="5661025"/>
          <p14:tracePt t="97841" x="3473450" y="5697538"/>
          <p14:tracePt t="97858" x="3473450" y="5705475"/>
          <p14:tracePt t="97874" x="3465513" y="5705475"/>
          <p14:tracePt t="97891" x="3455988" y="5705475"/>
          <p14:tracePt t="97910" x="3429000" y="5724525"/>
          <p14:tracePt t="97924" x="3419475" y="5732463"/>
          <p14:tracePt t="97941" x="3419475" y="5741988"/>
          <p14:tracePt t="97981" x="3411538" y="5741988"/>
          <p14:tracePt t="97992" x="3402013" y="5741988"/>
          <p14:tracePt t="98008" x="3394075" y="5732463"/>
          <p14:tracePt t="98024" x="3357563" y="5688013"/>
          <p14:tracePt t="98043" x="3313113" y="5643563"/>
          <p14:tracePt t="98058" x="3303588" y="5599113"/>
          <p14:tracePt t="98075" x="3295650" y="5589588"/>
          <p14:tracePt t="98094" x="3295650" y="5572125"/>
          <p14:tracePt t="98108" x="3295650" y="5562600"/>
          <p14:tracePt t="98124" x="3303588" y="5545138"/>
          <p14:tracePt t="98141" x="3322638" y="5537200"/>
          <p14:tracePt t="98158" x="3357563" y="5510213"/>
          <p14:tracePt t="98176" x="3411538" y="5491163"/>
          <p14:tracePt t="98191" x="3438525" y="5483225"/>
          <p14:tracePt t="98208" x="3482975" y="5483225"/>
          <p14:tracePt t="98225" x="3500438" y="5483225"/>
          <p14:tracePt t="98241" x="3536950" y="5491163"/>
          <p14:tracePt t="98258" x="3544888" y="5500688"/>
          <p14:tracePt t="98291" x="3581400" y="5527675"/>
          <p14:tracePt t="98585" x="3581400" y="5537200"/>
          <p14:tracePt t="98594" x="3554413" y="5545138"/>
          <p14:tracePt t="98605" x="3527425" y="5554663"/>
          <p14:tracePt t="98615" x="3490913" y="5581650"/>
          <p14:tracePt t="98626" x="3446463" y="5589588"/>
          <p14:tracePt t="98641" x="3419475" y="5643563"/>
          <p14:tracePt t="98658" x="3394075" y="5670550"/>
          <p14:tracePt t="98676" x="3384550" y="5697538"/>
          <p14:tracePt t="98691" x="3384550" y="5715000"/>
          <p14:tracePt t="98708" x="3384550" y="5741988"/>
          <p14:tracePt t="98742" x="3394075" y="5768975"/>
          <p14:tracePt t="98758" x="3446463" y="5786438"/>
          <p14:tracePt t="98775" x="3490913" y="5786438"/>
          <p14:tracePt t="98791" x="3554413" y="5803900"/>
          <p14:tracePt t="98810" x="3581400" y="5803900"/>
          <p14:tracePt t="98842" x="3581400" y="5795963"/>
          <p14:tracePt t="98858" x="3581400" y="5768975"/>
          <p14:tracePt t="98875" x="3589338" y="5705475"/>
          <p14:tracePt t="98891" x="3589338" y="5589588"/>
          <p14:tracePt t="98908" x="3589338" y="5545138"/>
          <p14:tracePt t="98925" x="3562350" y="5510213"/>
          <p14:tracePt t="98942" x="3536950" y="5473700"/>
          <p14:tracePt t="98958" x="3517900" y="5465763"/>
          <p14:tracePt t="98975" x="3490913" y="5465763"/>
          <p14:tracePt t="98991" x="3473450" y="5465763"/>
          <p14:tracePt t="99025" x="3455988" y="5465763"/>
          <p14:tracePt t="99041" x="3438525" y="5473700"/>
          <p14:tracePt t="99058" x="3419475" y="5491163"/>
          <p14:tracePt t="99076" x="3402013" y="5500688"/>
          <p14:tracePt t="99091" x="3402013" y="5510213"/>
          <p14:tracePt t="99108" x="3402013" y="5545138"/>
          <p14:tracePt t="99126" x="3402013" y="5626100"/>
          <p14:tracePt t="99141" x="3402013" y="5653088"/>
          <p14:tracePt t="99158" x="3419475" y="5680075"/>
          <p14:tracePt t="99175" x="3419475" y="5697538"/>
          <p14:tracePt t="99191" x="3438525" y="5724525"/>
          <p14:tracePt t="99208" x="3465513" y="5732463"/>
          <p14:tracePt t="99225" x="3482975" y="5741988"/>
          <p14:tracePt t="99241" x="3527425" y="5741988"/>
          <p14:tracePt t="99260" x="3562350" y="5732463"/>
          <p14:tracePt t="99275" x="3581400" y="5724525"/>
          <p14:tracePt t="99291" x="3608388" y="5705475"/>
          <p14:tracePt t="99362" x="3608388" y="5697538"/>
          <p14:tracePt t="99372" x="3589338" y="5680075"/>
          <p14:tracePt t="99382" x="3562350" y="5680075"/>
          <p14:tracePt t="99394" x="3536950" y="5670550"/>
          <p14:tracePt t="99408" x="3509963" y="5653088"/>
          <p14:tracePt t="99425" x="3438525" y="5626100"/>
          <p14:tracePt t="99441" x="3411538" y="5589588"/>
          <p14:tracePt t="99458" x="3384550" y="5562600"/>
          <p14:tracePt t="100753" x="3384550" y="5581650"/>
          <p14:tracePt t="100764" x="3384550" y="5599113"/>
          <p14:tracePt t="100773" x="3402013" y="5634038"/>
          <p14:tracePt t="100784" x="3411538" y="5661025"/>
          <p14:tracePt t="100794" x="3438525" y="5688013"/>
          <p14:tracePt t="100809" x="3446463" y="5715000"/>
          <p14:tracePt t="100825" x="3490913" y="5776913"/>
          <p14:tracePt t="100842" x="3500438" y="5776913"/>
          <p14:tracePt t="100859" x="3527425" y="5803900"/>
          <p14:tracePt t="100875" x="3571875" y="5803900"/>
          <p14:tracePt t="100892" x="3616325" y="5803900"/>
          <p14:tracePt t="100909" x="3697288" y="5795963"/>
          <p14:tracePt t="100927" x="3751263" y="5776913"/>
          <p14:tracePt t="100942" x="3759200" y="5768975"/>
          <p14:tracePt t="100959" x="3768725" y="5759450"/>
          <p14:tracePt t="100975" x="3768725" y="5751513"/>
          <p14:tracePt t="100992" x="3768725" y="5741988"/>
          <p14:tracePt t="101009" x="3768725" y="5680075"/>
          <p14:tracePt t="101025" x="3759200" y="5653088"/>
          <p14:tracePt t="101042" x="3714750" y="5599113"/>
          <p14:tracePt t="101060" x="3643313" y="5545138"/>
          <p14:tracePt t="101075" x="3581400" y="5483225"/>
          <p14:tracePt t="101092" x="3509963" y="5411788"/>
          <p14:tracePt t="101111" x="3465513" y="5394325"/>
          <p14:tracePt t="101125" x="3446463" y="5394325"/>
          <p14:tracePt t="101142" x="3429000" y="5394325"/>
          <p14:tracePt t="101203" x="3419475" y="5438775"/>
          <p14:tracePt t="101213" x="3411538" y="5465763"/>
          <p14:tracePt t="101223" x="3402013" y="5483225"/>
          <p14:tracePt t="101234" x="3402013" y="5500688"/>
          <p14:tracePt t="101244" x="3402013" y="5518150"/>
          <p14:tracePt t="101259" x="3402013" y="5527675"/>
          <p14:tracePt t="101275" x="3402013" y="5554663"/>
          <p14:tracePt t="101292" x="3402013" y="5581650"/>
          <p14:tracePt t="101309" x="3429000" y="5599113"/>
          <p14:tracePt t="101326" x="3438525" y="5599113"/>
          <p14:tracePt t="101342" x="3446463" y="5608638"/>
          <p14:tracePt t="101359" x="3465513" y="5608638"/>
          <p14:tracePt t="101377" x="3500438" y="5608638"/>
          <p14:tracePt t="101392" x="3517900" y="5599113"/>
          <p14:tracePt t="101409" x="3544888" y="5599113"/>
          <p14:tracePt t="102556" x="3429000" y="5295900"/>
          <p14:tracePt t="102562" x="3286125" y="5153025"/>
          <p14:tracePt t="102576" x="3187700" y="5037138"/>
          <p14:tracePt t="102594" x="3009900" y="4857750"/>
          <p14:tracePt t="102609" x="2919413" y="4786313"/>
          <p14:tracePt t="102625" x="2705100" y="4581525"/>
          <p14:tracePt t="102642" x="2625725" y="4537075"/>
          <p14:tracePt t="102659" x="2419350" y="4473575"/>
          <p14:tracePt t="102676" x="2276475" y="4429125"/>
          <p14:tracePt t="102692" x="2259013" y="4419600"/>
          <p14:tracePt t="102709" x="2232025" y="4402138"/>
          <p14:tracePt t="102728" x="2187575" y="4375150"/>
          <p14:tracePt t="102742" x="2143125" y="4357688"/>
          <p14:tracePt t="102759" x="2054225" y="4330700"/>
          <p14:tracePt t="102775" x="2017713" y="4330700"/>
          <p14:tracePt t="102792" x="2000250" y="4330700"/>
          <p14:tracePt t="102860" x="1990725" y="4330700"/>
          <p14:tracePt t="102890" x="1990725" y="4322763"/>
          <p14:tracePt t="102900" x="1973263" y="4313238"/>
          <p14:tracePt t="102912" x="1938338" y="4286250"/>
          <p14:tracePt t="102926" x="1874838" y="4232275"/>
          <p14:tracePt t="102942" x="1589088" y="4152900"/>
          <p14:tracePt t="102959" x="1357313" y="4116388"/>
          <p14:tracePt t="102976" x="1089025" y="4108450"/>
          <p14:tracePt t="102993" x="973138" y="4098925"/>
          <p14:tracePt t="103009" x="955675" y="4098925"/>
          <p14:tracePt t="103044" x="965200" y="4089400"/>
          <p14:tracePt t="103059" x="1000125" y="4081463"/>
          <p14:tracePt t="103076" x="1179513" y="4054475"/>
          <p14:tracePt t="103093" x="1295400" y="4054475"/>
          <p14:tracePt t="103110" x="1812925" y="4054475"/>
          <p14:tracePt t="103126" x="2428875" y="4054475"/>
          <p14:tracePt t="103142" x="2724150" y="4054475"/>
          <p14:tracePt t="103159" x="3429000" y="4037013"/>
          <p14:tracePt t="103177" x="4071938" y="4000500"/>
          <p14:tracePt t="103192" x="4276725" y="3983038"/>
          <p14:tracePt t="103209" x="4633913" y="3946525"/>
          <p14:tracePt t="103226" x="4732338" y="3929063"/>
          <p14:tracePt t="103242" x="4867275" y="3902075"/>
          <p14:tracePt t="103259" x="4929188" y="3894138"/>
          <p14:tracePt t="103351" x="4911725" y="3911600"/>
          <p14:tracePt t="103361" x="4875213" y="3956050"/>
          <p14:tracePt t="103372" x="4857750" y="3990975"/>
          <p14:tracePt t="103381" x="4848225" y="4017963"/>
          <p14:tracePt t="103392" x="4840288" y="4062413"/>
          <p14:tracePt t="103409" x="4830763" y="4098925"/>
          <p14:tracePt t="103426" x="4822825" y="4179888"/>
          <p14:tracePt t="103443" x="4803775" y="4251325"/>
          <p14:tracePt t="103459" x="4795838" y="4330700"/>
          <p14:tracePt t="103476" x="4776788" y="4562475"/>
          <p14:tracePt t="103494" x="4751388" y="4732338"/>
          <p14:tracePt t="103509" x="4732338" y="4795838"/>
          <p14:tracePt t="103526" x="4714875" y="4848225"/>
          <p14:tracePt t="103542" x="4714875" y="4857750"/>
          <p14:tracePt t="103559" x="4705350" y="4857750"/>
          <p14:tracePt t="103586" x="4687888" y="4857750"/>
          <p14:tracePt t="103596" x="4670425" y="4857750"/>
          <p14:tracePt t="103609" x="4652963" y="4857750"/>
          <p14:tracePt t="103627" x="4572000" y="4857750"/>
          <p14:tracePt t="103643" x="4500563" y="4857750"/>
          <p14:tracePt t="103660" x="4205288" y="4857750"/>
          <p14:tracePt t="103678" x="3581400" y="4857750"/>
          <p14:tracePt t="103692" x="3187700" y="4857750"/>
          <p14:tracePt t="103709" x="2393950" y="4857750"/>
          <p14:tracePt t="103726" x="2027238" y="4857750"/>
          <p14:tracePt t="103742" x="1517650" y="4857750"/>
          <p14:tracePt t="103760" x="1036638" y="4857750"/>
          <p14:tracePt t="103776" x="911225" y="4867275"/>
          <p14:tracePt t="103793" x="714375" y="4867275"/>
          <p14:tracePt t="103811" x="642938" y="4867275"/>
          <p14:tracePt t="103843" x="660400" y="4902200"/>
          <p14:tracePt t="104107" x="679450" y="4875213"/>
          <p14:tracePt t="104118" x="723900" y="4803775"/>
          <p14:tracePt t="104129" x="758825" y="4705350"/>
          <p14:tracePt t="104143" x="795338" y="4608513"/>
          <p14:tracePt t="104159" x="847725" y="4446588"/>
          <p14:tracePt t="104176" x="847725" y="4313238"/>
          <p14:tracePt t="104193" x="857250" y="4116388"/>
          <p14:tracePt t="104210" x="893763" y="4054475"/>
          <p14:tracePt t="104226" x="938213" y="4017963"/>
          <p14:tracePt t="104243" x="1133475" y="3990975"/>
          <p14:tracePt t="104261" x="1509713" y="3990975"/>
          <p14:tracePt t="104276" x="1704975" y="3990975"/>
          <p14:tracePt t="104293" x="2214563" y="3990975"/>
          <p14:tracePt t="104310" x="2465388" y="3990975"/>
          <p14:tracePt t="104326" x="2990850" y="4037013"/>
          <p14:tracePt t="104343" x="3455988" y="4037013"/>
          <p14:tracePt t="104359" x="3652838" y="4054475"/>
          <p14:tracePt t="104376" x="3875088" y="4054475"/>
          <p14:tracePt t="104394" x="3990975" y="4054475"/>
          <p14:tracePt t="104410" x="4000500" y="4054475"/>
          <p14:tracePt t="104426" x="4010025" y="4044950"/>
          <p14:tracePt t="104537" x="4010025" y="4054475"/>
          <p14:tracePt t="104547" x="4010025" y="4089400"/>
          <p14:tracePt t="104558" x="3990975" y="4133850"/>
          <p14:tracePt t="104568" x="3990975" y="4179888"/>
          <p14:tracePt t="104580" x="3990975" y="4205288"/>
          <p14:tracePt t="104593" x="3990975" y="4232275"/>
          <p14:tracePt t="104610" x="3973513" y="4330700"/>
          <p14:tracePt t="104626" x="3965575" y="4375150"/>
          <p14:tracePt t="104643" x="3894138" y="44831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-1230313" y="2509838"/>
            <a:ext cx="3743326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  <a:latin typeface="Consolas" pitchFamily="49" charset="0"/>
              </a:rPr>
              <a:t>1 0 0 1 0 0 1 0 0</a:t>
            </a:r>
            <a:endParaRPr lang="ru-RU" sz="2800" smtClean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5" name="Rectangle 122"/>
          <p:cNvSpPr>
            <a:spLocks noChangeArrowheads="1"/>
          </p:cNvSpPr>
          <p:nvPr/>
        </p:nvSpPr>
        <p:spPr bwMode="auto">
          <a:xfrm>
            <a:off x="4716463" y="2257425"/>
            <a:ext cx="827087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56" name="Text Box 113"/>
          <p:cNvSpPr txBox="1">
            <a:spLocks noChangeArrowheads="1"/>
          </p:cNvSpPr>
          <p:nvPr/>
        </p:nvSpPr>
        <p:spPr bwMode="auto">
          <a:xfrm>
            <a:off x="3205163" y="4275138"/>
            <a:ext cx="3743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  <a:latin typeface="+mj-lt"/>
              </a:rPr>
              <a:t>0 0 0 0 0 1 0 0 0</a:t>
            </a:r>
            <a:endParaRPr lang="ru-RU" sz="280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57" name="Rectangle 121"/>
          <p:cNvSpPr>
            <a:spLocks noChangeArrowheads="1"/>
          </p:cNvSpPr>
          <p:nvPr/>
        </p:nvSpPr>
        <p:spPr bwMode="auto">
          <a:xfrm>
            <a:off x="3132138" y="4130675"/>
            <a:ext cx="1655762" cy="7921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337626" y="76200"/>
            <a:ext cx="8410575" cy="7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35" tIns="46019" rIns="92035" bIns="46019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0" kern="0" dirty="0" err="1">
                <a:solidFill>
                  <a:srgbClr val="0860A8"/>
                </a:solidFill>
                <a:cs typeface="Arial"/>
              </a:rPr>
              <a:t>Two-level</a:t>
            </a:r>
            <a:r>
              <a:rPr lang="ru-RU" sz="3200" b="0" kern="0" dirty="0">
                <a:solidFill>
                  <a:srgbClr val="0860A8"/>
                </a:solidFill>
                <a:cs typeface="Arial"/>
              </a:rPr>
              <a:t> </a:t>
            </a:r>
            <a:r>
              <a:rPr lang="en-GB" sz="3200" b="0" kern="0" dirty="0">
                <a:solidFill>
                  <a:srgbClr val="0860A8"/>
                </a:solidFill>
                <a:cs typeface="Arial"/>
              </a:rPr>
              <a:t>adaptive</a:t>
            </a:r>
            <a:r>
              <a:rPr lang="x-none" sz="3200" b="0" kern="0" dirty="0">
                <a:solidFill>
                  <a:srgbClr val="0860A8"/>
                </a:solidFill>
                <a:cs typeface="Arial"/>
              </a:rPr>
              <a:t> </a:t>
            </a:r>
            <a:r>
              <a:rPr lang="x-none" sz="3200" b="0" kern="0" dirty="0" err="1">
                <a:solidFill>
                  <a:srgbClr val="0860A8"/>
                </a:solidFill>
                <a:cs typeface="Arial"/>
              </a:rPr>
              <a:t>predictor</a:t>
            </a:r>
            <a:r>
              <a:rPr lang="ru-RU" sz="3200" b="0" kern="0" dirty="0">
                <a:solidFill>
                  <a:srgbClr val="0860A8"/>
                </a:solidFill>
                <a:cs typeface="Arial"/>
              </a:rPr>
              <a:t> 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rgbClr val="0860A8"/>
              </a:solidFill>
              <a:effectLst/>
              <a:uLnTx/>
              <a:uFillTx/>
              <a:cs typeface="Arial"/>
            </a:endParaRPr>
          </a:p>
        </p:txBody>
      </p:sp>
      <p:sp>
        <p:nvSpPr>
          <p:cNvPr id="60" name="Line 4"/>
          <p:cNvSpPr>
            <a:spLocks noChangeShapeType="1"/>
          </p:cNvSpPr>
          <p:nvPr/>
        </p:nvSpPr>
        <p:spPr bwMode="auto">
          <a:xfrm>
            <a:off x="1187450" y="1868488"/>
            <a:ext cx="1008063" cy="0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>
            <a:off x="2268538" y="1579563"/>
            <a:ext cx="0" cy="1470025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2268538" y="2582863"/>
            <a:ext cx="719137" cy="4318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63" name="Line 7"/>
          <p:cNvSpPr>
            <a:spLocks noChangeShapeType="1"/>
          </p:cNvSpPr>
          <p:nvPr/>
        </p:nvSpPr>
        <p:spPr bwMode="auto">
          <a:xfrm>
            <a:off x="2268538" y="1868488"/>
            <a:ext cx="935037" cy="0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2771775" y="1508125"/>
            <a:ext cx="576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past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65" name="Text Box 9"/>
          <p:cNvSpPr txBox="1">
            <a:spLocks noChangeArrowheads="1"/>
          </p:cNvSpPr>
          <p:nvPr/>
        </p:nvSpPr>
        <p:spPr bwMode="auto">
          <a:xfrm>
            <a:off x="900113" y="1508125"/>
            <a:ext cx="9350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future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66" name="Text Box 10"/>
          <p:cNvSpPr txBox="1">
            <a:spLocks noChangeArrowheads="1"/>
          </p:cNvSpPr>
          <p:nvPr/>
        </p:nvSpPr>
        <p:spPr bwMode="auto">
          <a:xfrm>
            <a:off x="1836738" y="1219200"/>
            <a:ext cx="865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present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67" name="Text Box 11"/>
          <p:cNvSpPr txBox="1">
            <a:spLocks noChangeArrowheads="1"/>
          </p:cNvSpPr>
          <p:nvPr/>
        </p:nvSpPr>
        <p:spPr bwMode="auto">
          <a:xfrm>
            <a:off x="2266950" y="3014663"/>
            <a:ext cx="129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History buffer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68" name="Rectangle 34"/>
          <p:cNvSpPr>
            <a:spLocks noChangeArrowheads="1"/>
          </p:cNvSpPr>
          <p:nvPr/>
        </p:nvSpPr>
        <p:spPr bwMode="auto">
          <a:xfrm>
            <a:off x="5511800" y="1752600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69" name="Oval 12"/>
          <p:cNvSpPr>
            <a:spLocks noChangeArrowheads="1"/>
          </p:cNvSpPr>
          <p:nvPr/>
        </p:nvSpPr>
        <p:spPr bwMode="auto">
          <a:xfrm>
            <a:off x="6438900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0" name="Oval 13"/>
          <p:cNvSpPr>
            <a:spLocks noChangeArrowheads="1"/>
          </p:cNvSpPr>
          <p:nvPr/>
        </p:nvSpPr>
        <p:spPr bwMode="auto">
          <a:xfrm>
            <a:off x="5715000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1" name="Oval 16"/>
          <p:cNvSpPr>
            <a:spLocks noChangeArrowheads="1"/>
          </p:cNvSpPr>
          <p:nvPr/>
        </p:nvSpPr>
        <p:spPr bwMode="auto">
          <a:xfrm>
            <a:off x="7881938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2" name="Oval 17"/>
          <p:cNvSpPr>
            <a:spLocks noChangeArrowheads="1"/>
          </p:cNvSpPr>
          <p:nvPr/>
        </p:nvSpPr>
        <p:spPr bwMode="auto">
          <a:xfrm>
            <a:off x="7159625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4787900" y="1752600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00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4" name="Rectangle 72"/>
          <p:cNvSpPr>
            <a:spLocks noChangeArrowheads="1"/>
          </p:cNvSpPr>
          <p:nvPr/>
        </p:nvSpPr>
        <p:spPr bwMode="auto">
          <a:xfrm>
            <a:off x="5511800" y="2682875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438900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5715000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881938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7159625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4787900" y="2682875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01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5511800" y="3609975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6438900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5715000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7881938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84" name="Oval 83"/>
          <p:cNvSpPr>
            <a:spLocks noChangeArrowheads="1"/>
          </p:cNvSpPr>
          <p:nvPr/>
        </p:nvSpPr>
        <p:spPr bwMode="auto">
          <a:xfrm>
            <a:off x="7159625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4787900" y="3609975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10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4787900" y="4540250"/>
            <a:ext cx="3817938" cy="927100"/>
            <a:chOff x="2017" y="1752"/>
            <a:chExt cx="2405" cy="584"/>
          </a:xfrm>
        </p:grpSpPr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2473" y="1752"/>
              <a:ext cx="1949" cy="58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3057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 charset="0"/>
                </a:rPr>
                <a:t>weakly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 charset="0"/>
                </a:rPr>
                <a:t>NT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2601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 charset="0"/>
                </a:rPr>
                <a:t>strongly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 charset="0"/>
                </a:rPr>
                <a:t>NT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3966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 charset="0"/>
                </a:rPr>
                <a:t>strongly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 charset="0"/>
                </a:rPr>
                <a:t>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>
              <a:off x="3511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 charset="0"/>
                </a:rPr>
                <a:t>weakly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 charset="0"/>
                </a:rPr>
                <a:t>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2017" y="1752"/>
              <a:ext cx="456" cy="58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Arial" charset="0"/>
                </a:rPr>
                <a:t>11</a:t>
              </a:r>
              <a:endParaRPr kumimoji="0" lang="ru-RU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</p:grpSp>
      <p:sp>
        <p:nvSpPr>
          <p:cNvPr id="93" name="Oval 66"/>
          <p:cNvSpPr>
            <a:spLocks noChangeArrowheads="1"/>
          </p:cNvSpPr>
          <p:nvPr/>
        </p:nvSpPr>
        <p:spPr bwMode="auto">
          <a:xfrm>
            <a:off x="6437313" y="1851025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</p:txBody>
      </p:sp>
      <p:sp>
        <p:nvSpPr>
          <p:cNvPr id="94" name="AutoShape 98"/>
          <p:cNvSpPr>
            <a:spLocks noChangeArrowheads="1"/>
          </p:cNvSpPr>
          <p:nvPr/>
        </p:nvSpPr>
        <p:spPr bwMode="auto">
          <a:xfrm>
            <a:off x="3132138" y="3163888"/>
            <a:ext cx="1223962" cy="1614487"/>
          </a:xfrm>
          <a:prstGeom prst="curvedLeftArrow">
            <a:avLst>
              <a:gd name="adj1" fmla="val 14723"/>
              <a:gd name="adj2" fmla="val 41105"/>
              <a:gd name="adj3" fmla="val 33333"/>
            </a:avLst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95" name="Text Box 114"/>
          <p:cNvSpPr txBox="1">
            <a:spLocks noChangeArrowheads="1"/>
          </p:cNvSpPr>
          <p:nvPr/>
        </p:nvSpPr>
        <p:spPr bwMode="auto">
          <a:xfrm>
            <a:off x="600075" y="4346575"/>
            <a:ext cx="2232025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Prediction:</a:t>
            </a: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96" name="Text Box 115"/>
          <p:cNvSpPr txBox="1">
            <a:spLocks noChangeArrowheads="1"/>
          </p:cNvSpPr>
          <p:nvPr/>
        </p:nvSpPr>
        <p:spPr bwMode="auto">
          <a:xfrm>
            <a:off x="2355850" y="4894263"/>
            <a:ext cx="14414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+mj-lt"/>
                <a:cs typeface="Arial" charset="0"/>
              </a:rPr>
              <a:t>TRUE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97" name="Text Box 116"/>
          <p:cNvSpPr txBox="1">
            <a:spLocks noChangeArrowheads="1"/>
          </p:cNvSpPr>
          <p:nvPr/>
        </p:nvSpPr>
        <p:spPr bwMode="auto">
          <a:xfrm>
            <a:off x="1563688" y="496570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Result:</a:t>
            </a: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98" name="Text Box 117"/>
          <p:cNvSpPr txBox="1">
            <a:spLocks noChangeArrowheads="1"/>
          </p:cNvSpPr>
          <p:nvPr/>
        </p:nvSpPr>
        <p:spPr bwMode="auto">
          <a:xfrm>
            <a:off x="2427288" y="4894263"/>
            <a:ext cx="14414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5C00"/>
                </a:solidFill>
                <a:effectLst/>
                <a:uLnTx/>
                <a:uFillTx/>
                <a:latin typeface="+mj-lt"/>
                <a:cs typeface="Arial" charset="0"/>
              </a:rPr>
              <a:t>FALSE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FF5C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99" name="Oval 118"/>
          <p:cNvSpPr>
            <a:spLocks noChangeArrowheads="1"/>
          </p:cNvSpPr>
          <p:nvPr/>
        </p:nvSpPr>
        <p:spPr bwMode="auto">
          <a:xfrm>
            <a:off x="6437313" y="2779713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</p:txBody>
      </p:sp>
      <p:sp>
        <p:nvSpPr>
          <p:cNvPr id="100" name="Oval 119"/>
          <p:cNvSpPr>
            <a:spLocks noChangeArrowheads="1"/>
          </p:cNvSpPr>
          <p:nvPr/>
        </p:nvSpPr>
        <p:spPr bwMode="auto">
          <a:xfrm>
            <a:off x="6437313" y="4640263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</p:txBody>
      </p:sp>
      <p:sp>
        <p:nvSpPr>
          <p:cNvPr id="101" name="Oval 120"/>
          <p:cNvSpPr>
            <a:spLocks noChangeArrowheads="1"/>
          </p:cNvSpPr>
          <p:nvPr/>
        </p:nvSpPr>
        <p:spPr bwMode="auto">
          <a:xfrm>
            <a:off x="6437313" y="3716338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</a:endParaRPr>
          </a:p>
        </p:txBody>
      </p:sp>
      <p:sp>
        <p:nvSpPr>
          <p:cNvPr id="102" name="Text Box 124"/>
          <p:cNvSpPr txBox="1">
            <a:spLocks noChangeArrowheads="1"/>
          </p:cNvSpPr>
          <p:nvPr/>
        </p:nvSpPr>
        <p:spPr bwMode="auto">
          <a:xfrm>
            <a:off x="4716463" y="1387475"/>
            <a:ext cx="223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Pattern history table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sp>
        <p:nvSpPr>
          <p:cNvPr id="103" name="Text Box 126"/>
          <p:cNvSpPr txBox="1">
            <a:spLocks noChangeArrowheads="1"/>
          </p:cNvSpPr>
          <p:nvPr/>
        </p:nvSpPr>
        <p:spPr bwMode="auto">
          <a:xfrm>
            <a:off x="34925" y="2011363"/>
            <a:ext cx="129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Branch sequence: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200960"/>
      </p:ext>
    </p:extLst>
  </p:cSld>
  <p:clrMapOvr>
    <a:masterClrMapping/>
  </p:clrMapOvr>
  <p:transition advTm="3305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0474 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4062 -4.07407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4 2.96296E-6 L -0.09462 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63 -4.07407E-6 L 0.08056 -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2 2.96296E-6 L -0.13212 0.0009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56 -4.07407E-6 L 0.12275 -4.07407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22222E-6 L 0.07916 2.22222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2 0.00092 L -0.17882 0.000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275 -4.07407E-6 L 0.16997 -4.07407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-0.07865 1.48148E-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82 0.00092 L -0.22066 0.00092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97 -4.07407E-6 L 0.20868 -4.07407E-6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-0.079 -4.44444E-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5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66 0.00092 L -0.25695 0.00092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6 2.22222E-6 L 0.15937 2.22222E-6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" grpId="0"/>
      <p:bldP spid="54" grpId="1"/>
      <p:bldP spid="54" grpId="2"/>
      <p:bldP spid="54" grpId="3"/>
      <p:bldP spid="54" grpId="4"/>
      <p:bldP spid="56" grpId="0"/>
      <p:bldP spid="56" grpId="1"/>
      <p:bldP spid="56" grpId="2"/>
      <p:bldP spid="56" grpId="3"/>
      <p:bldP spid="56" grpId="4"/>
      <p:bldP spid="56" grpId="5"/>
      <p:bldP spid="93" grpId="0" animBg="1"/>
      <p:bldP spid="93" grpId="1" animBg="1"/>
      <p:bldP spid="96" grpId="0"/>
      <p:bldP spid="96" grpId="1"/>
      <p:bldP spid="96" grpId="2"/>
      <p:bldP spid="96" grpId="3"/>
      <p:bldP spid="96" grpId="4"/>
      <p:bldP spid="96" grpId="5"/>
      <p:bldP spid="96" grpId="6"/>
      <p:bldP spid="96" grpId="7"/>
      <p:bldP spid="96" grpId="8"/>
      <p:bldP spid="98" grpId="0" animBg="1"/>
      <p:bldP spid="98" grpId="1" animBg="1"/>
      <p:bldP spid="99" grpId="0" animBg="1"/>
      <p:bldP spid="10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136" x="3759200" y="4527550"/>
          <p14:tracePt t="4145" x="3732213" y="4527550"/>
          <p14:tracePt t="4154" x="3714750" y="4527550"/>
          <p14:tracePt t="4167" x="3705225" y="4510088"/>
          <p14:tracePt t="4185" x="3679825" y="4384675"/>
          <p14:tracePt t="4200" x="3670300" y="4276725"/>
          <p14:tracePt t="4217" x="3670300" y="3884613"/>
          <p14:tracePt t="4234" x="3670300" y="3714750"/>
          <p14:tracePt t="4250" x="3670300" y="3251200"/>
          <p14:tracePt t="4267" x="3714750" y="3044825"/>
          <p14:tracePt t="4283" x="3795713" y="2928938"/>
          <p14:tracePt t="4301" x="3902075" y="2687638"/>
          <p14:tracePt t="4317" x="3956050" y="2652713"/>
          <p14:tracePt t="4615" x="3911600" y="2687638"/>
          <p14:tracePt t="4625" x="3848100" y="2705100"/>
          <p14:tracePt t="4636" x="3776663" y="2705100"/>
          <p14:tracePt t="4650" x="3670300" y="2705100"/>
          <p14:tracePt t="4667" x="3303588" y="2687638"/>
          <p14:tracePt t="4684" x="3081338" y="2670175"/>
          <p14:tracePt t="4701" x="2759075" y="2660650"/>
          <p14:tracePt t="4717" x="2571750" y="2660650"/>
          <p14:tracePt t="4734" x="2509838" y="2652713"/>
          <p14:tracePt t="4750" x="2446338" y="2589213"/>
          <p14:tracePt t="5065" x="2455863" y="2589213"/>
          <p14:tracePt t="5076" x="2473325" y="2589213"/>
          <p14:tracePt t="5086" x="2500313" y="2598738"/>
          <p14:tracePt t="5101" x="2536825" y="2598738"/>
          <p14:tracePt t="5117" x="2589213" y="2608263"/>
          <p14:tracePt t="5134" x="2616200" y="2608263"/>
          <p14:tracePt t="5150" x="2652713" y="2608263"/>
          <p14:tracePt t="5167" x="2660650" y="2608263"/>
          <p14:tracePt t="5184" x="2679700" y="2608263"/>
          <p14:tracePt t="5201" x="2714625" y="2616200"/>
          <p14:tracePt t="5485" x="2759075" y="2616200"/>
          <p14:tracePt t="5496" x="2813050" y="2608263"/>
          <p14:tracePt t="5505" x="2847975" y="2598738"/>
          <p14:tracePt t="5517" x="2884488" y="2598738"/>
          <p14:tracePt t="5534" x="2919413" y="2598738"/>
          <p14:tracePt t="5551" x="2946400" y="2598738"/>
          <p14:tracePt t="5567" x="2955925" y="2598738"/>
          <p14:tracePt t="5700" x="2955925" y="2608263"/>
          <p14:tracePt t="5721" x="2955925" y="2616200"/>
          <p14:tracePt t="5813" x="2955925" y="2625725"/>
          <p14:tracePt t="5843" x="2955925" y="2633663"/>
          <p14:tracePt t="5864" x="2955925" y="2643188"/>
          <p14:tracePt t="5874" x="2955925" y="2652713"/>
          <p14:tracePt t="5895" x="2955925" y="2660650"/>
          <p14:tracePt t="5904" x="2955925" y="2670175"/>
          <p14:tracePt t="5917" x="2955925" y="2687638"/>
          <p14:tracePt t="5936" x="2965450" y="2724150"/>
          <p14:tracePt t="5951" x="2973388" y="2768600"/>
          <p14:tracePt t="5967" x="2973388" y="2822575"/>
          <p14:tracePt t="5984" x="2973388" y="2840038"/>
          <p14:tracePt t="6001" x="2973388" y="2867025"/>
          <p14:tracePt t="6017" x="2973388" y="2874963"/>
          <p14:tracePt t="6037" x="2973388" y="2894013"/>
          <p14:tracePt t="7757" x="2973388" y="2901950"/>
          <p14:tracePt t="7767" x="2973388" y="2911475"/>
          <p14:tracePt t="7778" x="2973388" y="2919413"/>
          <p14:tracePt t="7787" x="2973388" y="2928938"/>
          <p14:tracePt t="7801" x="2973388" y="2946400"/>
          <p14:tracePt t="7818" x="2973388" y="2990850"/>
          <p14:tracePt t="7834" x="2973388" y="3009900"/>
          <p14:tracePt t="7851" x="2973388" y="3036888"/>
          <p14:tracePt t="7870" x="2973388" y="3054350"/>
          <p14:tracePt t="7884" x="2973388" y="3062288"/>
          <p14:tracePt t="7901" x="2973388" y="3071813"/>
          <p14:tracePt t="7918" x="2973388" y="3081338"/>
          <p14:tracePt t="8258" x="2955925" y="3081338"/>
          <p14:tracePt t="8269" x="2946400" y="3081338"/>
          <p14:tracePt t="8279" x="2928938" y="3081338"/>
          <p14:tracePt t="8289" x="2911475" y="3081338"/>
          <p14:tracePt t="8301" x="2894013" y="3089275"/>
          <p14:tracePt t="8321" x="2884488" y="3098800"/>
          <p14:tracePt t="8335" x="2867025" y="3098800"/>
          <p14:tracePt t="8351" x="2840038" y="3098800"/>
          <p14:tracePt t="8368" x="2830513" y="3098800"/>
          <p14:tracePt t="8385" x="2803525" y="3108325"/>
          <p14:tracePt t="8402" x="2786063" y="3116263"/>
          <p14:tracePt t="8544" x="2786063" y="3108325"/>
          <p14:tracePt t="8565" x="2786063" y="3098800"/>
          <p14:tracePt t="8575" x="2776538" y="3089275"/>
          <p14:tracePt t="8596" x="2776538" y="3071813"/>
          <p14:tracePt t="8606" x="2759075" y="3054350"/>
          <p14:tracePt t="8618" x="2759075" y="3009900"/>
          <p14:tracePt t="8635" x="2751138" y="2946400"/>
          <p14:tracePt t="8651" x="2741613" y="2894013"/>
          <p14:tracePt t="8668" x="2741613" y="2847975"/>
          <p14:tracePt t="8685" x="2741613" y="2830513"/>
          <p14:tracePt t="8702" x="2741613" y="2795588"/>
          <p14:tracePt t="8719" x="2741613" y="2732088"/>
          <p14:tracePt t="8735" x="2741613" y="2705100"/>
          <p14:tracePt t="8751" x="2741613" y="2660650"/>
          <p14:tracePt t="8768" x="2741613" y="2643188"/>
          <p14:tracePt t="8785" x="2741613" y="2625725"/>
          <p14:tracePt t="8801" x="2751138" y="2616200"/>
          <p14:tracePt t="9394" x="2768600" y="2616200"/>
          <p14:tracePt t="9405" x="2795588" y="2608263"/>
          <p14:tracePt t="9418" x="2830513" y="2608263"/>
          <p14:tracePt t="9435" x="2894013" y="2598738"/>
          <p14:tracePt t="9452" x="2919413" y="2598738"/>
          <p14:tracePt t="9469" x="2973388" y="2589213"/>
          <p14:tracePt t="9486" x="3017838" y="2589213"/>
          <p14:tracePt t="9502" x="3036888" y="2589213"/>
          <p14:tracePt t="9518" x="3054350" y="2589213"/>
          <p14:tracePt t="9535" x="3062288" y="2589213"/>
          <p14:tracePt t="9568" x="3071813" y="2633663"/>
          <p14:tracePt t="9585" x="3071813" y="2652713"/>
          <p14:tracePt t="9602" x="3081338" y="2697163"/>
          <p14:tracePt t="9619" x="3081338" y="2741613"/>
          <p14:tracePt t="9635" x="3081338" y="2768600"/>
          <p14:tracePt t="9652" x="3089275" y="2822575"/>
          <p14:tracePt t="9668" x="3098800" y="2857500"/>
          <p14:tracePt t="9685" x="3098800" y="2965450"/>
          <p14:tracePt t="9702" x="3098800" y="3062288"/>
          <p14:tracePt t="9718" x="3098800" y="3089275"/>
          <p14:tracePt t="9735" x="3098800" y="3143250"/>
          <p14:tracePt t="9752" x="3098800" y="3179763"/>
          <p14:tracePt t="9768" x="3098800" y="3205163"/>
          <p14:tracePt t="9785" x="3098800" y="3241675"/>
          <p14:tracePt t="9803" x="3098800" y="3251200"/>
          <p14:tracePt t="9818" x="3098800" y="3259138"/>
          <p14:tracePt t="9835" x="3098800" y="3268663"/>
          <p14:tracePt t="9852" x="3108325" y="3276600"/>
          <p14:tracePt t="10295" x="3098800" y="3286125"/>
          <p14:tracePt t="10305" x="3081338" y="3286125"/>
          <p14:tracePt t="10318" x="3044825" y="3286125"/>
          <p14:tracePt t="10335" x="2884488" y="3286125"/>
          <p14:tracePt t="10352" x="2803525" y="3286125"/>
          <p14:tracePt t="10368" x="2714625" y="3251200"/>
          <p14:tracePt t="10387" x="2660650" y="3224213"/>
          <p14:tracePt t="10402" x="2652713" y="3214688"/>
          <p14:tracePt t="10418" x="2633663" y="3170238"/>
          <p14:tracePt t="10436" x="2633663" y="3152775"/>
          <p14:tracePt t="10452" x="2643188" y="3108325"/>
          <p14:tracePt t="10469" x="2643188" y="3098800"/>
          <p14:tracePt t="10960" x="2608263" y="3071813"/>
          <p14:tracePt t="10970" x="2536825" y="3036888"/>
          <p14:tracePt t="10981" x="2482850" y="2990850"/>
          <p14:tracePt t="10990" x="2428875" y="2955925"/>
          <p14:tracePt t="11002" x="2366963" y="2901950"/>
          <p14:tracePt t="11018" x="2295525" y="2867025"/>
          <p14:tracePt t="11035" x="2170113" y="2795588"/>
          <p14:tracePt t="11052" x="2108200" y="2732088"/>
          <p14:tracePt t="11069" x="2089150" y="2687638"/>
          <p14:tracePt t="11085" x="2089150" y="2679700"/>
          <p14:tracePt t="11118" x="2089150" y="2660650"/>
          <p14:tracePt t="11175" x="2089150" y="2652713"/>
          <p14:tracePt t="11257" x="2089150" y="2643188"/>
          <p14:tracePt t="11277" x="2089150" y="2633663"/>
          <p14:tracePt t="11318" x="2071688" y="2633663"/>
          <p14:tracePt t="11328" x="2062163" y="2633663"/>
          <p14:tracePt t="11339" x="2054225" y="2633663"/>
          <p14:tracePt t="11352" x="2036763" y="2633663"/>
          <p14:tracePt t="11369" x="2000250" y="2633663"/>
          <p14:tracePt t="11385" x="1990725" y="2633663"/>
          <p14:tracePt t="11402" x="1982788" y="2633663"/>
          <p14:tracePt t="11441" x="1982788" y="2643188"/>
          <p14:tracePt t="11451" x="1982788" y="2652713"/>
          <p14:tracePt t="11461" x="1990725" y="2660650"/>
          <p14:tracePt t="11472" x="2009775" y="2670175"/>
          <p14:tracePt t="11486" x="2036763" y="2687638"/>
          <p14:tracePt t="11502" x="2116138" y="2697163"/>
          <p14:tracePt t="11519" x="2160588" y="2697163"/>
          <p14:tracePt t="11535" x="2295525" y="2697163"/>
          <p14:tracePt t="11553" x="2401888" y="2697163"/>
          <p14:tracePt t="11569" x="2455863" y="2687638"/>
          <p14:tracePt t="11585" x="2554288" y="2687638"/>
          <p14:tracePt t="11602" x="2562225" y="2687638"/>
          <p14:tracePt t="11619" x="2571750" y="2687638"/>
          <p14:tracePt t="11881" x="2554288" y="2679700"/>
          <p14:tracePt t="11891" x="2500313" y="2670175"/>
          <p14:tracePt t="11902" x="2465388" y="2660650"/>
          <p14:tracePt t="11919" x="2438400" y="2660650"/>
          <p14:tracePt t="11936" x="2401888" y="2660650"/>
          <p14:tracePt t="11953" x="2384425" y="2660650"/>
          <p14:tracePt t="12034" x="2393950" y="2660650"/>
          <p14:tracePt t="12044" x="2411413" y="2660650"/>
          <p14:tracePt t="12055" x="2438400" y="2660650"/>
          <p14:tracePt t="12069" x="2482850" y="2660650"/>
          <p14:tracePt t="12085" x="2589213" y="2660650"/>
          <p14:tracePt t="12102" x="2652713" y="2660650"/>
          <p14:tracePt t="12119" x="2786063" y="2670175"/>
          <p14:tracePt t="12136" x="2884488" y="2670175"/>
          <p14:tracePt t="12152" x="2911475" y="2670175"/>
          <p14:tracePt t="12169" x="2946400" y="2670175"/>
          <p14:tracePt t="12186" x="2955925" y="2670175"/>
          <p14:tracePt t="12203" x="2965450" y="2670175"/>
          <p14:tracePt t="12219" x="2973388" y="2670175"/>
          <p14:tracePt t="12252" x="2982913" y="2670175"/>
          <p14:tracePt t="12269" x="2990850" y="2670175"/>
          <p14:tracePt t="12321" x="2990850" y="2697163"/>
          <p14:tracePt t="12331" x="3000375" y="2732088"/>
          <p14:tracePt t="12341" x="3000375" y="2759075"/>
          <p14:tracePt t="12353" x="3009900" y="2776538"/>
          <p14:tracePt t="12369" x="3017838" y="2813050"/>
          <p14:tracePt t="12386" x="3017838" y="2884488"/>
          <p14:tracePt t="12402" x="3027363" y="2946400"/>
          <p14:tracePt t="12419" x="3036888" y="2973388"/>
          <p14:tracePt t="12423" x="3036888" y="3000375"/>
          <p14:tracePt t="12436" x="3036888" y="3027363"/>
          <p14:tracePt t="12454" x="3036888" y="3036888"/>
          <p14:tracePt t="12470" x="3036888" y="3044825"/>
          <p14:tracePt t="12486" x="3036888" y="3054350"/>
          <p14:tracePt t="12545" x="3036888" y="3062288"/>
          <p14:tracePt t="12587" x="3036888" y="3071813"/>
          <p14:tracePt t="12597" x="3044825" y="3071813"/>
          <p14:tracePt t="12688" x="3044825" y="3081338"/>
          <p14:tracePt t="12719" x="3044825" y="3089275"/>
          <p14:tracePt t="12894" x="3036888" y="3089275"/>
          <p14:tracePt t="12914" x="3027363" y="3089275"/>
          <p14:tracePt t="12924" x="3017838" y="3089275"/>
          <p14:tracePt t="12936" x="3000375" y="3089275"/>
          <p14:tracePt t="12954" x="2973388" y="3089275"/>
          <p14:tracePt t="12969" x="2857500" y="3054350"/>
          <p14:tracePt t="12986" x="2705100" y="3027363"/>
          <p14:tracePt t="13002" x="2652713" y="3017838"/>
          <p14:tracePt t="13019" x="2554288" y="3009900"/>
          <p14:tracePt t="13037" x="2482850" y="3009900"/>
          <p14:tracePt t="13053" x="2446338" y="3000375"/>
          <p14:tracePt t="13069" x="2411413" y="3000375"/>
          <p14:tracePt t="13088" x="2374900" y="3000375"/>
          <p14:tracePt t="13102" x="2357438" y="3000375"/>
          <p14:tracePt t="13119" x="2339975" y="3000375"/>
          <p14:tracePt t="13136" x="2330450" y="3000375"/>
          <p14:tracePt t="13426" x="2330450" y="2982913"/>
          <p14:tracePt t="13436" x="2330450" y="2955925"/>
          <p14:tracePt t="13446" x="2322513" y="2938463"/>
          <p14:tracePt t="13456" x="2322513" y="2919413"/>
          <p14:tracePt t="13469" x="2312988" y="2894013"/>
          <p14:tracePt t="13487" x="2303463" y="2840038"/>
          <p14:tracePt t="13503" x="2295525" y="2759075"/>
          <p14:tracePt t="13519" x="2286000" y="2751138"/>
          <p14:tracePt t="13569" x="2295525" y="2741613"/>
          <p14:tracePt t="13579" x="2312988" y="2714625"/>
          <p14:tracePt t="13589" x="2339975" y="2705100"/>
          <p14:tracePt t="13603" x="2393950" y="2687638"/>
          <p14:tracePt t="13620" x="2589213" y="2687638"/>
          <p14:tracePt t="13636" x="2714625" y="2697163"/>
          <p14:tracePt t="13653" x="2973388" y="2751138"/>
          <p14:tracePt t="13670" x="3089275" y="2786063"/>
          <p14:tracePt t="13686" x="3205163" y="2813050"/>
          <p14:tracePt t="13703" x="3224213" y="2813050"/>
          <p14:tracePt t="13742" x="3241675" y="2813050"/>
          <p14:tracePt t="13754" x="3241675" y="2822575"/>
          <p14:tracePt t="13769" x="3241675" y="2830513"/>
          <p14:tracePt t="13786" x="3259138" y="2857500"/>
          <p14:tracePt t="13804" x="3286125" y="2919413"/>
          <p14:tracePt t="13819" x="3303588" y="2946400"/>
          <p14:tracePt t="13836" x="3303588" y="3036888"/>
          <p14:tracePt t="13853" x="3313113" y="3062288"/>
          <p14:tracePt t="13869" x="3322638" y="3179763"/>
          <p14:tracePt t="13886" x="3322638" y="3224213"/>
          <p14:tracePt t="13903" x="3322638" y="3241675"/>
          <p14:tracePt t="13958" x="3322638" y="3251200"/>
          <p14:tracePt t="13989" x="3313113" y="3251200"/>
          <p14:tracePt t="13998" x="3313113" y="3259138"/>
          <p14:tracePt t="14019" x="3303588" y="3259138"/>
          <p14:tracePt t="14040" x="3295650" y="3268663"/>
          <p14:tracePt t="14049" x="3286125" y="3268663"/>
          <p14:tracePt t="14060" x="3276600" y="3268663"/>
          <p14:tracePt t="14071" x="3259138" y="3276600"/>
          <p14:tracePt t="14086" x="3232150" y="3276600"/>
          <p14:tracePt t="14103" x="3179763" y="3286125"/>
          <p14:tracePt t="14120" x="3152775" y="3286125"/>
          <p14:tracePt t="14136" x="3116263" y="3286125"/>
          <p14:tracePt t="14153" x="3081338" y="3286125"/>
          <p14:tracePt t="14169" x="3062288" y="3286125"/>
          <p14:tracePt t="14186" x="3036888" y="3276600"/>
          <p14:tracePt t="14204" x="3009900" y="3276600"/>
          <p14:tracePt t="14220" x="3000375" y="3276600"/>
          <p14:tracePt t="14236" x="2973388" y="3276600"/>
          <p14:tracePt t="14255" x="2928938" y="3276600"/>
          <p14:tracePt t="14269" x="2911475" y="3268663"/>
          <p14:tracePt t="14286" x="2874963" y="3259138"/>
          <p14:tracePt t="14303" x="2857500" y="3259138"/>
          <p14:tracePt t="14319" x="2822575" y="3251200"/>
          <p14:tracePt t="14336" x="2795588" y="3251200"/>
          <p14:tracePt t="14353" x="2768600" y="3251200"/>
          <p14:tracePt t="14370" x="2751138" y="3232150"/>
          <p14:tracePt t="14388" x="2714625" y="3205163"/>
          <p14:tracePt t="14403" x="2705100" y="3197225"/>
          <p14:tracePt t="14419" x="2643188" y="3152775"/>
          <p14:tracePt t="14436" x="2598738" y="3116263"/>
          <p14:tracePt t="14453" x="2500313" y="3054350"/>
          <p14:tracePt t="14470" x="2446338" y="3036888"/>
          <p14:tracePt t="14487" x="2419350" y="3036888"/>
          <p14:tracePt t="14503" x="2374900" y="3036888"/>
          <p14:tracePt t="14520" x="2330450" y="3036888"/>
          <p14:tracePt t="14536" x="2312988" y="3036888"/>
          <p14:tracePt t="14553" x="2268538" y="3054350"/>
          <p14:tracePt t="14909" x="2268538" y="3036888"/>
          <p14:tracePt t="14930" x="2276475" y="3017838"/>
          <p14:tracePt t="14940" x="2276475" y="3000375"/>
          <p14:tracePt t="14954" x="2276475" y="2982913"/>
          <p14:tracePt t="14971" x="2276475" y="2928938"/>
          <p14:tracePt t="14986" x="2276475" y="2847975"/>
          <p14:tracePt t="15003" x="2286000" y="2714625"/>
          <p14:tracePt t="15020" x="2286000" y="2697163"/>
          <p14:tracePt t="15036" x="2286000" y="2679700"/>
          <p14:tracePt t="15053" x="2286000" y="2660650"/>
          <p14:tracePt t="15093" x="2295525" y="2660650"/>
          <p14:tracePt t="15105" x="2312988" y="2660650"/>
          <p14:tracePt t="15119" x="2330450" y="2652713"/>
          <p14:tracePt t="15136" x="2419350" y="2633663"/>
          <p14:tracePt t="15155" x="2536825" y="2633663"/>
          <p14:tracePt t="15170" x="2598738" y="2625725"/>
          <p14:tracePt t="15186" x="2714625" y="2625725"/>
          <p14:tracePt t="15203" x="2776538" y="2616200"/>
          <p14:tracePt t="15220" x="2867025" y="2608263"/>
          <p14:tracePt t="15237" x="2911475" y="2608263"/>
          <p14:tracePt t="15253" x="2938463" y="2571750"/>
          <p14:tracePt t="15585" x="2938463" y="2625725"/>
          <p14:tracePt t="15595" x="2938463" y="2687638"/>
          <p14:tracePt t="15606" x="2938463" y="2786063"/>
          <p14:tracePt t="15620" x="2955925" y="2847975"/>
          <p14:tracePt t="15636" x="2982913" y="2973388"/>
          <p14:tracePt t="15653" x="2990850" y="3017838"/>
          <p14:tracePt t="15670" x="3009900" y="3116263"/>
          <p14:tracePt t="15687" x="3027363" y="3187700"/>
          <p14:tracePt t="15703" x="3027363" y="3197225"/>
          <p14:tracePt t="16137" x="3000375" y="3187700"/>
          <p14:tracePt t="16147" x="2946400" y="3160713"/>
          <p14:tracePt t="16158" x="2901950" y="3125788"/>
          <p14:tracePt t="16170" x="2867025" y="3062288"/>
          <p14:tracePt t="16187" x="2847975" y="2973388"/>
          <p14:tracePt t="16203" x="2822575" y="2803525"/>
          <p14:tracePt t="16220" x="2874963" y="2724150"/>
          <p14:tracePt t="16237" x="2928938" y="2697163"/>
          <p14:tracePt t="16253" x="3017838" y="2652713"/>
          <p14:tracePt t="16270" x="3214688" y="2562225"/>
          <p14:tracePt t="16287" x="3429000" y="2428875"/>
          <p14:tracePt t="16784" x="3625850" y="2438400"/>
          <p14:tracePt t="16792" x="3822700" y="2438400"/>
          <p14:tracePt t="16804" x="4089400" y="2438400"/>
          <p14:tracePt t="16820" x="4465638" y="2490788"/>
          <p14:tracePt t="16837" x="5062538" y="2633663"/>
          <p14:tracePt t="16853" x="5419725" y="2660650"/>
          <p14:tracePt t="16870" x="5589588" y="2679700"/>
          <p14:tracePt t="16887" x="5705475" y="2670175"/>
          <p14:tracePt t="17171" x="5697538" y="2670175"/>
          <p14:tracePt t="17180" x="5643563" y="2643188"/>
          <p14:tracePt t="17191" x="5554663" y="2598738"/>
          <p14:tracePt t="17204" x="5429250" y="2490788"/>
          <p14:tracePt t="17222" x="5116513" y="2152650"/>
          <p14:tracePt t="17237" x="5027613" y="2081213"/>
          <p14:tracePt t="17253" x="4956175" y="2009775"/>
          <p14:tracePt t="17270" x="4956175" y="2000250"/>
          <p14:tracePt t="17287" x="4956175" y="1973263"/>
          <p14:tracePt t="17304" x="4983163" y="1884363"/>
          <p14:tracePt t="17570" x="4991100" y="1874838"/>
          <p14:tracePt t="17590" x="5010150" y="1874838"/>
          <p14:tracePt t="17600" x="5062538" y="1866900"/>
          <p14:tracePt t="17610" x="5133975" y="1866900"/>
          <p14:tracePt t="17621" x="5205413" y="1857375"/>
          <p14:tracePt t="17637" x="5295900" y="1857375"/>
          <p14:tracePt t="17654" x="5562600" y="1847850"/>
          <p14:tracePt t="17673" x="5724525" y="1847850"/>
          <p14:tracePt t="17687" x="5795963" y="1847850"/>
          <p14:tracePt t="17704" x="5875338" y="1847850"/>
          <p14:tracePt t="18030" x="5848350" y="1866900"/>
          <p14:tracePt t="18040" x="5786438" y="1901825"/>
          <p14:tracePt t="18054" x="5653088" y="1965325"/>
          <p14:tracePt t="18071" x="5375275" y="2133600"/>
          <p14:tracePt t="18087" x="5286375" y="2205038"/>
          <p14:tracePt t="18104" x="5081588" y="2347913"/>
          <p14:tracePt t="18122" x="4946650" y="2428875"/>
          <p14:tracePt t="18137" x="4929188" y="2446338"/>
          <p14:tracePt t="18154" x="4902200" y="2455863"/>
          <p14:tracePt t="18470" x="4911725" y="2419350"/>
          <p14:tracePt t="18480" x="4938713" y="2366963"/>
          <p14:tracePt t="18490" x="4973638" y="2312988"/>
          <p14:tracePt t="18504" x="5010150" y="2251075"/>
          <p14:tracePt t="18521" x="5062538" y="2125663"/>
          <p14:tracePt t="18537" x="5081588" y="2062163"/>
          <p14:tracePt t="18554" x="5108575" y="1938338"/>
          <p14:tracePt t="18572" x="5116513" y="1911350"/>
          <p14:tracePt t="18588" x="5116513" y="1901825"/>
          <p14:tracePt t="18685" x="5116513" y="1911350"/>
          <p14:tracePt t="18695" x="5116513" y="1919288"/>
          <p14:tracePt t="18706" x="5116513" y="1955800"/>
          <p14:tracePt t="18721" x="5116513" y="1982788"/>
          <p14:tracePt t="18737" x="5081588" y="2017713"/>
          <p14:tracePt t="18754" x="5081588" y="2027238"/>
          <p14:tracePt t="18771" x="5072063" y="2036763"/>
          <p14:tracePt t="18787" x="5062538" y="2062163"/>
          <p14:tracePt t="18805" x="5062538" y="2071688"/>
          <p14:tracePt t="18821" x="5062538" y="2108200"/>
          <p14:tracePt t="18838" x="5062538" y="2160588"/>
          <p14:tracePt t="18854" x="5062538" y="2197100"/>
          <p14:tracePt t="18871" x="5062538" y="2232025"/>
          <p14:tracePt t="18888" x="5062538" y="2251075"/>
          <p14:tracePt t="18904" x="5081588" y="2276475"/>
          <p14:tracePt t="18921" x="5081588" y="2286000"/>
          <p14:tracePt t="19237" x="5062538" y="2276475"/>
          <p14:tracePt t="19247" x="5045075" y="2232025"/>
          <p14:tracePt t="19257" x="5018088" y="2197100"/>
          <p14:tracePt t="19271" x="4991100" y="2160588"/>
          <p14:tracePt t="19288" x="4965700" y="2098675"/>
          <p14:tracePt t="19305" x="4946650" y="2081213"/>
          <p14:tracePt t="19321" x="4946650" y="2071688"/>
          <p14:tracePt t="19401" x="4965700" y="2071688"/>
          <p14:tracePt t="19411" x="5000625" y="2071688"/>
          <p14:tracePt t="19422" x="5037138" y="2071688"/>
          <p14:tracePt t="19437" x="5081588" y="2071688"/>
          <p14:tracePt t="19454" x="5133975" y="2071688"/>
          <p14:tracePt t="19473" x="5160963" y="2071688"/>
          <p14:tracePt t="19487" x="5170488" y="2071688"/>
          <p14:tracePt t="19504" x="5187950" y="2071688"/>
          <p14:tracePt t="19538" x="5197475" y="2071688"/>
          <p14:tracePt t="19555" x="5205413" y="2071688"/>
          <p14:tracePt t="19571" x="5224463" y="2071688"/>
          <p14:tracePt t="19588" x="5232400" y="2071688"/>
          <p14:tracePt t="19657" x="5241925" y="2089150"/>
          <p14:tracePt t="19666" x="5251450" y="2108200"/>
          <p14:tracePt t="19677" x="5259388" y="2160588"/>
          <p14:tracePt t="19688" x="5259388" y="2197100"/>
          <p14:tracePt t="19705" x="5259388" y="2259013"/>
          <p14:tracePt t="19721" x="5259388" y="2303463"/>
          <p14:tracePt t="19738" x="5259388" y="2339975"/>
          <p14:tracePt t="19754" x="5259388" y="2366963"/>
          <p14:tracePt t="19771" x="5276850" y="2428875"/>
          <p14:tracePt t="19788" x="5286375" y="2446338"/>
          <p14:tracePt t="19804" x="5303838" y="2482850"/>
          <p14:tracePt t="19821" x="5313363" y="2490788"/>
          <p14:tracePt t="19841" x="5313363" y="2500313"/>
          <p14:tracePt t="19892" x="5313363" y="2509838"/>
          <p14:tracePt t="19964" x="5303838" y="2509838"/>
          <p14:tracePt t="19974" x="5295900" y="2509838"/>
          <p14:tracePt t="19988" x="5268913" y="2517775"/>
          <p14:tracePt t="20004" x="5197475" y="2517775"/>
          <p14:tracePt t="20021" x="5143500" y="2517775"/>
          <p14:tracePt t="20038" x="5018088" y="2517775"/>
          <p14:tracePt t="20057" x="4894263" y="2517775"/>
          <p14:tracePt t="20071" x="4867275" y="2517775"/>
          <p14:tracePt t="20088" x="4840288" y="2517775"/>
          <p14:tracePt t="20189" x="4830763" y="2500313"/>
          <p14:tracePt t="20199" x="4822825" y="2465388"/>
          <p14:tracePt t="20209" x="4822825" y="2446338"/>
          <p14:tracePt t="20221" x="4822825" y="2411413"/>
          <p14:tracePt t="20237" x="4822825" y="2374900"/>
          <p14:tracePt t="20254" x="4813300" y="2330450"/>
          <p14:tracePt t="20271" x="4813300" y="2251075"/>
          <p14:tracePt t="20288" x="4813300" y="2152650"/>
          <p14:tracePt t="20305" x="4813300" y="2116138"/>
          <p14:tracePt t="20322" x="4813300" y="2098675"/>
          <p14:tracePt t="20354" x="4830763" y="2089150"/>
          <p14:tracePt t="20373" x="4867275" y="2081213"/>
          <p14:tracePt t="20388" x="4884738" y="2081213"/>
          <p14:tracePt t="20404" x="4938713" y="2071688"/>
          <p14:tracePt t="20421" x="4983163" y="2062163"/>
          <p14:tracePt t="20438" x="5054600" y="2054225"/>
          <p14:tracePt t="20455" x="5126038" y="2054225"/>
          <p14:tracePt t="20471" x="5143500" y="2054225"/>
          <p14:tracePt t="20488" x="5187950" y="2054225"/>
          <p14:tracePt t="20506" x="5205413" y="2054225"/>
          <p14:tracePt t="20538" x="5214938" y="2054225"/>
          <p14:tracePt t="20557" x="5224463" y="2054225"/>
          <p14:tracePt t="20571" x="5232400" y="2054225"/>
          <p14:tracePt t="20588" x="5241925" y="2071688"/>
          <p14:tracePt t="20604" x="5251450" y="2089150"/>
          <p14:tracePt t="20621" x="5259388" y="2143125"/>
          <p14:tracePt t="20639" x="5268913" y="2214563"/>
          <p14:tracePt t="20655" x="5268913" y="2241550"/>
          <p14:tracePt t="20671" x="5276850" y="2295525"/>
          <p14:tracePt t="20688" x="5276850" y="2322513"/>
          <p14:tracePt t="20705" x="5286375" y="2357438"/>
          <p14:tracePt t="20721" x="5295900" y="2401888"/>
          <p14:tracePt t="21027" x="5276850" y="2401888"/>
          <p14:tracePt t="21038" x="5259388" y="2401888"/>
          <p14:tracePt t="21048" x="5224463" y="2401888"/>
          <p14:tracePt t="21059" x="5197475" y="2401888"/>
          <p14:tracePt t="21071" x="5170488" y="2401888"/>
          <p14:tracePt t="21089" x="5116513" y="2401888"/>
          <p14:tracePt t="21105" x="5081588" y="2401888"/>
          <p14:tracePt t="21121" x="5045075" y="2393950"/>
          <p14:tracePt t="21138" x="5027613" y="2393950"/>
          <p14:tracePt t="21155" x="5018088" y="2366963"/>
          <p14:tracePt t="21519" x="5037138" y="2374900"/>
          <p14:tracePt t="21529" x="5062538" y="2374900"/>
          <p14:tracePt t="21540" x="5108575" y="2393950"/>
          <p14:tracePt t="21555" x="5170488" y="2411413"/>
          <p14:tracePt t="21572" x="5313363" y="2438400"/>
          <p14:tracePt t="21589" x="5357813" y="2455863"/>
          <p14:tracePt t="21605" x="5394325" y="2446338"/>
          <p14:tracePt t="21622" x="5411788" y="2428875"/>
          <p14:tracePt t="21639" x="5419725" y="2428875"/>
          <p14:tracePt t="21655" x="5429250" y="2419350"/>
          <p14:tracePt t="21672" x="5446713" y="2401888"/>
          <p14:tracePt t="21688" x="5446713" y="2393950"/>
          <p14:tracePt t="21705" x="5465763" y="2357438"/>
          <p14:tracePt t="21723" x="5465763" y="2312988"/>
          <p14:tracePt t="21738" x="5465763" y="2286000"/>
          <p14:tracePt t="21755" x="5465763" y="2205038"/>
          <p14:tracePt t="21771" x="5465763" y="2187575"/>
          <p14:tracePt t="21788" x="5465763" y="2116138"/>
          <p14:tracePt t="21805" x="5419725" y="2036763"/>
          <p14:tracePt t="21821" x="5402263" y="2009775"/>
          <p14:tracePt t="21838" x="5286375" y="1938338"/>
          <p14:tracePt t="21857" x="5180013" y="1911350"/>
          <p14:tracePt t="21871" x="5126038" y="1911350"/>
          <p14:tracePt t="21888" x="5081588" y="1911350"/>
          <p14:tracePt t="21905" x="5072063" y="1928813"/>
          <p14:tracePt t="21921" x="5045075" y="1938338"/>
          <p14:tracePt t="21938" x="5027613" y="1946275"/>
          <p14:tracePt t="21955" x="5018088" y="1955800"/>
          <p14:tracePt t="21972" x="5000625" y="1982788"/>
          <p14:tracePt t="21990" x="4991100" y="2000250"/>
          <p14:tracePt t="22005" x="4991100" y="2017713"/>
          <p14:tracePt t="22021" x="4991100" y="2098675"/>
          <p14:tracePt t="22038" x="4991100" y="2197100"/>
          <p14:tracePt t="22055" x="5000625" y="2303463"/>
          <p14:tracePt t="22071" x="5027613" y="2339975"/>
          <p14:tracePt t="22088" x="5045075" y="2357438"/>
          <p14:tracePt t="22105" x="5099050" y="2393950"/>
          <p14:tracePt t="22122" x="5160963" y="2401888"/>
          <p14:tracePt t="22138" x="5205413" y="2419350"/>
          <p14:tracePt t="22155" x="5259388" y="2446338"/>
          <p14:tracePt t="22172" x="5276850" y="2455863"/>
          <p14:tracePt t="22511" x="5295900" y="2465388"/>
          <p14:tracePt t="22522" x="5322888" y="2473325"/>
          <p14:tracePt t="22531" x="5340350" y="2490788"/>
          <p14:tracePt t="22541" x="5367338" y="2490788"/>
          <p14:tracePt t="22555" x="5384800" y="2490788"/>
          <p14:tracePt t="22572" x="5394325" y="2490788"/>
          <p14:tracePt t="22588" x="5402263" y="2482850"/>
          <p14:tracePt t="22605" x="5402263" y="2411413"/>
          <p14:tracePt t="22622" x="5394325" y="2374900"/>
          <p14:tracePt t="22638" x="5348288" y="2312988"/>
          <p14:tracePt t="22655" x="5330825" y="2214563"/>
          <p14:tracePt t="22672" x="5303838" y="2152650"/>
          <p14:tracePt t="22688" x="5268913" y="2098675"/>
          <p14:tracePt t="22705" x="5232400" y="2062163"/>
          <p14:tracePt t="22723" x="5214938" y="2054225"/>
          <p14:tracePt t="22738" x="5197475" y="2054225"/>
          <p14:tracePt t="23074" x="5180013" y="2054225"/>
          <p14:tracePt t="23083" x="5170488" y="2071688"/>
          <p14:tracePt t="23094" x="5133975" y="2098675"/>
          <p14:tracePt t="23105" x="5116513" y="2143125"/>
          <p14:tracePt t="23122" x="5089525" y="2179638"/>
          <p14:tracePt t="23138" x="5045075" y="2251075"/>
          <p14:tracePt t="23156" x="5037138" y="2295525"/>
          <p14:tracePt t="23172" x="5037138" y="2330450"/>
          <p14:tracePt t="23188" x="5081588" y="2455863"/>
          <p14:tracePt t="23206" x="5143500" y="2571750"/>
          <p14:tracePt t="23222" x="5187950" y="2608263"/>
          <p14:tracePt t="23238" x="5251450" y="2625725"/>
          <p14:tracePt t="23255" x="5276850" y="2625725"/>
          <p14:tracePt t="23554" x="5276850" y="2562225"/>
          <p14:tracePt t="23566" x="5276850" y="2517775"/>
          <p14:tracePt t="23575" x="5276850" y="2465388"/>
          <p14:tracePt t="23589" x="5251450" y="2401888"/>
          <p14:tracePt t="23606" x="5153025" y="2312988"/>
          <p14:tracePt t="23622" x="5108575" y="2241550"/>
          <p14:tracePt t="23639" x="5062538" y="2170113"/>
          <p14:tracePt t="23657" x="5045075" y="2170113"/>
          <p14:tracePt t="23688" x="5027613" y="2170113"/>
          <p14:tracePt t="24006" x="5062538" y="2179638"/>
          <p14:tracePt t="24015" x="5197475" y="2179638"/>
          <p14:tracePt t="24025" x="5357813" y="2187575"/>
          <p14:tracePt t="24039" x="5680075" y="2197100"/>
          <p14:tracePt t="24056" x="6269038" y="2232025"/>
          <p14:tracePt t="24072" x="6545263" y="2259013"/>
          <p14:tracePt t="24089" x="6902450" y="2286000"/>
          <p14:tracePt t="24106" x="7010400" y="2286000"/>
          <p14:tracePt t="24345" x="7081838" y="2268538"/>
          <p14:tracePt t="24353" x="7161213" y="2259013"/>
          <p14:tracePt t="24363" x="7251700" y="2251075"/>
          <p14:tracePt t="24374" x="7367588" y="2241550"/>
          <p14:tracePt t="24389" x="7545388" y="2241550"/>
          <p14:tracePt t="24405" x="7858125" y="2259013"/>
          <p14:tracePt t="24423" x="8001000" y="2286000"/>
          <p14:tracePt t="24426" x="8116888" y="2322513"/>
          <p14:tracePt t="24439" x="8205788" y="2339975"/>
          <p14:tracePt t="24455" x="8313738" y="2366963"/>
          <p14:tracePt t="24473" x="8358188" y="2366963"/>
          <p14:tracePt t="24489" x="8412163" y="2366963"/>
          <p14:tracePt t="24506" x="8447088" y="2339975"/>
          <p14:tracePt t="24522" x="8466138" y="2312988"/>
          <p14:tracePt t="24540" x="8483600" y="2241550"/>
          <p14:tracePt t="24558" x="8483600" y="2160588"/>
          <p14:tracePt t="24572" x="8483600" y="2125663"/>
          <p14:tracePt t="24589" x="8483600" y="2098675"/>
          <p14:tracePt t="24609" x="8491538" y="2108200"/>
          <p14:tracePt t="24622" x="8501063" y="2108200"/>
          <p14:tracePt t="24639" x="8501063" y="2133600"/>
          <p14:tracePt t="24655" x="8501063" y="2170113"/>
          <p14:tracePt t="24672" x="8501063" y="2241550"/>
          <p14:tracePt t="24690" x="8501063" y="2366963"/>
          <p14:tracePt t="24705" x="8518525" y="2465388"/>
          <p14:tracePt t="24723" x="8545513" y="2598738"/>
          <p14:tracePt t="24739" x="8555038" y="2625725"/>
          <p14:tracePt t="24755" x="8572500" y="2660650"/>
          <p14:tracePt t="24772" x="8572500" y="2670175"/>
          <p14:tracePt t="24813" x="8572500" y="2679700"/>
          <p14:tracePt t="24864" x="8555038" y="2679700"/>
          <p14:tracePt t="24875" x="8518525" y="2670175"/>
          <p14:tracePt t="24884" x="8447088" y="2643188"/>
          <p14:tracePt t="24894" x="8323263" y="2625725"/>
          <p14:tracePt t="24906" x="8134350" y="2598738"/>
          <p14:tracePt t="24922" x="7786688" y="2562225"/>
          <p14:tracePt t="24939" x="7000875" y="2482850"/>
          <p14:tracePt t="24956" x="6491288" y="2438400"/>
          <p14:tracePt t="24973" x="6303963" y="2438400"/>
          <p14:tracePt t="24989" x="6153150" y="2438400"/>
          <p14:tracePt t="25007" x="6108700" y="2438400"/>
          <p14:tracePt t="25022" x="6099175" y="2438400"/>
          <p14:tracePt t="25325" x="6116638" y="2446338"/>
          <p14:tracePt t="25334" x="6153150" y="2446338"/>
          <p14:tracePt t="25344" x="6197600" y="2446338"/>
          <p14:tracePt t="25356" x="6251575" y="2446338"/>
          <p14:tracePt t="25372" x="6303963" y="2446338"/>
          <p14:tracePt t="25389" x="6411913" y="2401888"/>
          <p14:tracePt t="25406" x="6545263" y="2330450"/>
          <p14:tracePt t="25422" x="6616700" y="2214563"/>
          <p14:tracePt t="25673" x="6554788" y="2214563"/>
          <p14:tracePt t="25682" x="6446838" y="2214563"/>
          <p14:tracePt t="25692" x="6357938" y="2224088"/>
          <p14:tracePt t="25706" x="6269038" y="2224088"/>
          <p14:tracePt t="25723" x="6134100" y="2232025"/>
          <p14:tracePt t="25739" x="6072188" y="2251075"/>
          <p14:tracePt t="25756" x="6037263" y="2322513"/>
          <p14:tracePt t="26399" x="6027738" y="2322513"/>
          <p14:tracePt t="26409" x="6018213" y="2330450"/>
          <p14:tracePt t="26423" x="6000750" y="2330450"/>
          <p14:tracePt t="26439" x="5946775" y="2339975"/>
          <p14:tracePt t="26456" x="5911850" y="2347913"/>
          <p14:tracePt t="26473" x="5786438" y="2357438"/>
          <p14:tracePt t="26491" x="5634038" y="2366963"/>
          <p14:tracePt t="26506" x="5562600" y="2384425"/>
          <p14:tracePt t="26522" x="5446713" y="2393950"/>
          <p14:tracePt t="26540" x="5402263" y="2393950"/>
          <p14:tracePt t="26556" x="5340350" y="2393950"/>
          <p14:tracePt t="26868" x="5340350" y="2401888"/>
          <p14:tracePt t="26879" x="5322888" y="2401888"/>
          <p14:tracePt t="26890" x="5322888" y="2411413"/>
          <p14:tracePt t="26906" x="5313363" y="2411413"/>
          <p14:tracePt t="26923" x="5268913" y="2428875"/>
          <p14:tracePt t="26941" x="5214938" y="2428875"/>
          <p14:tracePt t="26956" x="5187950" y="2428875"/>
          <p14:tracePt t="26973" x="5153025" y="2428875"/>
          <p14:tracePt t="26992" x="5143500" y="2428875"/>
          <p14:tracePt t="29313" x="4510088" y="2847975"/>
          <p14:tracePt t="29329" x="4357688" y="2894013"/>
          <p14:tracePt t="29346" x="4027488" y="2928938"/>
          <p14:tracePt t="29362" x="3848100" y="2946400"/>
          <p14:tracePt t="29380" x="3446463" y="2965450"/>
          <p14:tracePt t="29397" x="3125788" y="3017838"/>
          <p14:tracePt t="29414" x="3000375" y="3036888"/>
          <p14:tracePt t="29417" x="2919413" y="3062288"/>
          <p14:tracePt t="29434" x="2847975" y="3108325"/>
          <p14:tracePt t="29713" x="2679700" y="3000375"/>
          <p14:tracePt t="29730" x="2616200" y="2982913"/>
          <p14:tracePt t="29746" x="2490788" y="2955925"/>
          <p14:tracePt t="29763" x="2446338" y="2946400"/>
          <p14:tracePt t="29779" x="2438400" y="2946400"/>
          <p14:tracePt t="29896" x="2428875" y="2938463"/>
          <p14:tracePt t="29914" x="2428875" y="2919413"/>
          <p14:tracePt t="29931" x="2428875" y="2874963"/>
          <p14:tracePt t="29947" x="2428875" y="2867025"/>
          <p14:tracePt t="30122" x="2428875" y="2857500"/>
          <p14:tracePt t="30132" x="2428875" y="2840038"/>
          <p14:tracePt t="30153" x="2428875" y="2830513"/>
          <p14:tracePt t="30358" x="2428875" y="2840038"/>
          <p14:tracePt t="30367" x="2428875" y="2857500"/>
          <p14:tracePt t="30378" x="2428875" y="2884488"/>
          <p14:tracePt t="30390" x="2428875" y="2901950"/>
          <p14:tracePt t="30408" x="2465388" y="2938463"/>
          <p14:tracePt t="30424" x="2473325" y="2955925"/>
          <p14:tracePt t="30440" x="2490788" y="2955925"/>
          <p14:tracePt t="30474" x="2517775" y="2938463"/>
          <p14:tracePt t="30491" x="2536825" y="2884488"/>
          <p14:tracePt t="30507" x="2536825" y="2822575"/>
          <p14:tracePt t="30524" x="2536825" y="2768600"/>
          <p14:tracePt t="30541" x="2536825" y="2751138"/>
          <p14:tracePt t="30557" x="2517775" y="2751138"/>
          <p14:tracePt t="30614" x="2517775" y="2759075"/>
          <p14:tracePt t="30623" x="2544763" y="2786063"/>
          <p14:tracePt t="30633" x="2589213" y="2813050"/>
          <p14:tracePt t="30644" x="2643188" y="2847975"/>
          <p14:tracePt t="30657" x="2697163" y="2874963"/>
          <p14:tracePt t="30675" x="2911475" y="2884488"/>
          <p14:tracePt t="30690" x="3044825" y="2884488"/>
          <p14:tracePt t="30707" x="3303588" y="2840038"/>
          <p14:tracePt t="30724" x="3438525" y="2776538"/>
          <p14:tracePt t="30740" x="3625850" y="2625725"/>
          <p14:tracePt t="30757" x="3724275" y="2500313"/>
          <p14:tracePt t="30774" x="3732213" y="2473325"/>
          <p14:tracePt t="30791" x="3768725" y="2393950"/>
          <p14:tracePt t="30807" x="3776663" y="2339975"/>
          <p14:tracePt t="31033" x="3822700" y="2330450"/>
          <p14:tracePt t="31043" x="3929063" y="2322513"/>
          <p14:tracePt t="31057" x="4062413" y="2322513"/>
          <p14:tracePt t="31074" x="4303713" y="2312988"/>
          <p14:tracePt t="31091" x="4429125" y="2312988"/>
          <p14:tracePt t="31107" x="4643438" y="2312988"/>
          <p14:tracePt t="31455" x="4705350" y="2303463"/>
          <p14:tracePt t="31463" x="4759325" y="2303463"/>
          <p14:tracePt t="31474" x="4822825" y="2303463"/>
          <p14:tracePt t="31491" x="4875213" y="2312988"/>
          <p14:tracePt t="31508" x="5018088" y="2393950"/>
          <p14:tracePt t="31524" x="5126038" y="2446338"/>
          <p14:tracePt t="32600" x="4965700" y="2544763"/>
          <p14:tracePt t="32608" x="4697413" y="2608263"/>
          <p14:tracePt t="32624" x="4394200" y="2670175"/>
          <p14:tracePt t="32641" x="3724275" y="2732088"/>
          <p14:tracePt t="32659" x="3286125" y="2776538"/>
          <p14:tracePt t="32674" x="3187700" y="2786063"/>
          <p14:tracePt t="32691" x="3098800" y="2803525"/>
          <p14:tracePt t="32708" x="3081338" y="2803525"/>
          <p14:tracePt t="32724" x="3017838" y="2803525"/>
          <p14:tracePt t="32741" x="2990850" y="2795588"/>
          <p14:tracePt t="35128" x="3973513" y="2500313"/>
          <p14:tracePt t="35145" x="5241925" y="2473325"/>
          <p14:tracePt t="35162" x="5884863" y="2554288"/>
          <p14:tracePt t="35179" x="6831013" y="2714625"/>
          <p14:tracePt t="35195" x="7402513" y="2847975"/>
          <p14:tracePt t="35212" x="7510463" y="2847975"/>
          <p14:tracePt t="35230" x="7608888" y="2786063"/>
          <p14:tracePt t="35245" x="7616825" y="2751138"/>
          <p14:tracePt t="35412" x="7491413" y="3062288"/>
          <p14:tracePt t="35429" x="7456488" y="3133725"/>
          <p14:tracePt t="35445" x="7323138" y="3179763"/>
          <p14:tracePt t="35463" x="7197725" y="3179763"/>
          <p14:tracePt t="35479" x="7143750" y="3152775"/>
          <p14:tracePt t="35497" x="6983413" y="3044825"/>
          <p14:tracePt t="35513" x="6724650" y="2894013"/>
          <p14:tracePt t="35528" x="6626225" y="2822575"/>
          <p14:tracePt t="35545" x="6483350" y="2616200"/>
          <p14:tracePt t="35562" x="6438900" y="2517775"/>
          <p14:tracePt t="35579" x="6384925" y="2419350"/>
          <p14:tracePt t="35595" x="6375400" y="2357438"/>
          <p14:tracePt t="35612" x="6375400" y="2330450"/>
          <p14:tracePt t="35629" x="6375400" y="2268538"/>
          <p14:tracePt t="35645" x="6384925" y="2214563"/>
          <p14:tracePt t="36098" x="6456363" y="2089150"/>
          <p14:tracePt t="36114" x="6483350" y="2054225"/>
          <p14:tracePt t="36131" x="6527800" y="2000250"/>
          <p14:tracePt t="36149" x="6562725" y="1955800"/>
          <p14:tracePt t="36166" x="6562725" y="1946275"/>
          <p14:tracePt t="36184" x="6581775" y="1938338"/>
          <p14:tracePt t="36201" x="6599238" y="1938338"/>
          <p14:tracePt t="36217" x="6616700" y="1938338"/>
          <p14:tracePt t="36235" x="6661150" y="1938338"/>
          <p14:tracePt t="36251" x="6724650" y="1938338"/>
          <p14:tracePt t="36267" x="6751638" y="1946275"/>
          <p14:tracePt t="36283" x="6804025" y="1965325"/>
          <p14:tracePt t="36300" x="6858000" y="1965325"/>
          <p14:tracePt t="36316" x="6875463" y="1965325"/>
          <p14:tracePt t="36333" x="6911975" y="1965325"/>
          <p14:tracePt t="36348" x="6919913" y="1965325"/>
          <p14:tracePt t="36365" x="6929438" y="1973263"/>
          <p14:tracePt t="36382" x="6929438" y="2009775"/>
          <p14:tracePt t="36398" x="6929438" y="2044700"/>
          <p14:tracePt t="36415" x="6929438" y="2160588"/>
          <p14:tracePt t="36433" x="6938963" y="2232025"/>
          <p14:tracePt t="36449" x="6946900" y="2268538"/>
          <p14:tracePt t="36466" x="6956425" y="2330450"/>
          <p14:tracePt t="36483" x="6965950" y="2339975"/>
          <p14:tracePt t="36500" x="6973888" y="2366963"/>
          <p14:tracePt t="36509" x="6973888" y="2374900"/>
          <p14:tracePt t="36526" x="6965950" y="2438400"/>
          <p14:tracePt t="36542" x="6956425" y="2465388"/>
          <p14:tracePt t="36559" x="6946900" y="2482850"/>
          <p14:tracePt t="36577" x="6946900" y="2500313"/>
          <p14:tracePt t="36946" x="6929438" y="2500313"/>
          <p14:tracePt t="36966" x="6911975" y="2509838"/>
          <p14:tracePt t="36976" x="6894513" y="2517775"/>
          <p14:tracePt t="36987" x="6858000" y="2527300"/>
          <p14:tracePt t="36997" x="6804025" y="2544763"/>
          <p14:tracePt t="37009" x="6724650" y="2571750"/>
          <p14:tracePt t="37026" x="6661150" y="2598738"/>
          <p14:tracePt t="37042" x="6527800" y="2732088"/>
          <p14:tracePt t="37059" x="6375400" y="2822575"/>
          <p14:tracePt t="37075" x="6313488" y="2867025"/>
          <p14:tracePt t="37092" x="6224588" y="2928938"/>
          <p14:tracePt t="37109" x="6197600" y="2946400"/>
          <p14:tracePt t="37365" x="6180138" y="2955925"/>
          <p14:tracePt t="37375" x="6089650" y="2990850"/>
          <p14:tracePt t="37386" x="5929313" y="3062288"/>
          <p14:tracePt t="37395" x="5680075" y="3160713"/>
          <p14:tracePt t="37409" x="5384800" y="3259138"/>
          <p14:tracePt t="37427" x="4875213" y="3581400"/>
          <p14:tracePt t="37442" x="4598988" y="3705225"/>
          <p14:tracePt t="37459" x="4214813" y="3875088"/>
          <p14:tracePt t="37476" x="4054475" y="3946525"/>
          <p14:tracePt t="37493" x="3768725" y="4017963"/>
          <p14:tracePt t="37509" x="3536950" y="4027488"/>
          <p14:tracePt t="37526" x="3438525" y="4027488"/>
          <p14:tracePt t="37784" x="3411538" y="4054475"/>
          <p14:tracePt t="37795" x="3394075" y="4071938"/>
          <p14:tracePt t="37806" x="3367088" y="4098925"/>
          <p14:tracePt t="37816" x="3348038" y="4125913"/>
          <p14:tracePt t="37826" x="3295650" y="4197350"/>
          <p14:tracePt t="37843" x="3259138" y="4268788"/>
          <p14:tracePt t="37859" x="3170238" y="4357688"/>
          <p14:tracePt t="37876" x="3116263" y="4419600"/>
          <p14:tracePt t="37892" x="3098800" y="4446588"/>
          <p14:tracePt t="37909" x="3062288" y="4465638"/>
          <p14:tracePt t="37928" x="3054350" y="4465638"/>
          <p14:tracePt t="37942" x="3054350" y="4473575"/>
          <p14:tracePt t="37959" x="3044825" y="4473575"/>
          <p14:tracePt t="38040" x="3036888" y="4473575"/>
          <p14:tracePt t="38050" x="3027363" y="4473575"/>
          <p14:tracePt t="38061" x="3017838" y="4473575"/>
          <p14:tracePt t="38076" x="2990850" y="4465638"/>
          <p14:tracePt t="38092" x="2759075" y="4179888"/>
          <p14:tracePt t="38109" x="2517775" y="3813175"/>
          <p14:tracePt t="38126" x="2179638" y="3367088"/>
          <p14:tracePt t="38143" x="1928813" y="2847975"/>
          <p14:tracePt t="38159" x="1884363" y="2795588"/>
          <p14:tracePt t="38176" x="1866900" y="2751138"/>
          <p14:tracePt t="38193" x="1857375" y="2751138"/>
          <p14:tracePt t="38470" x="1866900" y="2776538"/>
          <p14:tracePt t="38480" x="1884363" y="2795588"/>
          <p14:tracePt t="38492" x="1893888" y="2830513"/>
          <p14:tracePt t="38511" x="1911350" y="2874963"/>
          <p14:tracePt t="38526" x="1919288" y="2884488"/>
          <p14:tracePt t="38543" x="1938338" y="2911475"/>
          <p14:tracePt t="38559" x="1955800" y="2919413"/>
          <p14:tracePt t="38576" x="1965325" y="2928938"/>
          <p14:tracePt t="38705" x="1973263" y="2928938"/>
          <p14:tracePt t="38716" x="1982788" y="2928938"/>
          <p14:tracePt t="38727" x="1990725" y="2928938"/>
          <p14:tracePt t="38743" x="2000250" y="2928938"/>
          <p14:tracePt t="38759" x="2044700" y="2928938"/>
          <p14:tracePt t="38777" x="2089150" y="2928938"/>
          <p14:tracePt t="38828" x="2089150" y="2919413"/>
          <p14:tracePt t="38838" x="2089150" y="2894013"/>
          <p14:tracePt t="38849" x="2089150" y="2857500"/>
          <p14:tracePt t="38860" x="2089150" y="2759075"/>
          <p14:tracePt t="38876" x="2089150" y="2724150"/>
          <p14:tracePt t="38893" x="2089150" y="2697163"/>
          <p14:tracePt t="38909" x="2089150" y="2670175"/>
          <p14:tracePt t="38926" x="2071688" y="2670175"/>
          <p14:tracePt t="38943" x="2054225" y="2660650"/>
          <p14:tracePt t="38961" x="2027238" y="2643188"/>
          <p14:tracePt t="38976" x="2017713" y="2643188"/>
          <p14:tracePt t="38993" x="2000250" y="2633663"/>
          <p14:tracePt t="39010" x="1990725" y="2633663"/>
          <p14:tracePt t="39094" x="1982788" y="2633663"/>
          <p14:tracePt t="39115" x="1973263" y="2652713"/>
          <p14:tracePt t="39125" x="1973263" y="2660650"/>
          <p14:tracePt t="39135" x="1973263" y="2670175"/>
          <p14:tracePt t="39145" x="1973263" y="2697163"/>
          <p14:tracePt t="39159" x="1973263" y="2714625"/>
          <p14:tracePt t="39176" x="1973263" y="2786063"/>
          <p14:tracePt t="39193" x="1973263" y="2795588"/>
          <p14:tracePt t="39209" x="1973263" y="2822575"/>
          <p14:tracePt t="39227" x="1973263" y="2840038"/>
          <p14:tracePt t="39243" x="1973263" y="2857500"/>
          <p14:tracePt t="39259" x="1990725" y="2894013"/>
          <p14:tracePt t="39277" x="2009775" y="2911475"/>
          <p14:tracePt t="39293" x="2017713" y="2919413"/>
          <p14:tracePt t="39309" x="2027238" y="2928938"/>
          <p14:tracePt t="39326" x="2036763" y="2928938"/>
          <p14:tracePt t="39343" x="2062163" y="2928938"/>
          <p14:tracePt t="39360" x="2089150" y="2928938"/>
          <p14:tracePt t="39376" x="2098675" y="2928938"/>
          <p14:tracePt t="39411" x="2108200" y="2928938"/>
          <p14:tracePt t="39432" x="2116138" y="2928938"/>
          <p14:tracePt t="39443" x="2116138" y="2919413"/>
          <p14:tracePt t="39459" x="2116138" y="2901950"/>
          <p14:tracePt t="39476" x="2133600" y="2857500"/>
          <p14:tracePt t="39493" x="2133600" y="2803525"/>
          <p14:tracePt t="39510" x="2133600" y="2741613"/>
          <p14:tracePt t="39526" x="2133600" y="2697163"/>
          <p14:tracePt t="39544" x="2133600" y="2687638"/>
          <p14:tracePt t="39576" x="2116138" y="2687638"/>
          <p14:tracePt t="39595" x="2108200" y="2687638"/>
          <p14:tracePt t="39609" x="2098675" y="2687638"/>
          <p14:tracePt t="39657" x="2089150" y="2697163"/>
          <p14:tracePt t="39667" x="2089150" y="2714625"/>
          <p14:tracePt t="39678" x="2081213" y="2741613"/>
          <p14:tracePt t="39693" x="2071688" y="2759075"/>
          <p14:tracePt t="39709" x="2071688" y="2776538"/>
          <p14:tracePt t="39800" x="2071688" y="2786063"/>
          <p14:tracePt t="39810" x="2071688" y="2795588"/>
          <p14:tracePt t="39831" x="2071688" y="2803525"/>
          <p14:tracePt t="39841" x="2071688" y="2813050"/>
          <p14:tracePt t="39862" x="2071688" y="2822575"/>
          <p14:tracePt t="39882" x="2071688" y="2830513"/>
          <p14:tracePt t="39892" x="2071688" y="2840038"/>
          <p14:tracePt t="39904" x="2071688" y="2847975"/>
          <p14:tracePt t="39932" x="2071688" y="2857500"/>
          <p14:tracePt t="40495" x="2081213" y="2857500"/>
          <p14:tracePt t="40526" x="2089150" y="2857500"/>
          <p14:tracePt t="40547" x="2098675" y="2857500"/>
          <p14:tracePt t="40577" x="2108200" y="2857500"/>
          <p14:tracePt t="40587" x="2125663" y="2857500"/>
          <p14:tracePt t="40597" x="2133600" y="2857500"/>
          <p14:tracePt t="40610" x="2152650" y="2867025"/>
          <p14:tracePt t="40626" x="2160588" y="2867025"/>
          <p14:tracePt t="40700" x="2160588" y="2857500"/>
          <p14:tracePt t="40720" x="2143125" y="2840038"/>
          <p14:tracePt t="40730" x="2125663" y="2840038"/>
          <p14:tracePt t="40743" x="2098675" y="2830513"/>
          <p14:tracePt t="40762" x="2062163" y="2813050"/>
          <p14:tracePt t="40777" x="2044700" y="2813050"/>
          <p14:tracePt t="40793" x="2027238" y="2813050"/>
          <p14:tracePt t="40810" x="2017713" y="2813050"/>
          <p14:tracePt t="40826" x="2009775" y="2822575"/>
          <p14:tracePt t="40843" x="2000250" y="2830513"/>
          <p14:tracePt t="40860" x="2000250" y="2847975"/>
          <p14:tracePt t="40876" x="2000250" y="2857500"/>
          <p14:tracePt t="40895" x="2009775" y="2928938"/>
          <p14:tracePt t="40910" x="2036763" y="2955925"/>
          <p14:tracePt t="40926" x="2108200" y="3017838"/>
          <p14:tracePt t="40943" x="2152650" y="3036888"/>
          <p14:tracePt t="40960" x="2197100" y="3044825"/>
          <p14:tracePt t="40976" x="2214563" y="3044825"/>
          <p14:tracePt t="40994" x="2224088" y="3044825"/>
          <p14:tracePt t="41010" x="2241550" y="2973388"/>
          <p14:tracePt t="41027" x="2241550" y="2813050"/>
          <p14:tracePt t="41043" x="2232025" y="2732088"/>
          <p14:tracePt t="41060" x="2179638" y="2643188"/>
          <p14:tracePt t="41078" x="2133600" y="2598738"/>
          <p14:tracePt t="41093" x="2116138" y="2598738"/>
          <p14:tracePt t="41110" x="2081213" y="2598738"/>
          <p14:tracePt t="41127" x="2054225" y="2608263"/>
          <p14:tracePt t="41143" x="2027238" y="2652713"/>
          <p14:tracePt t="41160" x="2017713" y="2697163"/>
          <p14:tracePt t="41176" x="2017713" y="2732088"/>
          <p14:tracePt t="41193" x="2017713" y="2822575"/>
          <p14:tracePt t="41211" x="2027238" y="2965450"/>
          <p14:tracePt t="41226" x="2036763" y="3009900"/>
          <p14:tracePt t="41244" x="2108200" y="3089275"/>
          <p14:tracePt t="41260" x="2133600" y="3143250"/>
          <p14:tracePt t="41277" x="2214563" y="3251200"/>
          <p14:tracePt t="41293" x="2268538" y="3295650"/>
          <p14:tracePt t="41310" x="2295525" y="3295650"/>
          <p14:tracePt t="44148" x="3571875" y="2714625"/>
          <p14:tracePt t="44164" x="4170363" y="2330450"/>
          <p14:tracePt t="44181" x="5153025" y="1946275"/>
          <p14:tracePt t="44198" x="5751513" y="1795463"/>
          <p14:tracePt t="44214" x="5884863" y="1751013"/>
          <p14:tracePt t="44231" x="5973763" y="1670050"/>
          <p14:tracePt t="44464" x="6010275" y="1741488"/>
          <p14:tracePt t="44474" x="6134100" y="1911350"/>
          <p14:tracePt t="44484" x="6276975" y="2152650"/>
          <p14:tracePt t="44496" x="6446838" y="2482850"/>
          <p14:tracePt t="44511" x="6589713" y="2786063"/>
          <p14:tracePt t="44527" x="6742113" y="2911475"/>
          <p14:tracePt t="44813" x="6769100" y="2786063"/>
          <p14:tracePt t="44822" x="6796088" y="2679700"/>
          <p14:tracePt t="44833" x="6813550" y="2581275"/>
          <p14:tracePt t="44844" x="6823075" y="2465388"/>
          <p14:tracePt t="44861" x="6848475" y="2347913"/>
          <p14:tracePt t="44877" x="6848475" y="2286000"/>
          <p14:tracePt t="44894" x="6831013" y="2268538"/>
          <p14:tracePt t="44911" x="6823075" y="2268538"/>
          <p14:tracePt t="44914" x="6796088" y="2268538"/>
          <p14:tracePt t="44928" x="6777038" y="2268538"/>
          <p14:tracePt t="44945" x="6742113" y="2357438"/>
          <p14:tracePt t="44961" x="6705600" y="2401888"/>
          <p14:tracePt t="44977" x="6670675" y="2446338"/>
          <p14:tracePt t="44994" x="6653213" y="2465388"/>
          <p14:tracePt t="45011" x="6643688" y="2473325"/>
          <p14:tracePt t="47720" x="6296025" y="2581275"/>
          <p14:tracePt t="47728" x="6027738" y="2660650"/>
          <p14:tracePt t="47738" x="5697538" y="2705100"/>
          <p14:tracePt t="47748" x="5465763" y="2741613"/>
          <p14:tracePt t="47762" x="5214938" y="2776538"/>
          <p14:tracePt t="47779" x="4803775" y="2813050"/>
          <p14:tracePt t="47795" x="4687888" y="2830513"/>
          <p14:tracePt t="47812" x="4411663" y="2867025"/>
          <p14:tracePt t="47829" x="4322763" y="2884488"/>
          <p14:tracePt t="47845" x="4232275" y="2901950"/>
          <p14:tracePt t="48035" x="4251325" y="2894013"/>
          <p14:tracePt t="48045" x="4295775" y="2867025"/>
          <p14:tracePt t="48054" x="4367213" y="2847975"/>
          <p14:tracePt t="48065" x="4473575" y="2822575"/>
          <p14:tracePt t="48078" x="4581525" y="2795588"/>
          <p14:tracePt t="48097" x="4830763" y="2741613"/>
          <p14:tracePt t="48112" x="4946650" y="2724150"/>
          <p14:tracePt t="48128" x="5153025" y="2670175"/>
          <p14:tracePt t="48354" x="5062538" y="2751138"/>
          <p14:tracePt t="48362" x="5037138" y="2759075"/>
          <p14:tracePt t="48379" x="4965700" y="2776538"/>
          <p14:tracePt t="48395" x="4732338" y="2822575"/>
          <p14:tracePt t="48413" x="4456113" y="2847975"/>
          <p14:tracePt t="48429" x="4197350" y="2751138"/>
          <p14:tracePt t="48445" x="3919538" y="2724150"/>
          <p14:tracePt t="48462" x="3803650" y="2724150"/>
          <p14:tracePt t="48478" x="3633788" y="2724150"/>
          <p14:tracePt t="48495" x="3608388" y="2724150"/>
          <p14:tracePt t="48733" x="3562350" y="2776538"/>
          <p14:tracePt t="48741" x="3482975" y="2830513"/>
          <p14:tracePt t="48751" x="3357563" y="2840038"/>
          <p14:tracePt t="48762" x="3197225" y="2867025"/>
          <p14:tracePt t="48778" x="3054350" y="2919413"/>
          <p14:tracePt t="48795" x="2687638" y="2919413"/>
          <p14:tracePt t="48812" x="2473325" y="2901950"/>
          <p14:tracePt t="48829" x="2384425" y="2884488"/>
          <p14:tracePt t="48845" x="2322513" y="2874963"/>
          <p14:tracePt t="48864" x="2322513" y="2867025"/>
          <p14:tracePt t="48879" x="2322513" y="2840038"/>
          <p14:tracePt t="48895" x="2393950" y="2776538"/>
          <p14:tracePt t="48912" x="2446338" y="2751138"/>
          <p14:tracePt t="48916" x="2490788" y="2732088"/>
          <p14:tracePt t="48928" x="2554288" y="2724150"/>
          <p14:tracePt t="48945" x="2660650" y="2714625"/>
          <p14:tracePt t="48962" x="2724150" y="2714625"/>
          <p14:tracePt t="48979" x="2822575" y="2724150"/>
          <p14:tracePt t="48996" x="2894013" y="2732088"/>
          <p14:tracePt t="49845" x="2894013" y="2768600"/>
          <p14:tracePt t="49855" x="2874963" y="2795588"/>
          <p14:tracePt t="49866" x="2857500" y="2813050"/>
          <p14:tracePt t="49879" x="2840038" y="2874963"/>
          <p14:tracePt t="49896" x="2795588" y="2919413"/>
          <p14:tracePt t="49912" x="2768600" y="2946400"/>
          <p14:tracePt t="49929" x="2732088" y="3009900"/>
          <p14:tracePt t="49946" x="2714625" y="3027363"/>
          <p14:tracePt t="49962" x="2679700" y="3062288"/>
          <p14:tracePt t="49979" x="2660650" y="3098800"/>
          <p14:tracePt t="50347" x="2652713" y="3098800"/>
          <p14:tracePt t="50367" x="2652713" y="3108325"/>
          <p14:tracePt t="50377" x="2643188" y="3108325"/>
          <p14:tracePt t="50387" x="2625725" y="3108325"/>
          <p14:tracePt t="50398" x="2616200" y="3108325"/>
          <p14:tracePt t="50412" x="2598738" y="3108325"/>
          <p14:tracePt t="50429" x="2536825" y="3081338"/>
          <p14:tracePt t="50446" x="2509838" y="3071813"/>
          <p14:tracePt t="50462" x="2482850" y="3044825"/>
          <p14:tracePt t="50479" x="2473325" y="3027363"/>
          <p14:tracePt t="50496" x="2473325" y="3009900"/>
          <p14:tracePt t="50513" x="2465388" y="2965450"/>
          <p14:tracePt t="50531" x="2465388" y="2894013"/>
          <p14:tracePt t="50546" x="2482850" y="2847975"/>
          <p14:tracePt t="50562" x="2490788" y="2847975"/>
          <p14:tracePt t="50663" x="2482850" y="2847975"/>
          <p14:tracePt t="50674" x="2473325" y="2840038"/>
          <p14:tracePt t="50684" x="2465388" y="2840038"/>
          <p14:tracePt t="50696" x="2446338" y="2830513"/>
          <p14:tracePt t="50712" x="2438400" y="2813050"/>
          <p14:tracePt t="50729" x="2411413" y="2795588"/>
          <p14:tracePt t="50746" x="2384425" y="2768600"/>
          <p14:tracePt t="50779" x="2384425" y="2759075"/>
          <p14:tracePt t="50817" x="2374900" y="2759075"/>
          <p14:tracePt t="50827" x="2374900" y="2751138"/>
          <p14:tracePt t="50848" x="2374900" y="2732088"/>
          <p14:tracePt t="50868" x="2374900" y="2724150"/>
          <p14:tracePt t="50879" x="2366963" y="2705100"/>
          <p14:tracePt t="50889" x="2366963" y="2687638"/>
          <p14:tracePt t="50912" x="2366963" y="2679700"/>
          <p14:tracePt t="50920" x="2366963" y="2660650"/>
          <p14:tracePt t="50930" x="2366963" y="2652713"/>
          <p14:tracePt t="50951" x="2366963" y="2643188"/>
          <p14:tracePt t="50962" x="2366963" y="2633663"/>
          <p14:tracePt t="50991" x="2366963" y="2625725"/>
          <p14:tracePt t="51052" x="2384425" y="2625725"/>
          <p14:tracePt t="51062" x="2393950" y="2616200"/>
          <p14:tracePt t="51073" x="2401888" y="2616200"/>
          <p14:tracePt t="51083" x="2419350" y="2616200"/>
          <p14:tracePt t="51096" x="2428875" y="2616200"/>
          <p14:tracePt t="51114" x="2455863" y="2616200"/>
          <p14:tracePt t="51129" x="2482850" y="2616200"/>
          <p14:tracePt t="51146" x="2544763" y="2616200"/>
          <p14:tracePt t="51162" x="2581275" y="2616200"/>
          <p14:tracePt t="51179" x="2643188" y="2616200"/>
          <p14:tracePt t="51196" x="2732088" y="2616200"/>
          <p14:tracePt t="51213" x="2759075" y="2616200"/>
          <p14:tracePt t="51229" x="2813050" y="2616200"/>
          <p14:tracePt t="51247" x="2840038" y="2616200"/>
          <p14:tracePt t="51262" x="2847975" y="2616200"/>
          <p14:tracePt t="51279" x="2874963" y="2616200"/>
          <p14:tracePt t="51296" x="2874963" y="2608263"/>
          <p14:tracePt t="51400" x="2884488" y="2608263"/>
          <p14:tracePt t="51492" x="2894013" y="2608263"/>
          <p14:tracePt t="51502" x="2901950" y="2608263"/>
          <p14:tracePt t="51513" x="2928938" y="2608263"/>
          <p14:tracePt t="51529" x="2965450" y="2598738"/>
          <p14:tracePt t="51546" x="3044825" y="2571750"/>
          <p14:tracePt t="51564" x="3098800" y="2536825"/>
          <p14:tracePt t="51676" x="3098800" y="2544763"/>
          <p14:tracePt t="51728" x="3098800" y="2554288"/>
          <p14:tracePt t="51738" x="3081338" y="2571750"/>
          <p14:tracePt t="51749" x="3081338" y="2581275"/>
          <p14:tracePt t="51763" x="3071813" y="2608263"/>
          <p14:tracePt t="51779" x="3044825" y="2679700"/>
          <p14:tracePt t="51796" x="3044825" y="2697163"/>
          <p14:tracePt t="51813" x="3044825" y="2732088"/>
          <p14:tracePt t="51830" x="3044825" y="2751138"/>
          <p14:tracePt t="51846" x="3044825" y="2768600"/>
          <p14:tracePt t="51863" x="3044825" y="2813050"/>
          <p14:tracePt t="51881" x="3044825" y="2874963"/>
          <p14:tracePt t="51897" x="3044825" y="2894013"/>
          <p14:tracePt t="51913" x="3044825" y="2938463"/>
          <p14:tracePt t="51929" x="3044825" y="2946400"/>
          <p14:tracePt t="51946" x="3044825" y="2965450"/>
          <p14:tracePt t="52116" x="3044825" y="2973388"/>
          <p14:tracePt t="52198" x="3044825" y="2982913"/>
          <p14:tracePt t="52321" x="3036888" y="2982913"/>
          <p14:tracePt t="52331" x="3027363" y="2982913"/>
          <p14:tracePt t="52341" x="3017838" y="2982913"/>
          <p14:tracePt t="52352" x="3000375" y="2982913"/>
          <p14:tracePt t="52363" x="2973388" y="2982913"/>
          <p14:tracePt t="52380" x="2938463" y="2982913"/>
          <p14:tracePt t="52396" x="2822575" y="2982913"/>
          <p14:tracePt t="52413" x="2714625" y="2982913"/>
          <p14:tracePt t="52430" x="2679700" y="2982913"/>
          <p14:tracePt t="52446" x="2625725" y="2982913"/>
          <p14:tracePt t="52464" x="2589213" y="2982913"/>
          <p14:tracePt t="52479" x="2571750" y="2982913"/>
          <p14:tracePt t="52496" x="2544763" y="2982913"/>
          <p14:tracePt t="52513" x="2536825" y="2982913"/>
          <p14:tracePt t="52771" x="2527300" y="2982913"/>
          <p14:tracePt t="52781" x="2509838" y="2982913"/>
          <p14:tracePt t="52802" x="2500313" y="2982913"/>
          <p14:tracePt t="52812" x="2482850" y="2990850"/>
          <p14:tracePt t="52822" x="2482850" y="3000375"/>
          <p14:tracePt t="52832" x="2482850" y="3009900"/>
          <p14:tracePt t="52847" x="2473325" y="3009900"/>
          <p14:tracePt t="52955" x="2473325" y="3027363"/>
          <p14:tracePt t="52965" x="2473325" y="3044825"/>
          <p14:tracePt t="52975" x="2473325" y="3071813"/>
          <p14:tracePt t="52986" x="2490788" y="3081338"/>
          <p14:tracePt t="52997" x="2500313" y="3098800"/>
          <p14:tracePt t="53013" x="2517775" y="3116263"/>
          <p14:tracePt t="53030" x="2554288" y="3143250"/>
          <p14:tracePt t="53047" x="2608263" y="3160713"/>
          <p14:tracePt t="53694" x="2616200" y="3170238"/>
          <p14:tracePt t="53702" x="2830513" y="3098800"/>
          <p14:tracePt t="53713" x="3295650" y="2938463"/>
          <p14:tracePt t="53730" x="3875088" y="2795588"/>
          <p14:tracePt t="53747" x="5099050" y="2473325"/>
          <p14:tracePt t="53763" x="6232525" y="2152650"/>
          <p14:tracePt t="53780" x="6688138" y="2009775"/>
          <p14:tracePt t="53797" x="7323138" y="1919288"/>
          <p14:tracePt t="53814" x="7456488" y="1911350"/>
          <p14:tracePt t="53921" x="7323138" y="1911350"/>
          <p14:tracePt t="53927" x="7259638" y="1911350"/>
          <p14:tracePt t="53937" x="7188200" y="1928813"/>
          <p14:tracePt t="54151" x="7180263" y="1928813"/>
          <p14:tracePt t="54162" x="7153275" y="1938338"/>
          <p14:tracePt t="54172" x="7099300" y="1938338"/>
          <p14:tracePt t="54183" x="7018338" y="1938338"/>
          <p14:tracePt t="54197" x="6919913" y="1938338"/>
          <p14:tracePt t="54213" x="6732588" y="1938338"/>
          <p14:tracePt t="54230" x="6653213" y="1946275"/>
          <p14:tracePt t="54247" x="6562725" y="1973263"/>
          <p14:tracePt t="54264" x="6527800" y="2009775"/>
          <p14:tracePt t="54280" x="6500813" y="2054225"/>
          <p14:tracePt t="54297" x="6446838" y="2187575"/>
          <p14:tracePt t="54314" x="6419850" y="2241550"/>
          <p14:tracePt t="54330" x="6394450" y="2322513"/>
          <p14:tracePt t="54347" x="6394450" y="2393950"/>
          <p14:tracePt t="54363" x="6394450" y="2419350"/>
          <p14:tracePt t="54380" x="6394450" y="2562225"/>
          <p14:tracePt t="54397" x="6402388" y="2687638"/>
          <p14:tracePt t="54413" x="6411913" y="2697163"/>
          <p14:tracePt t="54430" x="6446838" y="2714625"/>
          <p14:tracePt t="54449" x="6500813" y="2714625"/>
          <p14:tracePt t="54463" x="6554788" y="2714625"/>
          <p14:tracePt t="54480" x="6626225" y="2714625"/>
          <p14:tracePt t="54497" x="6643688" y="2714625"/>
          <p14:tracePt t="54514" x="6670675" y="2714625"/>
          <p14:tracePt t="54551" x="6670675" y="2705100"/>
          <p14:tracePt t="54561" x="6670675" y="2660650"/>
          <p14:tracePt t="54571" x="6670675" y="2608263"/>
          <p14:tracePt t="54582" x="6670675" y="2527300"/>
          <p14:tracePt t="54597" x="6670675" y="2473325"/>
          <p14:tracePt t="54613" x="6670675" y="2455863"/>
          <p14:tracePt t="54673" x="6661150" y="2455863"/>
          <p14:tracePt t="54705" x="6653213" y="2455863"/>
          <p14:tracePt t="54765" x="6653213" y="2446338"/>
          <p14:tracePt t="54817" x="6643688" y="2446338"/>
          <p14:tracePt t="54826" x="6634163" y="2446338"/>
          <p14:tracePt t="54837" x="6616700" y="2446338"/>
          <p14:tracePt t="54848" x="6572250" y="2465388"/>
          <p14:tracePt t="54863" x="6510338" y="2500313"/>
          <p14:tracePt t="54880" x="6134100" y="2847975"/>
          <p14:tracePt t="54899" x="5688013" y="3286125"/>
          <p14:tracePt t="54914" x="5483225" y="3473450"/>
          <p14:tracePt t="54930" x="5180013" y="3830638"/>
          <p14:tracePt t="54947" x="5116513" y="3857625"/>
          <p14:tracePt t="54963" x="5072063" y="3848100"/>
          <p14:tracePt t="56634" x="5045075" y="3857625"/>
          <p14:tracePt t="56651" x="4911725" y="3884613"/>
          <p14:tracePt t="56668" x="4679950" y="3929063"/>
          <p14:tracePt t="56684" x="4527550" y="3973513"/>
          <p14:tracePt t="56703" x="4276725" y="4044950"/>
          <p14:tracePt t="56719" x="4062413" y="4133850"/>
          <p14:tracePt t="56734" x="3946525" y="4170363"/>
          <p14:tracePt t="56751" x="3848100" y="4214813"/>
          <p14:tracePt t="56768" x="3830638" y="4214813"/>
          <p14:tracePt t="56784" x="3830638" y="4197350"/>
          <p14:tracePt t="57068" x="3741738" y="4241800"/>
          <p14:tracePt t="57084" x="3670300" y="4276725"/>
          <p14:tracePt t="57101" x="3509963" y="4402138"/>
          <p14:tracePt t="57118" x="3313113" y="4483100"/>
          <p14:tracePt t="57134" x="3214688" y="4510088"/>
          <p14:tracePt t="57153" x="3098800" y="4572000"/>
          <p14:tracePt t="57168" x="3009900" y="4616450"/>
          <p14:tracePt t="57184" x="2955925" y="4643438"/>
          <p14:tracePt t="57202" x="2919413" y="4660900"/>
          <p14:tracePt t="57218" x="2911475" y="4670425"/>
          <p14:tracePt t="57488" x="2965450" y="4652963"/>
          <p14:tracePt t="57505" x="2990850" y="4633913"/>
          <p14:tracePt t="57522" x="3036888" y="4633913"/>
          <p14:tracePt t="57570" x="3036888" y="4652963"/>
          <p14:tracePt t="60418" x="3036888" y="4643438"/>
          <p14:tracePt t="60436" x="3036888" y="4608513"/>
          <p14:tracePt t="60453" x="3036888" y="4554538"/>
          <p14:tracePt t="60468" x="3036888" y="4500563"/>
          <p14:tracePt t="60486" x="3054350" y="4394200"/>
          <p14:tracePt t="60503" x="3054350" y="4348163"/>
          <p14:tracePt t="60519" x="3062288" y="4340225"/>
          <p14:tracePt t="60552" x="3062288" y="4330700"/>
          <p14:tracePt t="60568" x="3062288" y="4313238"/>
          <p14:tracePt t="60913" x="3054350" y="4340225"/>
          <p14:tracePt t="60925" x="3044825" y="4357688"/>
          <p14:tracePt t="60934" x="3036888" y="4367213"/>
          <p14:tracePt t="60948" x="3036888" y="4384675"/>
          <p14:tracePt t="60965" x="3036888" y="4394200"/>
          <p14:tracePt t="60982" x="3036888" y="4402138"/>
          <p14:tracePt t="60999" x="3116263" y="4402138"/>
          <p14:tracePt t="61016" x="3348038" y="4357688"/>
          <p14:tracePt t="61032" x="3500438" y="4303713"/>
          <p14:tracePt t="61049" x="3803650" y="4152900"/>
          <p14:tracePt t="61775" x="3625850" y="3965575"/>
          <p14:tracePt t="61783" x="3509963" y="3857625"/>
          <p14:tracePt t="61799" x="3367088" y="3768725"/>
          <p14:tracePt t="61816" x="3062288" y="3598863"/>
          <p14:tracePt t="61834" x="2795588" y="3357563"/>
          <p14:tracePt t="61849" x="2652713" y="3259138"/>
          <p14:tracePt t="61865" x="2438400" y="3098800"/>
          <p14:tracePt t="61882" x="2366963" y="3044825"/>
          <p14:tracePt t="61899" x="2322513" y="2990850"/>
          <p14:tracePt t="61915" x="2312988" y="2982913"/>
          <p14:tracePt t="61932" x="2312988" y="2973388"/>
          <p14:tracePt t="62183" x="2312988" y="2965450"/>
          <p14:tracePt t="62203" x="2312988" y="2955925"/>
          <p14:tracePt t="62212" x="2322513" y="2928938"/>
          <p14:tracePt t="62222" x="2330450" y="2901950"/>
          <p14:tracePt t="62233" x="2339975" y="2867025"/>
          <p14:tracePt t="62249" x="2374900" y="2776538"/>
          <p14:tracePt t="62266" x="2419350" y="2598738"/>
          <p14:tracePt t="62282" x="2428875" y="2571750"/>
          <p14:tracePt t="62299" x="2438400" y="2536825"/>
          <p14:tracePt t="63890" x="2446338" y="2536825"/>
          <p14:tracePt t="63900" x="2465388" y="2536825"/>
          <p14:tracePt t="63909" x="2482850" y="2536825"/>
          <p14:tracePt t="63920" x="2490788" y="2536825"/>
          <p14:tracePt t="63932" x="2509838" y="2554288"/>
          <p14:tracePt t="63951" x="2562225" y="2554288"/>
          <p14:tracePt t="63966" x="2598738" y="2554288"/>
          <p14:tracePt t="63982" x="2679700" y="2554288"/>
          <p14:tracePt t="63999" x="2705100" y="2562225"/>
          <p14:tracePt t="64016" x="2741613" y="2562225"/>
          <p14:tracePt t="64033" x="2768600" y="2562225"/>
          <p14:tracePt t="64049" x="2786063" y="2562225"/>
          <p14:tracePt t="64066" x="2795588" y="2562225"/>
          <p14:tracePt t="64083" x="2803525" y="2562225"/>
          <p14:tracePt t="64146" x="2803525" y="2589213"/>
          <p14:tracePt t="64156" x="2803525" y="2625725"/>
          <p14:tracePt t="64167" x="2803525" y="2643188"/>
          <p14:tracePt t="64182" x="2803525" y="2660650"/>
          <p14:tracePt t="64199" x="2803525" y="2714625"/>
          <p14:tracePt t="64217" x="2813050" y="2759075"/>
          <p14:tracePt t="64232" x="2813050" y="2776538"/>
          <p14:tracePt t="64249" x="2822575" y="2830513"/>
          <p14:tracePt t="64266" x="2822575" y="2874963"/>
          <p14:tracePt t="64282" x="2830513" y="2928938"/>
          <p14:tracePt t="64299" x="2840038" y="2990850"/>
          <p14:tracePt t="64316" x="2840038" y="3000375"/>
          <p14:tracePt t="64333" x="2840038" y="3044825"/>
          <p14:tracePt t="64678" x="2857500" y="3062288"/>
          <p14:tracePt t="64688" x="2867025" y="3071813"/>
          <p14:tracePt t="64699" x="2884488" y="3098800"/>
          <p14:tracePt t="64716" x="2894013" y="3125788"/>
          <p14:tracePt t="64733" x="2919413" y="3152775"/>
          <p14:tracePt t="64750" x="2946400" y="3170238"/>
          <p14:tracePt t="64783" x="2955925" y="3170238"/>
          <p14:tracePt t="65036" x="2946400" y="3170238"/>
          <p14:tracePt t="65056" x="2938463" y="3170238"/>
          <p14:tracePt t="65077" x="2919413" y="3170238"/>
          <p14:tracePt t="65097" x="2911475" y="3170238"/>
          <p14:tracePt t="65107" x="2884488" y="3170238"/>
          <p14:tracePt t="65118" x="2857500" y="3170238"/>
          <p14:tracePt t="65133" x="2840038" y="3170238"/>
          <p14:tracePt t="65150" x="2786063" y="3170238"/>
          <p14:tracePt t="65166" x="2759075" y="3170238"/>
          <p14:tracePt t="65183" x="2687638" y="3160713"/>
          <p14:tracePt t="65200" x="2598738" y="3143250"/>
          <p14:tracePt t="65216" x="2571750" y="3133725"/>
          <p14:tracePt t="65233" x="2527300" y="3125788"/>
          <p14:tracePt t="65250" x="2509838" y="3125788"/>
          <p14:tracePt t="65283" x="2500313" y="3116263"/>
          <p14:tracePt t="65301" x="2482850" y="3089275"/>
          <p14:tracePt t="65316" x="2455863" y="3062288"/>
          <p14:tracePt t="65333" x="2419350" y="3017838"/>
          <p14:tracePt t="65350" x="2401888" y="3009900"/>
          <p14:tracePt t="65366" x="2374900" y="2982913"/>
          <p14:tracePt t="65383" x="2366963" y="2955925"/>
          <p14:tracePt t="65400" x="2366963" y="2946400"/>
          <p14:tracePt t="65416" x="2366963" y="2911475"/>
          <p14:tracePt t="65435" x="2473325" y="2847975"/>
          <p14:tracePt t="65450" x="2554288" y="2822575"/>
          <p14:tracePt t="65466" x="2705100" y="2813050"/>
          <p14:tracePt t="65483" x="2786063" y="2803525"/>
          <p14:tracePt t="65500" x="2894013" y="2803525"/>
          <p14:tracePt t="66746" x="2830513" y="2813050"/>
          <p14:tracePt t="66754" x="2776538" y="2830513"/>
          <p14:tracePt t="66767" x="2714625" y="2847975"/>
          <p14:tracePt t="66784" x="2571750" y="2911475"/>
          <p14:tracePt t="66800" x="2500313" y="2973388"/>
          <p14:tracePt t="66817" x="2295525" y="3089275"/>
          <p14:tracePt t="66833" x="2205038" y="3143250"/>
          <p14:tracePt t="66850" x="2116138" y="3187700"/>
          <p14:tracePt t="66867" x="2108200" y="3197225"/>
          <p14:tracePt t="66900" x="2108200" y="3187700"/>
          <p14:tracePt t="66919" x="2108200" y="3179763"/>
          <p14:tracePt t="66933" x="2108200" y="3170238"/>
          <p14:tracePt t="66950" x="2108200" y="3143250"/>
          <p14:tracePt t="66967" x="2116138" y="3133725"/>
          <p14:tracePt t="66983" x="2125663" y="3116263"/>
          <p14:tracePt t="67030" x="2133600" y="3116263"/>
          <p14:tracePt t="67040" x="2143125" y="3116263"/>
          <p14:tracePt t="72012" x="2170113" y="3179763"/>
          <p14:tracePt t="72022" x="2214563" y="3259138"/>
          <p14:tracePt t="72035" x="2303463" y="3384550"/>
          <p14:tracePt t="72053" x="2473325" y="3670300"/>
          <p14:tracePt t="72068" x="2589213" y="3840163"/>
          <p14:tracePt t="72085" x="2714625" y="4027488"/>
          <p14:tracePt t="72102" x="2751138" y="4081463"/>
          <p14:tracePt t="72339" x="2768600" y="4089400"/>
          <p14:tracePt t="72349" x="2795588" y="4133850"/>
          <p14:tracePt t="72359" x="2857500" y="4187825"/>
          <p14:tracePt t="72371" x="2901950" y="4251325"/>
          <p14:tracePt t="72385" x="2973388" y="4357688"/>
          <p14:tracePt t="72401" x="3062288" y="4483100"/>
          <p14:tracePt t="72418" x="3098800" y="4537075"/>
          <p14:tracePt t="72435" x="3152775" y="4581525"/>
          <p14:tracePt t="72452" x="3197225" y="4652963"/>
          <p14:tracePt t="72469" x="3224213" y="4687888"/>
          <p14:tracePt t="72486" x="3251200" y="4724400"/>
          <p14:tracePt t="72523" x="3241675" y="4714875"/>
          <p14:tracePt t="72535" x="3205163" y="4697413"/>
          <p14:tracePt t="72553" x="3152775" y="4652963"/>
          <p14:tracePt t="72568" x="3116263" y="4625975"/>
          <p14:tracePt t="72585" x="3027363" y="4572000"/>
          <p14:tracePt t="72602" x="2973388" y="4518025"/>
          <p14:tracePt t="72618" x="2822575" y="4205288"/>
          <p14:tracePt t="72635" x="2697163" y="3938588"/>
          <p14:tracePt t="72651" x="2625725" y="3652838"/>
          <p14:tracePt t="72668" x="2490788" y="3098800"/>
          <p14:tracePt t="72686" x="2401888" y="2822575"/>
          <p14:tracePt t="72702" x="2374900" y="2776538"/>
          <p14:tracePt t="72719" x="2347913" y="2751138"/>
          <p14:tracePt t="72752" x="2303463" y="2751138"/>
          <p14:tracePt t="72769" x="2276475" y="2751138"/>
          <p14:tracePt t="72786" x="2232025" y="2751138"/>
          <p14:tracePt t="72802" x="2187575" y="2751138"/>
          <p14:tracePt t="72820" x="2152650" y="2751138"/>
          <p14:tracePt t="72835" x="2133600" y="2751138"/>
          <p14:tracePt t="72852" x="2108200" y="2751138"/>
          <p14:tracePt t="72868" x="2098675" y="2751138"/>
          <p14:tracePt t="72885" x="2071688" y="2741613"/>
          <p14:tracePt t="72902" x="2036763" y="2724150"/>
          <p14:tracePt t="72919" x="2009775" y="2705100"/>
          <p14:tracePt t="72935" x="1973263" y="2687638"/>
          <p14:tracePt t="72952" x="1965325" y="2679700"/>
          <p14:tracePt t="72984" x="1965325" y="2687638"/>
          <p14:tracePt t="72993" x="1955800" y="2714625"/>
          <p14:tracePt t="73004" x="1955800" y="2776538"/>
          <p14:tracePt t="73018" x="1946275" y="2822575"/>
          <p14:tracePt t="73035" x="1938338" y="2894013"/>
          <p14:tracePt t="73052" x="1938338" y="2919413"/>
          <p14:tracePt t="73068" x="1938338" y="2928938"/>
          <p14:tracePt t="73086" x="1938338" y="2938463"/>
          <p14:tracePt t="73118" x="1946275" y="2938463"/>
          <p14:tracePt t="73157" x="1946275" y="2946400"/>
          <p14:tracePt t="73167" x="1955800" y="2955925"/>
          <p14:tracePt t="73495" x="1955800" y="2965450"/>
          <p14:tracePt t="73505" x="1955800" y="2973388"/>
          <p14:tracePt t="73518" x="1965325" y="2990850"/>
          <p14:tracePt t="73536" x="1973263" y="3017838"/>
          <p14:tracePt t="73552" x="1982788" y="3027363"/>
          <p14:tracePt t="73568" x="1990725" y="3054350"/>
          <p14:tracePt t="73587" x="1990725" y="3062288"/>
          <p14:tracePt t="73602" x="1990725" y="3081338"/>
          <p14:tracePt t="73618" x="1990725" y="3089275"/>
          <p14:tracePt t="73635" x="1990725" y="3098800"/>
          <p14:tracePt t="73652" x="1990725" y="3108325"/>
          <p14:tracePt t="73668" x="1990725" y="3116263"/>
          <p14:tracePt t="73720" x="1982788" y="3116263"/>
          <p14:tracePt t="73730" x="1973263" y="3116263"/>
          <p14:tracePt t="73741" x="1965325" y="3098800"/>
          <p14:tracePt t="73752" x="1946275" y="3081338"/>
          <p14:tracePt t="73769" x="1946275" y="3062288"/>
          <p14:tracePt t="73785" x="1928813" y="3027363"/>
          <p14:tracePt t="73802" x="1928813" y="2938463"/>
          <p14:tracePt t="73818" x="1928813" y="2857500"/>
          <p14:tracePt t="73835" x="1973263" y="2813050"/>
          <p14:tracePt t="73853" x="2044700" y="2776538"/>
          <p14:tracePt t="73868" x="2081213" y="2776538"/>
          <p14:tracePt t="73885" x="2170113" y="2776538"/>
          <p14:tracePt t="73902" x="2187575" y="2786063"/>
          <p14:tracePt t="73918" x="2205038" y="2813050"/>
          <p14:tracePt t="73935" x="2214563" y="2830513"/>
          <p14:tracePt t="73952" x="2214563" y="2840038"/>
          <p14:tracePt t="73959" x="2214563" y="2867025"/>
          <p14:tracePt t="73969" x="2214563" y="2874963"/>
          <p14:tracePt t="73986" x="2214563" y="2919413"/>
          <p14:tracePt t="74002" x="2214563" y="2928938"/>
          <p14:tracePt t="74019" x="2205038" y="2938463"/>
          <p14:tracePt t="74037" x="2205038" y="2946400"/>
          <p14:tracePt t="74211" x="2197100" y="2946400"/>
          <p14:tracePt t="74242" x="2187575" y="2946400"/>
          <p14:tracePt t="74252" x="2187575" y="2955925"/>
          <p14:tracePt t="74262" x="2170113" y="2955925"/>
          <p14:tracePt t="74283" x="2160588" y="2955925"/>
          <p14:tracePt t="74293" x="2152650" y="2965450"/>
          <p14:tracePt t="74304" x="2143125" y="2973388"/>
          <p14:tracePt t="74323" x="2143125" y="2982913"/>
          <p14:tracePt t="74335" x="2133600" y="2990850"/>
          <p14:tracePt t="74352" x="2133600" y="3000375"/>
          <p14:tracePt t="74369" x="2133600" y="3081338"/>
          <p14:tracePt t="74385" x="2133600" y="3214688"/>
          <p14:tracePt t="74402" x="2133600" y="3241675"/>
          <p14:tracePt t="74418" x="2133600" y="3295650"/>
          <p14:tracePt t="74436" x="2133600" y="3330575"/>
          <p14:tracePt t="74559" x="2133600" y="3313113"/>
          <p14:tracePt t="74569" x="2133600" y="3295650"/>
          <p14:tracePt t="74579" x="2133600" y="3276600"/>
          <p14:tracePt t="74589" x="2133600" y="3251200"/>
          <p14:tracePt t="74602" x="2133600" y="3214688"/>
          <p14:tracePt t="74621" x="2133600" y="3054350"/>
          <p14:tracePt t="74635" x="2133600" y="3000375"/>
          <p14:tracePt t="74652" x="2108200" y="2919413"/>
          <p14:tracePt t="74669" x="2089150" y="2867025"/>
          <p14:tracePt t="74685" x="2071688" y="2803525"/>
          <p14:tracePt t="74702" x="2062163" y="2795588"/>
          <p14:tracePt t="74804" x="2054225" y="2803525"/>
          <p14:tracePt t="74814" x="2054225" y="2822575"/>
          <p14:tracePt t="74824" x="2054225" y="2830513"/>
          <p14:tracePt t="74836" x="2054225" y="2840038"/>
          <p14:tracePt t="74852" x="2054225" y="2847975"/>
          <p14:tracePt t="74869" x="2054225" y="2867025"/>
          <p14:tracePt t="74886" x="2054225" y="2874963"/>
          <p14:tracePt t="74902" x="2054225" y="2894013"/>
          <p14:tracePt t="74919" x="2054225" y="2919413"/>
          <p14:tracePt t="74937" x="2054225" y="2982913"/>
          <p14:tracePt t="74952" x="2054225" y="3000375"/>
          <p14:tracePt t="74959" x="2054225" y="3009900"/>
          <p14:tracePt t="74969" x="2044700" y="3009900"/>
          <p14:tracePt t="74986" x="2044700" y="3017838"/>
          <p14:tracePt t="75051" x="2036763" y="3017838"/>
          <p14:tracePt t="75091" x="2009775" y="2965450"/>
          <p14:tracePt t="75101" x="2009775" y="2928938"/>
          <p14:tracePt t="75111" x="2000250" y="2901950"/>
          <p14:tracePt t="75121" x="1990725" y="2857500"/>
          <p14:tracePt t="75135" x="1990725" y="2822575"/>
          <p14:tracePt t="75152" x="1990725" y="2741613"/>
          <p14:tracePt t="75169" x="2000250" y="2705100"/>
          <p14:tracePt t="75185" x="2044700" y="2643188"/>
          <p14:tracePt t="75203" x="2089150" y="2625725"/>
          <p14:tracePt t="75219" x="2116138" y="2616200"/>
          <p14:tracePt t="75236" x="2179638" y="2616200"/>
          <p14:tracePt t="75252" x="2205038" y="2625725"/>
          <p14:tracePt t="75269" x="2241550" y="2670175"/>
          <p14:tracePt t="75285" x="2268538" y="2803525"/>
          <p14:tracePt t="75302" x="2268538" y="2840038"/>
          <p14:tracePt t="75319" x="2268538" y="2894013"/>
          <p14:tracePt t="75336" x="2268538" y="2955925"/>
          <p14:tracePt t="75352" x="2259013" y="2982913"/>
          <p14:tracePt t="75369" x="2224088" y="3027363"/>
          <p14:tracePt t="75387" x="2170113" y="3062288"/>
          <p14:tracePt t="75402" x="2152650" y="3081338"/>
          <p14:tracePt t="75419" x="2116138" y="3098800"/>
          <p14:tracePt t="75436" x="2081213" y="3098800"/>
          <p14:tracePt t="75453" x="1982788" y="3036888"/>
          <p14:tracePt t="75469" x="1919288" y="2990850"/>
          <p14:tracePt t="75486" x="1901825" y="2973388"/>
          <p14:tracePt t="75502" x="1884363" y="2946400"/>
          <p14:tracePt t="75521" x="1884363" y="2919413"/>
          <p14:tracePt t="75536" x="1884363" y="2911475"/>
          <p14:tracePt t="75552" x="1893888" y="2884488"/>
          <p14:tracePt t="75569" x="1893888" y="2874963"/>
          <p14:tracePt t="75586" x="1911350" y="2874963"/>
          <p14:tracePt t="75602" x="1919288" y="2874963"/>
          <p14:tracePt t="75623" x="1928813" y="2874963"/>
          <p14:tracePt t="75642" x="1946275" y="2884488"/>
          <p14:tracePt t="75654" x="1946275" y="2894013"/>
          <p14:tracePt t="75669" x="1955800" y="2901950"/>
          <p14:tracePt t="75686" x="1965325" y="2919413"/>
          <p14:tracePt t="75704" x="1965325" y="2938463"/>
          <p14:tracePt t="75719" x="1965325" y="2946400"/>
          <p14:tracePt t="75736" x="1965325" y="2965450"/>
          <p14:tracePt t="75752" x="1965325" y="2990850"/>
          <p14:tracePt t="75770" x="1965325" y="3000375"/>
          <p14:tracePt t="75797" x="1965325" y="3009900"/>
          <p14:tracePt t="75919" x="1973263" y="3000375"/>
          <p14:tracePt t="75939" x="1973263" y="2990850"/>
          <p14:tracePt t="75981" x="1973263" y="2982913"/>
          <p14:tracePt t="75991" x="1982788" y="2982913"/>
          <p14:tracePt t="76002" x="1982788" y="2973388"/>
          <p14:tracePt t="76022" x="1990725" y="2965450"/>
          <p14:tracePt t="76042" x="2000250" y="2965450"/>
          <p14:tracePt t="76288" x="2009775" y="2965450"/>
          <p14:tracePt t="76308" x="2017713" y="2965450"/>
          <p14:tracePt t="76329" x="2027238" y="2965450"/>
          <p14:tracePt t="76440" x="2036763" y="2965450"/>
          <p14:tracePt t="76461" x="2044700" y="2965450"/>
          <p14:tracePt t="76492" x="2054225" y="2965450"/>
          <p14:tracePt t="76512" x="2062163" y="2965450"/>
          <p14:tracePt t="76532" x="2071688" y="2965450"/>
          <p14:tracePt t="76574" x="2081213" y="2965450"/>
          <p14:tracePt t="76666" x="2081213" y="2973388"/>
          <p14:tracePt t="76675" x="2071688" y="2982913"/>
          <p14:tracePt t="76687" x="2071688" y="3000375"/>
          <p14:tracePt t="76703" x="2062163" y="3000375"/>
          <p14:tracePt t="76720" x="2044700" y="3009900"/>
          <p14:tracePt t="76738" x="2017713" y="3009900"/>
          <p14:tracePt t="76753" x="2009775" y="3009900"/>
          <p14:tracePt t="76770" x="1990725" y="3009900"/>
          <p14:tracePt t="76786" x="1973263" y="2973388"/>
          <p14:tracePt t="76803" x="1946275" y="2919413"/>
          <p14:tracePt t="76819" x="1946275" y="2884488"/>
          <p14:tracePt t="76836" x="1946275" y="2867025"/>
          <p14:tracePt t="76853" x="1946275" y="2847975"/>
          <p14:tracePt t="76870" x="1946275" y="2830513"/>
          <p14:tracePt t="76902" x="1982788" y="2822575"/>
          <p14:tracePt t="76919" x="2009775" y="2822575"/>
          <p14:tracePt t="76936" x="2062163" y="2822575"/>
          <p14:tracePt t="76953" x="2089150" y="2830513"/>
          <p14:tracePt t="76969" x="2089150" y="2847975"/>
          <p14:tracePt t="76986" x="2089150" y="2884488"/>
          <p14:tracePt t="77003" x="2089150" y="2911475"/>
          <p14:tracePt t="77019" x="2089150" y="2928938"/>
          <p14:tracePt t="77036" x="2062163" y="2946400"/>
          <p14:tracePt t="77054" x="2009775" y="2946400"/>
          <p14:tracePt t="77069" x="1982788" y="2946400"/>
          <p14:tracePt t="77086" x="1938338" y="2919413"/>
          <p14:tracePt t="77103" x="1919288" y="2901950"/>
          <p14:tracePt t="77119" x="1911350" y="2867025"/>
          <p14:tracePt t="77136" x="1911350" y="2847975"/>
          <p14:tracePt t="77153" x="1919288" y="2830513"/>
          <p14:tracePt t="77169" x="1946275" y="2813050"/>
          <p14:tracePt t="77188" x="2009775" y="2813050"/>
          <p14:tracePt t="77203" x="2036763" y="2813050"/>
          <p14:tracePt t="77219" x="2044700" y="2813050"/>
          <p14:tracePt t="77236" x="2054225" y="2813050"/>
          <p14:tracePt t="77253" x="2054225" y="2840038"/>
          <p14:tracePt t="77270" x="2054225" y="2874963"/>
          <p14:tracePt t="77286" x="2054225" y="2884488"/>
          <p14:tracePt t="77303" x="2054225" y="2901950"/>
          <p14:tracePt t="77321" x="2017713" y="2911475"/>
          <p14:tracePt t="77336" x="2000250" y="2911475"/>
          <p14:tracePt t="77353" x="1973263" y="2894013"/>
          <p14:tracePt t="77370" x="1955800" y="2874963"/>
          <p14:tracePt t="77386" x="1938338" y="2830513"/>
          <p14:tracePt t="77403" x="1938338" y="2803525"/>
          <p14:tracePt t="77419" x="1938338" y="2786063"/>
          <p14:tracePt t="77436" x="1946275" y="2776538"/>
          <p14:tracePt t="77454" x="1973263" y="2768600"/>
          <p14:tracePt t="77470" x="1990725" y="2768600"/>
          <p14:tracePt t="77486" x="2017713" y="2786063"/>
          <p14:tracePt t="77504" x="2017713" y="2822575"/>
          <p14:tracePt t="77519" x="2017713" y="2840038"/>
          <p14:tracePt t="77536" x="2017713" y="2874963"/>
          <p14:tracePt t="77553" x="2017713" y="2884488"/>
          <p14:tracePt t="77569" x="2009775" y="2911475"/>
          <p14:tracePt t="77586" x="2009775" y="2919413"/>
          <p14:tracePt t="78078" x="2036763" y="2919413"/>
          <p14:tracePt t="78088" x="2062163" y="2919413"/>
          <p14:tracePt t="78097" x="2108200" y="2919413"/>
          <p14:tracePt t="78108" x="2160588" y="2928938"/>
          <p14:tracePt t="78120" x="2224088" y="2928938"/>
          <p14:tracePt t="78136" x="2259013" y="2946400"/>
          <p14:tracePt t="78153" x="2268538" y="2938463"/>
          <p14:tracePt t="78170" x="2268538" y="2911475"/>
          <p14:tracePt t="78186" x="2251075" y="2867025"/>
          <p14:tracePt t="78203" x="2187575" y="2776538"/>
          <p14:tracePt t="78221" x="2081213" y="2705100"/>
          <p14:tracePt t="78236" x="2044700" y="2687638"/>
          <p14:tracePt t="78253" x="2017713" y="2687638"/>
          <p14:tracePt t="78271" x="2009775" y="2687638"/>
          <p14:tracePt t="78286" x="1990725" y="2705100"/>
          <p14:tracePt t="78303" x="1990725" y="2776538"/>
          <p14:tracePt t="78320" x="2000250" y="2830513"/>
          <p14:tracePt t="78336" x="2054225" y="2938463"/>
          <p14:tracePt t="78354" x="2152650" y="3062288"/>
          <p14:tracePt t="78370" x="2187575" y="3071813"/>
          <p14:tracePt t="78386" x="2259013" y="3071813"/>
          <p14:tracePt t="79958" x="2393950" y="3044825"/>
          <p14:tracePt t="79974" x="2571750" y="3036888"/>
          <p14:tracePt t="79991" x="3224213" y="2973388"/>
          <p14:tracePt t="80007" x="3571875" y="2946400"/>
          <p14:tracePt t="80024" x="4037013" y="2946400"/>
          <p14:tracePt t="80040" x="4313238" y="2938463"/>
          <p14:tracePt t="80057" x="4394200" y="2919413"/>
          <p14:tracePt t="80075" x="4545013" y="2894013"/>
          <p14:tracePt t="80341" x="4946650" y="2840038"/>
          <p14:tracePt t="80357" x="5402263" y="2795588"/>
          <p14:tracePt t="80374" x="5634038" y="2768600"/>
          <p14:tracePt t="80392" x="6000750" y="2732088"/>
          <p14:tracePt t="80408" x="6242050" y="2732088"/>
          <p14:tracePt t="80424" x="6313488" y="2732088"/>
          <p14:tracePt t="80441" x="6419850" y="2724150"/>
          <p14:tracePt t="80690" x="6483350" y="2697163"/>
          <p14:tracePt t="80708" x="6742113" y="2633663"/>
          <p14:tracePt t="80726" x="7062788" y="2625725"/>
          <p14:tracePt t="80740" x="7161213" y="2625725"/>
          <p14:tracePt t="80757" x="7313613" y="2625725"/>
          <p14:tracePt t="80774" x="7348538" y="2616200"/>
          <p14:tracePt t="80791" x="7367588" y="2608263"/>
          <p14:tracePt t="80807" x="7375525" y="2598738"/>
          <p14:tracePt t="81108" x="7402513" y="2589213"/>
          <p14:tracePt t="81124" x="7439025" y="2581275"/>
          <p14:tracePt t="81140" x="7466013" y="2571750"/>
          <p14:tracePt t="81158" x="7518400" y="2554288"/>
          <p14:tracePt t="81174" x="7527925" y="2554288"/>
          <p14:tracePt t="81190" x="7562850" y="2527300"/>
          <p14:tracePt t="81209" x="7562850" y="2517775"/>
          <p14:tracePt t="81291" x="7537450" y="2509838"/>
          <p14:tracePt t="81308" x="7518400" y="2509838"/>
          <p14:tracePt t="81324" x="7466013" y="2500313"/>
          <p14:tracePt t="81341" x="7429500" y="2500313"/>
          <p14:tracePt t="81357" x="7412038" y="2500313"/>
          <p14:tracePt t="81374" x="7367588" y="2473325"/>
          <p14:tracePt t="81391" x="7331075" y="2455863"/>
          <p14:tracePt t="81404" x="7323138" y="2438400"/>
          <p14:tracePt t="81422" x="7313613" y="2411413"/>
          <p14:tracePt t="81437" x="7313613" y="2401888"/>
          <p14:tracePt t="81454" x="7313613" y="2374900"/>
          <p14:tracePt t="81471" x="7313613" y="2366963"/>
          <p14:tracePt t="81474" x="7313613" y="2347913"/>
          <p14:tracePt t="81488" x="7313613" y="2339975"/>
          <p14:tracePt t="81504" x="7340600" y="2312988"/>
          <p14:tracePt t="81520" x="7358063" y="2303463"/>
          <p14:tracePt t="81537" x="7367588" y="2268538"/>
          <p14:tracePt t="81555" x="7385050" y="2232025"/>
          <p14:tracePt t="81570" x="7385050" y="2214563"/>
          <p14:tracePt t="81587" x="7402513" y="2197100"/>
          <p14:tracePt t="81604" x="7412038" y="2179638"/>
          <p14:tracePt t="81620" x="7419975" y="2170113"/>
          <p14:tracePt t="81637" x="7419975" y="2160588"/>
          <p14:tracePt t="81670" x="7419975" y="2152650"/>
          <p14:tracePt t="81688" x="7375525" y="2143125"/>
          <p14:tracePt t="81704" x="7348538" y="2143125"/>
          <p14:tracePt t="81721" x="7304088" y="2143125"/>
          <p14:tracePt t="82708" x="7081838" y="2295525"/>
          <p14:tracePt t="82725" x="7037388" y="2339975"/>
          <p14:tracePt t="82741" x="7018338" y="2384425"/>
          <p14:tracePt t="82758" x="6991350" y="2428875"/>
          <p14:tracePt t="82775" x="6965950" y="2527300"/>
          <p14:tracePt t="82792" x="6929438" y="2554288"/>
          <p14:tracePt t="82807" x="6919913" y="2554288"/>
          <p14:tracePt t="82825" x="6884988" y="2562225"/>
          <p14:tracePt t="82841" x="6875463" y="2571750"/>
          <p14:tracePt t="82858" x="6848475" y="2571750"/>
          <p14:tracePt t="82875" x="6804025" y="2589213"/>
          <p14:tracePt t="82891" x="6786563" y="2589213"/>
          <p14:tracePt t="82908" x="6777038" y="2589213"/>
          <p14:tracePt t="82924" x="6769100" y="2589213"/>
          <p14:tracePt t="82974" x="6769100" y="2581275"/>
          <p14:tracePt t="82991" x="6769100" y="2562225"/>
          <p14:tracePt t="83008" x="6769100" y="2509838"/>
          <p14:tracePt t="83024" x="6769100" y="2500313"/>
          <p14:tracePt t="83042" x="6769100" y="2455863"/>
          <p14:tracePt t="83058" x="6769100" y="2401888"/>
          <p14:tracePt t="83074" x="6769100" y="2393950"/>
          <p14:tracePt t="83093" x="6759575" y="2384425"/>
          <p14:tracePt t="83291" x="6769100" y="2374900"/>
          <p14:tracePt t="83308" x="6796088" y="2366963"/>
          <p14:tracePt t="83325" x="6875463" y="2366963"/>
          <p14:tracePt t="83341" x="6919913" y="2366963"/>
          <p14:tracePt t="83358" x="6983413" y="2366963"/>
          <p14:tracePt t="83375" x="7027863" y="2366963"/>
          <p14:tracePt t="83391" x="7037388" y="2374900"/>
          <p14:tracePt t="83408" x="7089775" y="2374900"/>
          <p14:tracePt t="83425" x="7134225" y="2384425"/>
          <p14:tracePt t="83442" x="7232650" y="2411413"/>
          <p14:tracePt t="83459" x="7323138" y="2428875"/>
          <p14:tracePt t="83475" x="7348538" y="2428875"/>
          <p14:tracePt t="83492" x="7367588" y="2428875"/>
          <p14:tracePt t="84621" x="7340600" y="2428875"/>
          <p14:tracePt t="84685" x="7331075" y="2428875"/>
          <p14:tracePt t="84706" x="7323138" y="2428875"/>
          <p14:tracePt t="84736" x="7313613" y="2428875"/>
          <p14:tracePt t="84747" x="7304088" y="2428875"/>
          <p14:tracePt t="84767" x="7296150" y="2428875"/>
          <p14:tracePt t="84787" x="7286625" y="2428875"/>
          <p14:tracePt t="84798" x="7269163" y="2428875"/>
          <p14:tracePt t="84808" x="7259638" y="2428875"/>
          <p14:tracePt t="84822" x="7251700" y="2428875"/>
          <p14:tracePt t="84838" x="7215188" y="2428875"/>
          <p14:tracePt t="84855" x="7197725" y="2428875"/>
          <p14:tracePt t="84871" x="7143750" y="2428875"/>
          <p14:tracePt t="84890" x="7089775" y="2411413"/>
          <p14:tracePt t="84905" x="7062788" y="2401888"/>
          <p14:tracePt t="84921" x="7018338" y="2393950"/>
          <p14:tracePt t="84938" x="7000875" y="2374900"/>
          <p14:tracePt t="84955" x="6973888" y="2374900"/>
          <p14:tracePt t="84971" x="6946900" y="2357438"/>
          <p14:tracePt t="84988" x="6929438" y="2347913"/>
          <p14:tracePt t="85005" x="6902450" y="2330450"/>
          <p14:tracePt t="85023" x="6875463" y="2303463"/>
          <p14:tracePt t="85038" x="6867525" y="2303463"/>
          <p14:tracePt t="85105" x="6867525" y="2312988"/>
          <p14:tracePt t="85115" x="6858000" y="2322513"/>
          <p14:tracePt t="85125" x="6848475" y="2330450"/>
          <p14:tracePt t="85138" x="6848475" y="2347913"/>
          <p14:tracePt t="85155" x="6840538" y="2357438"/>
          <p14:tracePt t="85217" x="6840538" y="2366963"/>
          <p14:tracePt t="85227" x="6840538" y="2374900"/>
          <p14:tracePt t="85238" x="6848475" y="2384425"/>
          <p14:tracePt t="85255" x="6867525" y="2393950"/>
          <p14:tracePt t="85272" x="6902450" y="2438400"/>
          <p14:tracePt t="85288" x="6956425" y="2500313"/>
          <p14:tracePt t="85305" x="6983413" y="2536825"/>
          <p14:tracePt t="85321" x="7081838" y="2633663"/>
          <p14:tracePt t="85340" x="7296150" y="2687638"/>
          <p14:tracePt t="85355" x="7402513" y="2705100"/>
          <p14:tracePt t="85371" x="7589838" y="2741613"/>
          <p14:tracePt t="85388" x="7670800" y="2759075"/>
          <p14:tracePt t="85405" x="7759700" y="2768600"/>
          <p14:tracePt t="85422" x="7777163" y="2768600"/>
          <p14:tracePt t="85455" x="7804150" y="2768600"/>
          <p14:tracePt t="85473" x="7831138" y="2741613"/>
          <p14:tracePt t="85489" x="7840663" y="2724150"/>
          <p14:tracePt t="85505" x="7848600" y="2652713"/>
          <p14:tracePt t="85521" x="7848600" y="2625725"/>
          <p14:tracePt t="85538" x="7858125" y="2554288"/>
          <p14:tracePt t="85555" x="7867650" y="2500313"/>
          <p14:tracePt t="85572" x="7875588" y="2482850"/>
          <p14:tracePt t="85588" x="7875588" y="2465388"/>
          <p14:tracePt t="85621" x="7867650" y="2465388"/>
          <p14:tracePt t="85638" x="7848600" y="2465388"/>
          <p14:tracePt t="85655" x="7840663" y="2455863"/>
          <p14:tracePt t="85671" x="7786688" y="2455863"/>
          <p14:tracePt t="85688" x="7724775" y="2455863"/>
          <p14:tracePt t="85705" x="7697788" y="2455863"/>
          <p14:tracePt t="85722" x="7643813" y="2455863"/>
          <p14:tracePt t="85739" x="7608888" y="2465388"/>
          <p14:tracePt t="85755" x="7581900" y="2473325"/>
          <p14:tracePt t="85772" x="7537450" y="2482850"/>
          <p14:tracePt t="85791" x="7491413" y="2482850"/>
          <p14:tracePt t="85805" x="7456488" y="2482850"/>
          <p14:tracePt t="85822" x="7394575" y="2482850"/>
          <p14:tracePt t="85838" x="7367588" y="2482850"/>
          <p14:tracePt t="85855" x="7286625" y="2482850"/>
          <p14:tracePt t="85872" x="7215188" y="2482850"/>
          <p14:tracePt t="85888" x="7188200" y="2482850"/>
          <p14:tracePt t="85905" x="7134225" y="2482850"/>
          <p14:tracePt t="85923" x="7099300" y="2482850"/>
          <p14:tracePt t="85938" x="7081838" y="2482850"/>
          <p14:tracePt t="85955" x="7054850" y="2482850"/>
          <p14:tracePt t="85972" x="7045325" y="2482850"/>
          <p14:tracePt t="85976" x="7027863" y="2482850"/>
          <p14:tracePt t="85994" x="7018338" y="2482850"/>
          <p14:tracePt t="86465" x="7010400" y="2482850"/>
          <p14:tracePt t="86475" x="6991350" y="2482850"/>
          <p14:tracePt t="86489" x="6973888" y="2482850"/>
          <p14:tracePt t="86506" x="6919913" y="2473325"/>
          <p14:tracePt t="86522" x="6875463" y="2446338"/>
          <p14:tracePt t="86539" x="6759575" y="2347913"/>
          <p14:tracePt t="86555" x="6715125" y="2330450"/>
          <p14:tracePt t="86572" x="6634163" y="2268538"/>
          <p14:tracePt t="86588" x="6589713" y="2268538"/>
          <p14:tracePt t="86606" x="6562725" y="2268538"/>
          <p14:tracePt t="86622" x="6537325" y="2303463"/>
          <p14:tracePt t="87520" x="6367463" y="2608263"/>
          <p14:tracePt t="87529" x="6232525" y="2751138"/>
          <p14:tracePt t="87539" x="6072188" y="2874963"/>
          <p14:tracePt t="87555" x="5768975" y="3017838"/>
          <p14:tracePt t="87572" x="5000625" y="3340100"/>
          <p14:tracePt t="87591" x="4037013" y="3500438"/>
          <p14:tracePt t="87605" x="3571875" y="3536950"/>
          <p14:tracePt t="87622" x="2813050" y="3652838"/>
          <p14:tracePt t="87639" x="2562225" y="3679825"/>
          <p14:tracePt t="87655" x="2224088" y="3679825"/>
          <p14:tracePt t="87672" x="2098675" y="3670300"/>
          <p14:tracePt t="87689" x="2081213" y="3643313"/>
          <p14:tracePt t="87705" x="2071688" y="3616325"/>
          <p14:tracePt t="87951" x="2089150" y="3571875"/>
          <p14:tracePt t="87962" x="2160588" y="3482975"/>
          <p14:tracePt t="87972" x="2268538" y="3295650"/>
          <p14:tracePt t="87989" x="2401888" y="3170238"/>
          <p14:tracePt t="88006" x="2465388" y="3133725"/>
          <p14:tracePt t="88022" x="2544763" y="3098800"/>
          <p14:tracePt t="88041" x="2571750" y="3098800"/>
          <p14:tracePt t="88163" x="2571750" y="3081338"/>
          <p14:tracePt t="88173" x="2571750" y="3054350"/>
          <p14:tracePt t="88183" x="2598738" y="3009900"/>
          <p14:tracePt t="88194" x="2633663" y="2938463"/>
          <p14:tracePt t="88205" x="2660650" y="2894013"/>
          <p14:tracePt t="88222" x="2697163" y="2867025"/>
          <p14:tracePt t="88239" x="2732088" y="2847975"/>
          <p14:tracePt t="88256" x="2751138" y="2847975"/>
          <p14:tracePt t="88296" x="2751138" y="2867025"/>
          <p14:tracePt t="88306" x="2751138" y="2874963"/>
          <p14:tracePt t="88592" x="2751138" y="2894013"/>
          <p14:tracePt t="88603" x="2741613" y="2919413"/>
          <p14:tracePt t="88613" x="2732088" y="2938463"/>
          <p14:tracePt t="88624" x="2732088" y="2946400"/>
          <p14:tracePt t="88639" x="2724150" y="2965450"/>
          <p14:tracePt t="88655" x="2724150" y="2973388"/>
          <p14:tracePt t="88675" x="2724150" y="2990850"/>
          <p14:tracePt t="88689" x="2724150" y="3000375"/>
          <p14:tracePt t="88706" x="2724150" y="3027363"/>
          <p14:tracePt t="88722" x="2724150" y="3036888"/>
          <p14:tracePt t="88739" x="2724150" y="3081338"/>
          <p14:tracePt t="88757" x="2724150" y="3098800"/>
          <p14:tracePt t="88789" x="2724150" y="3116263"/>
          <p14:tracePt t="89104" x="2705100" y="3108325"/>
          <p14:tracePt t="89114" x="2687638" y="3098800"/>
          <p14:tracePt t="89124" x="2670175" y="3089275"/>
          <p14:tracePt t="89139" x="2652713" y="3062288"/>
          <p14:tracePt t="89156" x="2581275" y="2990850"/>
          <p14:tracePt t="89172" x="2554288" y="2955925"/>
          <p14:tracePt t="89189" x="2500313" y="2919413"/>
          <p14:tracePt t="89206" x="2482850" y="2901950"/>
          <p14:tracePt t="89223" x="2473325" y="2901950"/>
          <p14:tracePt t="89239" x="2455863" y="2884488"/>
          <p14:tracePt t="89258" x="2438400" y="2874963"/>
          <p14:tracePt t="89273" x="2428875" y="2867025"/>
          <p14:tracePt t="89289" x="2428875" y="2857500"/>
          <p14:tracePt t="89595" x="2428875" y="2874963"/>
          <p14:tracePt t="89615" x="2428875" y="2884488"/>
          <p14:tracePt t="89625" x="2428875" y="2894013"/>
          <p14:tracePt t="89636" x="2428875" y="2919413"/>
          <p14:tracePt t="89656" x="2438400" y="2928938"/>
          <p14:tracePt t="89666" x="2446338" y="2928938"/>
          <p14:tracePt t="89677" x="2446338" y="2938463"/>
          <p14:tracePt t="89689" x="2455863" y="2938463"/>
          <p14:tracePt t="89707" x="2490788" y="2946400"/>
          <p14:tracePt t="89973" x="2500313" y="2946400"/>
          <p14:tracePt t="90025" x="2509838" y="2946400"/>
          <p14:tracePt t="90045" x="2517775" y="2938463"/>
          <p14:tracePt t="90066" x="2517775" y="2928938"/>
          <p14:tracePt t="90076" x="2527300" y="2928938"/>
          <p14:tracePt t="90089" x="2527300" y="2919413"/>
          <p14:tracePt t="90106" x="2536825" y="2867025"/>
          <p14:tracePt t="90123" x="2536825" y="2857500"/>
          <p14:tracePt t="90139" x="2536825" y="2830513"/>
          <p14:tracePt t="90157" x="2536825" y="2803525"/>
          <p14:tracePt t="90173" x="2536825" y="2795588"/>
          <p14:tracePt t="90189" x="2527300" y="2776538"/>
          <p14:tracePt t="90206" x="2509838" y="2768600"/>
          <p14:tracePt t="90223" x="2490788" y="2768600"/>
          <p14:tracePt t="90240" x="2482850" y="2759075"/>
          <p14:tracePt t="90280" x="2473325" y="2759075"/>
          <p14:tracePt t="90301" x="2465388" y="2759075"/>
          <p14:tracePt t="90710" x="2465388" y="2776538"/>
          <p14:tracePt t="90720" x="2465388" y="2786063"/>
          <p14:tracePt t="90741" x="2465388" y="2795588"/>
          <p14:tracePt t="90751" x="2465388" y="2803525"/>
          <p14:tracePt t="90761" x="2465388" y="2813050"/>
          <p14:tracePt t="90782" x="2465388" y="2822575"/>
          <p14:tracePt t="90802" x="2465388" y="2830513"/>
          <p14:tracePt t="90812" x="2465388" y="2840038"/>
          <p14:tracePt t="90823" x="2465388" y="2847975"/>
          <p14:tracePt t="90840" x="2465388" y="2857500"/>
          <p14:tracePt t="90857" x="2465388" y="2884488"/>
          <p14:tracePt t="90873" x="2465388" y="2894013"/>
          <p14:tracePt t="90890" x="2465388" y="2901950"/>
          <p14:tracePt t="90906" x="2465388" y="2928938"/>
          <p14:tracePt t="90925" x="2465388" y="2946400"/>
          <p14:tracePt t="90940" x="2465388" y="2955925"/>
          <p14:tracePt t="91017" x="2473325" y="2955925"/>
          <p14:tracePt t="91058" x="2482850" y="2955925"/>
          <p14:tracePt t="91078" x="2490788" y="2955925"/>
          <p14:tracePt t="91099" x="2500313" y="2955925"/>
          <p14:tracePt t="91160" x="2500313" y="2946400"/>
          <p14:tracePt t="91170" x="2500313" y="2938463"/>
          <p14:tracePt t="91180" x="2509838" y="2938463"/>
          <p14:tracePt t="91192" x="2509838" y="2928938"/>
          <p14:tracePt t="91206" x="2517775" y="2919413"/>
          <p14:tracePt t="91232" x="2517775" y="2911475"/>
          <p14:tracePt t="91283" x="2517775" y="2901950"/>
          <p14:tracePt t="91293" x="2517775" y="2894013"/>
          <p14:tracePt t="91306" x="2527300" y="2884488"/>
          <p14:tracePt t="91323" x="2527300" y="2867025"/>
          <p14:tracePt t="91340" x="2536825" y="2867025"/>
          <p14:tracePt t="91356" x="2536825" y="2830513"/>
          <p14:tracePt t="91375" x="2536825" y="2768600"/>
          <p14:tracePt t="91390" x="2517775" y="2751138"/>
          <p14:tracePt t="91406" x="2500313" y="2697163"/>
          <p14:tracePt t="91423" x="2490788" y="2687638"/>
          <p14:tracePt t="91440" x="2473325" y="2679700"/>
          <p14:tracePt t="91456" x="2465388" y="2679700"/>
          <p14:tracePt t="91473" x="2446338" y="2679700"/>
          <p14:tracePt t="91477" x="2438400" y="2679700"/>
          <p14:tracePt t="91491" x="2428875" y="2679700"/>
          <p14:tracePt t="91509" x="2401888" y="2679700"/>
          <p14:tracePt t="91540" x="2384425" y="2679700"/>
          <p14:tracePt t="91557" x="2374900" y="2687638"/>
          <p14:tracePt t="91573" x="2366963" y="2687638"/>
          <p14:tracePt t="91590" x="2366963" y="2697163"/>
          <p14:tracePt t="91606" x="2357438" y="2714625"/>
          <p14:tracePt t="91623" x="2347913" y="2759075"/>
          <p14:tracePt t="91640" x="2347913" y="2803525"/>
          <p14:tracePt t="91656" x="2347913" y="2822575"/>
          <p14:tracePt t="91673" x="2347913" y="2847975"/>
          <p14:tracePt t="91692" x="2347913" y="2867025"/>
          <p14:tracePt t="91706" x="2347913" y="2884488"/>
          <p14:tracePt t="91723" x="2347913" y="2919413"/>
          <p14:tracePt t="91740" x="2347913" y="2928938"/>
          <p14:tracePt t="91757" x="2347913" y="2965450"/>
          <p14:tracePt t="91774" x="2347913" y="3000375"/>
          <p14:tracePt t="91790" x="2347913" y="3017838"/>
          <p14:tracePt t="91806" x="2357438" y="3036888"/>
          <p14:tracePt t="91825" x="2357438" y="3044825"/>
          <p14:tracePt t="91840" x="2366963" y="3062288"/>
          <p14:tracePt t="91857" x="2384425" y="3071813"/>
          <p14:tracePt t="91873" x="2384425" y="3081338"/>
          <p14:tracePt t="91890" x="2393950" y="3089275"/>
          <p14:tracePt t="91907" x="2428875" y="3089275"/>
          <p14:tracePt t="91923" x="2438400" y="3089275"/>
          <p14:tracePt t="91940" x="2465388" y="3089275"/>
          <p14:tracePt t="91957" x="2490788" y="3081338"/>
          <p14:tracePt t="91973" x="2509838" y="3081338"/>
          <p14:tracePt t="91990" x="2527300" y="3054350"/>
          <p14:tracePt t="92007" x="2536825" y="3036888"/>
          <p14:tracePt t="92023" x="2544763" y="3009900"/>
          <p14:tracePt t="92040" x="2544763" y="2928938"/>
          <p14:tracePt t="92057" x="2544763" y="2894013"/>
          <p14:tracePt t="92073" x="2536825" y="2840038"/>
          <p14:tracePt t="92090" x="2527300" y="2813050"/>
          <p14:tracePt t="92123" x="2517775" y="2813050"/>
          <p14:tracePt t="92142" x="2509838" y="2803525"/>
          <p14:tracePt t="92582" x="2517775" y="2813050"/>
          <p14:tracePt t="92592" x="2536825" y="2822575"/>
          <p14:tracePt t="92602" x="2554288" y="2822575"/>
          <p14:tracePt t="92612" x="2581275" y="2830513"/>
          <p14:tracePt t="92624" x="2608263" y="2830513"/>
          <p14:tracePt t="92640" x="2643188" y="2830513"/>
          <p14:tracePt t="92657" x="2732088" y="2840038"/>
          <p14:tracePt t="92674" x="2795588" y="2847975"/>
          <p14:tracePt t="92690" x="2822575" y="2847975"/>
          <p14:tracePt t="92707" x="2857500" y="2847975"/>
          <p14:tracePt t="92725" x="2867025" y="2857500"/>
          <p14:tracePt t="92757" x="2874963" y="2857500"/>
          <p14:tracePt t="105733" x="3170238" y="3108325"/>
          <p14:tracePt t="105749" x="3482975" y="3357563"/>
          <p14:tracePt t="105766" x="3652838" y="3482975"/>
          <p14:tracePt t="105783" x="3875088" y="3616325"/>
          <p14:tracePt t="105800" x="3911600" y="3633788"/>
          <p14:tracePt t="105817" x="3929063" y="3633788"/>
          <p14:tracePt t="105834" x="3956050" y="3633788"/>
          <p14:tracePt t="106083" x="4116388" y="3697288"/>
          <p14:tracePt t="106099" x="4473575" y="3813175"/>
          <p14:tracePt t="106116" x="4660900" y="3894138"/>
          <p14:tracePt t="106134" x="4848225" y="3938588"/>
          <p14:tracePt t="106150" x="4973638" y="3929063"/>
          <p14:tracePt t="106167" x="5018088" y="3911600"/>
          <p14:tracePt t="106183" x="5062538" y="3830638"/>
          <p14:tracePt t="106447" x="5054600" y="3822700"/>
          <p14:tracePt t="106458" x="5045075" y="3803650"/>
          <p14:tracePt t="106466" x="5018088" y="3795713"/>
          <p14:tracePt t="106478" x="4965700" y="3786188"/>
          <p14:tracePt t="106494" x="4902200" y="3768725"/>
          <p14:tracePt t="106510" x="4813300" y="3741738"/>
          <p14:tracePt t="106527" x="4795838" y="3732213"/>
          <p14:tracePt t="106560" x="4795838" y="3724275"/>
          <p14:tracePt t="106580" x="4803775" y="3714750"/>
          <p14:tracePt t="106594" x="4840288" y="3697288"/>
          <p14:tracePt t="106610" x="4973638" y="3652838"/>
          <p14:tracePt t="106628" x="5081588" y="3625850"/>
          <p14:tracePt t="106644" x="5286375" y="3598863"/>
          <p14:tracePt t="106661" x="5537200" y="3581400"/>
          <p14:tracePt t="106677" x="5599113" y="3571875"/>
          <p14:tracePt t="106694" x="5653088" y="3562350"/>
          <p14:tracePt t="106712" x="5680075" y="3562350"/>
          <p14:tracePt t="106744" x="5688013" y="3562350"/>
          <p14:tracePt t="106760" x="5688013" y="3589338"/>
          <p14:tracePt t="106784" x="5680075" y="3598863"/>
          <p14:tracePt t="106804" x="5670550" y="3598863"/>
          <p14:tracePt t="106825" x="5670550" y="3608388"/>
          <p14:tracePt t="106835" x="5661025" y="3608388"/>
          <p14:tracePt t="106846" x="5661025" y="3616325"/>
          <p14:tracePt t="106861" x="5653088" y="3633788"/>
          <p14:tracePt t="106878" x="5643563" y="3660775"/>
          <p14:tracePt t="106896" x="5626100" y="3705225"/>
          <p14:tracePt t="106910" x="5616575" y="3732213"/>
          <p14:tracePt t="106927" x="5589588" y="3822700"/>
          <p14:tracePt t="106944" x="5589588" y="3929063"/>
          <p14:tracePt t="106961" x="5581650" y="4027488"/>
          <p14:tracePt t="106978" x="5581650" y="4089400"/>
          <p14:tracePt t="106994" x="5581650" y="4125913"/>
          <p14:tracePt t="107011" x="5581650" y="4170363"/>
          <p14:tracePt t="107027" x="5581650" y="4187825"/>
          <p14:tracePt t="107044" x="5589588" y="4224338"/>
          <p14:tracePt t="107061" x="5589588" y="4241800"/>
          <p14:tracePt t="107285" x="5589588" y="4251325"/>
          <p14:tracePt t="107296" x="5572125" y="4276725"/>
          <p14:tracePt t="107305" x="5527675" y="4295775"/>
          <p14:tracePt t="107315" x="5491163" y="4322763"/>
          <p14:tracePt t="107327" x="5438775" y="4348163"/>
          <p14:tracePt t="107344" x="5375275" y="4375150"/>
          <p14:tracePt t="107361" x="5259388" y="4429125"/>
          <p14:tracePt t="107377" x="5205413" y="4510088"/>
          <p14:tracePt t="107395" x="5187950" y="4537075"/>
          <p14:tracePt t="107411" x="5180013" y="4545013"/>
          <p14:tracePt t="107664" x="5170488" y="4545013"/>
          <p14:tracePt t="107674" x="5153025" y="4527550"/>
          <p14:tracePt t="107683" x="5126038" y="4510088"/>
          <p14:tracePt t="107695" x="5099050" y="4483100"/>
          <p14:tracePt t="107711" x="5072063" y="4473575"/>
          <p14:tracePt t="107727" x="5045075" y="4438650"/>
          <p14:tracePt t="107746" x="5045075" y="4419600"/>
          <p14:tracePt t="107777" x="5037138" y="4402138"/>
          <p14:tracePt t="107794" x="5037138" y="4394200"/>
          <p14:tracePt t="107811" x="5018088" y="4367213"/>
          <p14:tracePt t="107827" x="5010150" y="4348163"/>
          <p14:tracePt t="107861" x="5010150" y="4340225"/>
          <p14:tracePt t="107889" x="5018088" y="4330700"/>
          <p14:tracePt t="107899" x="5027613" y="4330700"/>
          <p14:tracePt t="107911" x="5045075" y="4322763"/>
          <p14:tracePt t="107928" x="5062538" y="4322763"/>
          <p14:tracePt t="107944" x="5099050" y="4313238"/>
          <p14:tracePt t="107961" x="5133975" y="4295775"/>
          <p14:tracePt t="107977" x="5153025" y="4286250"/>
          <p14:tracePt t="107994" x="5170488" y="4276725"/>
          <p14:tracePt t="108011" x="5180013" y="4276725"/>
          <p14:tracePt t="108063" x="5187950" y="4276725"/>
          <p14:tracePt t="108083" x="5205413" y="4276725"/>
          <p14:tracePt t="108093" x="5214938" y="4276725"/>
          <p14:tracePt t="108103" x="5224463" y="4276725"/>
          <p14:tracePt t="108114" x="5241925" y="4286250"/>
          <p14:tracePt t="108128" x="5251450" y="4295775"/>
          <p14:tracePt t="108144" x="5268913" y="4313238"/>
          <p14:tracePt t="109765" x="5232400" y="4330700"/>
          <p14:tracePt t="109782" x="5170488" y="4348163"/>
          <p14:tracePt t="109798" x="5126038" y="4357688"/>
          <p14:tracePt t="109815" x="5062538" y="4384675"/>
          <p14:tracePt t="109832" x="4973638" y="4394200"/>
          <p14:tracePt t="109850" x="4946650" y="4394200"/>
          <p14:tracePt t="109866" x="4929188" y="4402138"/>
          <p14:tracePt t="109981" x="4929188" y="4375150"/>
          <p14:tracePt t="110015" x="4929188" y="4367213"/>
          <p14:tracePt t="110065" x="4938713" y="4348163"/>
          <p14:tracePt t="110082" x="4983163" y="4348163"/>
          <p14:tracePt t="110099" x="5037138" y="4348163"/>
          <p14:tracePt t="110117" x="5099050" y="4367213"/>
          <p14:tracePt t="110132" x="5126038" y="4384675"/>
          <p14:tracePt t="111471" x="5089525" y="4438650"/>
          <p14:tracePt t="111480" x="5010150" y="4465638"/>
          <p14:tracePt t="111495" x="4911725" y="4483100"/>
          <p14:tracePt t="111512" x="4643438" y="4527550"/>
          <p14:tracePt t="111530" x="4251325" y="4537075"/>
          <p14:tracePt t="111545" x="4116388" y="4537075"/>
          <p14:tracePt t="111562" x="3840163" y="4527550"/>
          <p14:tracePt t="111578" x="3759200" y="4518025"/>
          <p14:tracePt t="111595" x="3714750" y="4518025"/>
          <p14:tracePt t="111949" x="3732213" y="4500563"/>
          <p14:tracePt t="111960" x="3759200" y="4500563"/>
          <p14:tracePt t="111970" x="3803650" y="4500563"/>
          <p14:tracePt t="111981" x="3857625" y="4491038"/>
          <p14:tracePt t="111995" x="3919538" y="4483100"/>
          <p14:tracePt t="112012" x="4027488" y="4456113"/>
          <p14:tracePt t="112028" x="4071938" y="4446588"/>
          <p14:tracePt t="112045" x="4152900" y="4438650"/>
          <p14:tracePt t="112062" x="4205288" y="4438650"/>
          <p14:tracePt t="112318" x="4179888" y="4456113"/>
          <p14:tracePt t="112328" x="4116388" y="4473575"/>
          <p14:tracePt t="112338" x="4044950" y="4491038"/>
          <p14:tracePt t="112348" x="3946525" y="4510088"/>
          <p14:tracePt t="112362" x="3848100" y="4537075"/>
          <p14:tracePt t="112379" x="3589338" y="4589463"/>
          <p14:tracePt t="112396" x="3482975" y="4625975"/>
          <p14:tracePt t="112412" x="3313113" y="4679950"/>
          <p14:tracePt t="112431" x="3152775" y="4687888"/>
          <p14:tracePt t="112445" x="3125788" y="4687888"/>
          <p14:tracePt t="112809" x="3170238" y="4687888"/>
          <p14:tracePt t="112818" x="3241675" y="4697413"/>
          <p14:tracePt t="112830" x="3322638" y="4714875"/>
          <p14:tracePt t="112845" x="3402013" y="4732338"/>
          <p14:tracePt t="112862" x="3455988" y="4732338"/>
          <p14:tracePt t="113261" x="3384550" y="4768850"/>
          <p14:tracePt t="113269" x="3330575" y="4786313"/>
          <p14:tracePt t="113280" x="3286125" y="4795838"/>
          <p14:tracePt t="113296" x="3224213" y="4813300"/>
          <p14:tracePt t="113312" x="3152775" y="4813300"/>
          <p14:tracePt t="113330" x="3098800" y="4813300"/>
          <p14:tracePt t="113346" x="3071813" y="4813300"/>
          <p14:tracePt t="113362" x="3036888" y="4803775"/>
          <p14:tracePt t="113381" x="3000375" y="4759325"/>
          <p14:tracePt t="113396" x="2990850" y="4759325"/>
          <p14:tracePt t="113412" x="2990850" y="4732338"/>
          <p14:tracePt t="113429" x="2982913" y="4732338"/>
          <p14:tracePt t="113446" x="2982913" y="4724400"/>
          <p14:tracePt t="114015" x="3017838" y="4741863"/>
          <p14:tracePt t="114026" x="3017838" y="4751388"/>
          <p14:tracePt t="114035" x="3036888" y="4751388"/>
          <p14:tracePt t="114047" x="3044825" y="4759325"/>
          <p14:tracePt t="114062" x="3054350" y="4759325"/>
          <p14:tracePt t="115666" x="3044825" y="4759325"/>
          <p14:tracePt t="115683" x="3027363" y="4751388"/>
          <p14:tracePt t="115700" x="3009900" y="4751388"/>
          <p14:tracePt t="115717" x="2982913" y="4751388"/>
          <p14:tracePt t="115733" x="2982913" y="4741863"/>
          <p14:tracePt t="115750" x="2973388" y="4741863"/>
          <p14:tracePt t="115768" x="2973388" y="4732338"/>
          <p14:tracePt t="115783" x="2973388" y="4714875"/>
          <p14:tracePt t="115799" x="2973388" y="4705350"/>
          <p14:tracePt t="115817" x="2973388" y="4697413"/>
          <p14:tracePt t="115833" x="2973388" y="4687888"/>
          <p14:tracePt t="115851" x="2973388" y="4679950"/>
          <p14:tracePt t="115933" x="2973388" y="4652963"/>
          <p14:tracePt t="115952" x="2965450" y="4633913"/>
          <p14:tracePt t="115966" x="2955925" y="4625975"/>
          <p14:tracePt t="115969" x="2938463" y="4616450"/>
          <p14:tracePt t="116000" x="2884488" y="4589463"/>
          <p14:tracePt t="116016" x="2867025" y="4589463"/>
          <p14:tracePt t="116033" x="2822575" y="4581525"/>
          <p14:tracePt t="116050" x="2803525" y="4572000"/>
          <p14:tracePt t="116066" x="2795588" y="4572000"/>
          <p14:tracePt t="116117" x="2813050" y="4554538"/>
          <p14:tracePt t="116133" x="2847975" y="4537075"/>
          <p14:tracePt t="116150" x="2867025" y="4527550"/>
          <p14:tracePt t="116167" x="2911475" y="4500563"/>
          <p14:tracePt t="116183" x="2938463" y="4491038"/>
          <p14:tracePt t="116200" x="2965450" y="4483100"/>
          <p14:tracePt t="116250" x="2965450" y="4510088"/>
          <p14:tracePt t="116267" x="2965450" y="4545013"/>
          <p14:tracePt t="116283" x="2965450" y="4554538"/>
          <p14:tracePt t="116300" x="2955925" y="4598988"/>
          <p14:tracePt t="116317" x="2955925" y="4660900"/>
          <p14:tracePt t="116333" x="2955925" y="4741863"/>
          <p14:tracePt t="116353" x="2990850" y="4902200"/>
          <p14:tracePt t="116367" x="3044825" y="5045075"/>
          <p14:tracePt t="116383" x="3081338" y="5108575"/>
          <p14:tracePt t="116634" x="3071813" y="5108575"/>
          <p14:tracePt t="116644" x="3054350" y="5108575"/>
          <p14:tracePt t="116654" x="3036888" y="5108575"/>
          <p14:tracePt t="116665" x="3000375" y="5108575"/>
          <p14:tracePt t="116680" x="2946400" y="5099050"/>
          <p14:tracePt t="116696" x="2874963" y="5045075"/>
          <p14:tracePt t="116713" x="2840038" y="4965700"/>
          <p14:tracePt t="116730" x="2822575" y="4919663"/>
          <p14:tracePt t="116746" x="2840038" y="4867275"/>
          <p14:tracePt t="116763" x="2867025" y="4830763"/>
          <p14:tracePt t="116780" x="2911475" y="4795838"/>
          <p14:tracePt t="116798" x="2938463" y="4776788"/>
          <p14:tracePt t="116813" x="2965450" y="4768850"/>
          <p14:tracePt t="116830" x="2973388" y="4741863"/>
          <p14:tracePt t="117135" x="2955925" y="4741863"/>
          <p14:tracePt t="117146" x="2928938" y="4714875"/>
          <p14:tracePt t="117156" x="2911475" y="4705350"/>
          <p14:tracePt t="117166" x="2901950" y="4687888"/>
          <p14:tracePt t="117180" x="2884488" y="4670425"/>
          <p14:tracePt t="117197" x="2867025" y="4643438"/>
          <p14:tracePt t="117213" x="2857500" y="4633913"/>
          <p14:tracePt t="117230" x="2857500" y="4608513"/>
          <p14:tracePt t="117247" x="2847975" y="4589463"/>
          <p14:tracePt t="117263" x="2847975" y="4581525"/>
          <p14:tracePt t="117280" x="2847975" y="4562475"/>
          <p14:tracePt t="117298" x="2847975" y="4545013"/>
          <p14:tracePt t="117313" x="2847975" y="4527550"/>
          <p14:tracePt t="117330" x="2847975" y="4518025"/>
          <p14:tracePt t="117347" x="2847975" y="4500563"/>
          <p14:tracePt t="117363" x="2857500" y="4473575"/>
          <p14:tracePt t="117381" x="2911475" y="4465638"/>
          <p14:tracePt t="117397" x="2938463" y="4465638"/>
          <p14:tracePt t="117413" x="3009900" y="4456113"/>
          <p14:tracePt t="117432" x="3044825" y="4456113"/>
          <p14:tracePt t="117447" x="3054350" y="4456113"/>
          <p14:tracePt t="117463" x="3071813" y="4456113"/>
          <p14:tracePt t="117480" x="3081338" y="4456113"/>
          <p14:tracePt t="117514" x="3081338" y="4465638"/>
          <p14:tracePt t="117523" x="3081338" y="4483100"/>
          <p14:tracePt t="117534" x="3081338" y="4491038"/>
          <p14:tracePt t="117547" x="3081338" y="4500563"/>
          <p14:tracePt t="117566" x="3081338" y="4537075"/>
          <p14:tracePt t="117580" x="3081338" y="4545013"/>
          <p14:tracePt t="117597" x="3098800" y="4572000"/>
          <p14:tracePt t="117614" x="3108325" y="4589463"/>
          <p14:tracePt t="117630" x="3125788" y="4616450"/>
          <p14:tracePt t="117882" x="3116263" y="4589463"/>
          <p14:tracePt t="117892" x="3098800" y="4554538"/>
          <p14:tracePt t="117902" x="3071813" y="4483100"/>
          <p14:tracePt t="117913" x="3044825" y="4419600"/>
          <p14:tracePt t="117930" x="3017838" y="4394200"/>
          <p14:tracePt t="117947" x="2990850" y="4375150"/>
          <p14:tracePt t="117964" x="2982913" y="4375150"/>
          <p14:tracePt t="118025" x="2982913" y="4367213"/>
          <p14:tracePt t="118035" x="3009900" y="4357688"/>
          <p14:tracePt t="118047" x="3027363" y="4340225"/>
          <p14:tracePt t="118063" x="3062288" y="4330700"/>
          <p14:tracePt t="118080" x="3187700" y="4313238"/>
          <p14:tracePt t="118097" x="3295650" y="4313238"/>
          <p14:tracePt t="118113" x="3330575" y="4313238"/>
          <p14:tracePt t="118130" x="3357563" y="4313238"/>
          <p14:tracePt t="118147" x="3367088" y="4313238"/>
          <p14:tracePt t="118163" x="3375025" y="4313238"/>
          <p14:tracePt t="118180" x="3375025" y="4384675"/>
          <p14:tracePt t="118198" x="3375025" y="4537075"/>
          <p14:tracePt t="118214" x="3375025" y="4608513"/>
          <p14:tracePt t="118230" x="3375025" y="4697413"/>
          <p14:tracePt t="118247" x="3375025" y="4732338"/>
          <p14:tracePt t="118263" x="3375025" y="4786313"/>
          <p14:tracePt t="118280" x="3375025" y="4830763"/>
          <p14:tracePt t="118547" x="3367088" y="4830763"/>
          <p14:tracePt t="118556" x="3330575" y="4830763"/>
          <p14:tracePt t="118567" x="3268663" y="4830763"/>
          <p14:tracePt t="118580" x="3187700" y="4813300"/>
          <p14:tracePt t="118598" x="3089275" y="4803775"/>
          <p14:tracePt t="118614" x="3054350" y="4803775"/>
          <p14:tracePt t="118630" x="3017838" y="4776788"/>
          <p14:tracePt t="118659" x="3017838" y="4759325"/>
          <p14:tracePt t="118670" x="3017838" y="4732338"/>
          <p14:tracePt t="118681" x="3027363" y="4705350"/>
          <p14:tracePt t="118697" x="3036888" y="4687888"/>
          <p14:tracePt t="118714" x="3062288" y="4652963"/>
          <p14:tracePt t="118731" x="3125788" y="4608513"/>
          <p14:tracePt t="118747" x="3160713" y="4589463"/>
          <p14:tracePt t="118764" x="3276600" y="4483100"/>
          <p14:tracePt t="118782" x="3375025" y="4303713"/>
          <p14:tracePt t="118797" x="3411538" y="4276725"/>
          <p14:tracePt t="119070" x="3348038" y="4214813"/>
          <p14:tracePt t="119079" x="3322638" y="4152900"/>
          <p14:tracePt t="119089" x="3286125" y="4081463"/>
          <p14:tracePt t="119100" x="3276600" y="4017963"/>
          <p14:tracePt t="119114" x="3268663" y="3946525"/>
          <p14:tracePt t="119130" x="3268663" y="3776663"/>
          <p14:tracePt t="119147" x="3259138" y="3625850"/>
          <p14:tracePt t="119164" x="3241675" y="3517900"/>
          <p14:tracePt t="119181" x="3224213" y="3446463"/>
          <p14:tracePt t="119198" x="3197225" y="3419475"/>
          <p14:tracePt t="119214" x="3133725" y="3375025"/>
          <p14:tracePt t="119232" x="3062288" y="3322638"/>
          <p14:tracePt t="119247" x="3036888" y="3303588"/>
          <p14:tracePt t="119264" x="2938463" y="3205163"/>
          <p14:tracePt t="119280" x="2894013" y="3170238"/>
          <p14:tracePt t="119297" x="2776538" y="3116263"/>
          <p14:tracePt t="119314" x="2679700" y="3062288"/>
          <p14:tracePt t="119330" x="2633663" y="3054350"/>
          <p14:tracePt t="119347" x="2527300" y="3000375"/>
          <p14:tracePt t="119366" x="2455863" y="2965450"/>
          <p14:tracePt t="119380" x="2438400" y="2955925"/>
          <p14:tracePt t="119425" x="2428875" y="2938463"/>
          <p14:tracePt t="119672" x="2438400" y="2938463"/>
          <p14:tracePt t="119682" x="2455863" y="2938463"/>
          <p14:tracePt t="119692" x="2465388" y="2938463"/>
          <p14:tracePt t="119702" x="2473325" y="2938463"/>
          <p14:tracePt t="119714" x="2482850" y="2938463"/>
          <p14:tracePt t="119730" x="2490788" y="2938463"/>
          <p14:tracePt t="119747" x="2509838" y="2938463"/>
          <p14:tracePt t="119764" x="2536825" y="2938463"/>
          <p14:tracePt t="119781" x="2554288" y="2955925"/>
          <p14:tracePt t="119798" x="2608263" y="2990850"/>
          <p14:tracePt t="119814" x="2616200" y="3000375"/>
          <p14:tracePt t="119866" x="2616200" y="3009900"/>
          <p14:tracePt t="119876" x="2616200" y="3017838"/>
          <p14:tracePt t="119886" x="2598738" y="3027363"/>
          <p14:tracePt t="119898" x="2571750" y="3027363"/>
          <p14:tracePt t="119914" x="2544763" y="3027363"/>
          <p14:tracePt t="119931" x="2482850" y="3044825"/>
          <p14:tracePt t="119948" x="2446338" y="3017838"/>
          <p14:tracePt t="119964" x="2428875" y="3009900"/>
          <p14:tracePt t="119968" x="2419350" y="2990850"/>
          <p14:tracePt t="119980" x="2411413" y="2982913"/>
          <p14:tracePt t="119999" x="2411413" y="2955925"/>
          <p14:tracePt t="120014" x="2411413" y="2938463"/>
          <p14:tracePt t="120030" x="2411413" y="2919413"/>
          <p14:tracePt t="120047" x="2411413" y="2901950"/>
          <p14:tracePt t="120064" x="2411413" y="2894013"/>
          <p14:tracePt t="120081" x="2419350" y="2894013"/>
          <p14:tracePt t="120326" x="2419350" y="2901950"/>
          <p14:tracePt t="120347" x="2419350" y="2919413"/>
          <p14:tracePt t="120357" x="2419350" y="2928938"/>
          <p14:tracePt t="120367" x="2419350" y="2955925"/>
          <p14:tracePt t="120381" x="2419350" y="2982913"/>
          <p14:tracePt t="120398" x="2419350" y="3044825"/>
          <p14:tracePt t="120414" x="2419350" y="3062288"/>
          <p14:tracePt t="120431" x="2419350" y="3108325"/>
          <p14:tracePt t="120450" x="2411413" y="3152775"/>
          <p14:tracePt t="120465" x="2401888" y="3187700"/>
          <p14:tracePt t="120481" x="2330450" y="3259138"/>
          <p14:tracePt t="120498" x="2303463" y="3276600"/>
          <p14:tracePt t="120514" x="2259013" y="3286125"/>
          <p14:tracePt t="120531" x="2241550" y="3286125"/>
          <p14:tracePt t="120547" x="2224088" y="3268663"/>
          <p14:tracePt t="120564" x="2205038" y="3205163"/>
          <p14:tracePt t="120583" x="2197100" y="3152775"/>
          <p14:tracePt t="120597" x="2170113" y="3125788"/>
          <p14:tracePt t="120614" x="2143125" y="3081338"/>
          <p14:tracePt t="120631" x="2133600" y="3062288"/>
          <p14:tracePt t="120647" x="2133600" y="3044825"/>
          <p14:tracePt t="120736" x="2143125" y="3044825"/>
          <p14:tracePt t="120746" x="2160588" y="3054350"/>
          <p14:tracePt t="120757" x="2187575" y="3062288"/>
          <p14:tracePt t="120767" x="2224088" y="3081338"/>
          <p14:tracePt t="120781" x="2286000" y="3108325"/>
          <p14:tracePt t="120798" x="2419350" y="3224213"/>
          <p14:tracePt t="120814" x="2482850" y="3268663"/>
          <p14:tracePt t="120831" x="2608263" y="3313113"/>
          <p14:tracePt t="120848" x="2732088" y="3340100"/>
          <p14:tracePt t="120864" x="2786063" y="3348038"/>
          <p14:tracePt t="121073" x="2830513" y="3348038"/>
          <p14:tracePt t="121083" x="2901950" y="3348038"/>
          <p14:tracePt t="121093" x="3009900" y="3384550"/>
          <p14:tracePt t="121104" x="3205163" y="3429000"/>
          <p14:tracePt t="121115" x="3330575" y="3517900"/>
          <p14:tracePt t="121131" x="3527425" y="3643313"/>
          <p14:tracePt t="122618" x="3884613" y="3768725"/>
          <p14:tracePt t="122635" x="4170363" y="3830638"/>
          <p14:tracePt t="122652" x="4741863" y="3875088"/>
          <p14:tracePt t="122669" x="5259388" y="3902075"/>
          <p14:tracePt t="122686" x="5419725" y="3911600"/>
          <p14:tracePt t="122703" x="5608638" y="3911600"/>
          <p14:tracePt t="122719" x="5741988" y="3884613"/>
          <p14:tracePt t="122954" x="5946775" y="3965575"/>
          <p14:tracePt t="122970" x="6081713" y="4037013"/>
          <p14:tracePt t="122985" x="6323013" y="4179888"/>
          <p14:tracePt t="123002" x="6384925" y="4224338"/>
          <p14:tracePt t="123020" x="6483350" y="4313238"/>
          <p14:tracePt t="123035" x="6527800" y="4375150"/>
          <p14:tracePt t="123052" x="6527800" y="4384675"/>
          <p14:tracePt t="123068" x="6527800" y="4419600"/>
          <p14:tracePt t="123085" x="6518275" y="4429125"/>
          <p14:tracePt t="123102" x="6419850" y="4419600"/>
          <p14:tracePt t="123119" x="6276975" y="4394200"/>
          <p14:tracePt t="123135" x="6242050" y="4394200"/>
          <p14:tracePt t="123153" x="6188075" y="4384675"/>
          <p14:tracePt t="123169" x="6143625" y="4384675"/>
          <p14:tracePt t="123185" x="6116638" y="4375150"/>
          <p14:tracePt t="123203" x="6018213" y="4330700"/>
          <p14:tracePt t="123219" x="5946775" y="4295775"/>
          <p14:tracePt t="123235" x="5813425" y="4205288"/>
          <p14:tracePt t="123252" x="5776913" y="4170363"/>
          <p14:tracePt t="123318" x="5776913" y="4152900"/>
          <p14:tracePt t="123336" x="5776913" y="4081463"/>
          <p14:tracePt t="123352" x="5803900" y="4017963"/>
          <p14:tracePt t="123368" x="5822950" y="3990975"/>
          <p14:tracePt t="123385" x="5848350" y="3946525"/>
          <p14:tracePt t="123402" x="5848350" y="3929063"/>
          <p14:tracePt t="123420" x="5875338" y="3894138"/>
          <p14:tracePt t="123435" x="5919788" y="3867150"/>
          <p14:tracePt t="123452" x="5938838" y="3867150"/>
          <p14:tracePt t="123470" x="5973763" y="3867150"/>
          <p14:tracePt t="123485" x="5991225" y="3867150"/>
          <p14:tracePt t="123502" x="6000750" y="3867150"/>
          <p14:tracePt t="123519" x="6018213" y="3867150"/>
          <p14:tracePt t="123535" x="6027738" y="3875088"/>
          <p14:tracePt t="123552" x="6054725" y="3894138"/>
          <p14:tracePt t="123569" x="6081713" y="3911600"/>
          <p14:tracePt t="123585" x="6089650" y="3911600"/>
          <p14:tracePt t="123637" x="6099175" y="3911600"/>
          <p14:tracePt t="123658" x="6108700" y="3929063"/>
          <p14:tracePt t="123676" x="6116638" y="3938588"/>
          <p14:tracePt t="123693" x="6116638" y="3946525"/>
          <p14:tracePt t="123710" x="6126163" y="3956050"/>
          <p14:tracePt t="123727" x="6134100" y="3965575"/>
          <p14:tracePt t="123744" x="6143625" y="4027488"/>
          <p14:tracePt t="123761" x="6161088" y="4089400"/>
          <p14:tracePt t="123779" x="6161088" y="4116388"/>
          <p14:tracePt t="123795" x="6161088" y="4179888"/>
          <p14:tracePt t="123811" x="6161088" y="4205288"/>
          <p14:tracePt t="123828" x="6161088" y="4286250"/>
          <p14:tracePt t="123845" x="6143625" y="4367213"/>
          <p14:tracePt t="123861" x="6126163" y="4384675"/>
          <p14:tracePt t="123878" x="6099175" y="4402138"/>
          <p14:tracePt t="123894" x="6062663" y="4402138"/>
          <p14:tracePt t="123911" x="6018213" y="4411663"/>
          <p14:tracePt t="123927" x="5956300" y="4419600"/>
          <p14:tracePt t="123943" x="5911850" y="4419600"/>
          <p14:tracePt t="123965" x="5830888" y="4438650"/>
          <p14:tracePt t="123970" x="5803900" y="4438650"/>
          <p14:tracePt t="123986" x="5776913" y="4446588"/>
          <p14:tracePt t="124004" x="5732463" y="4446588"/>
          <p14:tracePt t="124021" x="5680075" y="4375150"/>
          <p14:tracePt t="124254" x="5661025" y="4375150"/>
          <p14:tracePt t="124264" x="5634038" y="4375150"/>
          <p14:tracePt t="124274" x="5608638" y="4375150"/>
          <p14:tracePt t="124285" x="5572125" y="4375150"/>
          <p14:tracePt t="124299" x="5491163" y="4375150"/>
          <p14:tracePt t="124316" x="5330825" y="4357688"/>
          <p14:tracePt t="124332" x="5276850" y="4348163"/>
          <p14:tracePt t="124349" x="5197475" y="4348163"/>
          <p14:tracePt t="124367" x="5160963" y="4348163"/>
          <p14:tracePt t="124510" x="5170488" y="4348163"/>
          <p14:tracePt t="124520" x="5180013" y="4348163"/>
          <p14:tracePt t="124532" x="5197475" y="4348163"/>
          <p14:tracePt t="124550" x="5232400" y="4348163"/>
          <p14:tracePt t="124565" x="5251450" y="4340225"/>
          <p14:tracePt t="124582" x="5313363" y="4330700"/>
          <p14:tracePt t="124599" x="5340350" y="4330700"/>
          <p14:tracePt t="124615" x="5375275" y="4322763"/>
          <p14:tracePt t="124632" x="5384800" y="4322763"/>
          <p14:tracePt t="124694" x="5375275" y="4322763"/>
          <p14:tracePt t="124704" x="5348288" y="4322763"/>
          <p14:tracePt t="124716" x="5322888" y="4322763"/>
          <p14:tracePt t="124732" x="5276850" y="4322763"/>
          <p14:tracePt t="124749" x="5187950" y="4313238"/>
          <p14:tracePt t="124765" x="5126038" y="4313238"/>
          <p14:tracePt t="124782" x="5108575" y="4303713"/>
          <p14:tracePt t="124799" x="5089525" y="4303713"/>
          <p14:tracePt t="124868" x="5089525" y="4295775"/>
          <p14:tracePt t="124878" x="5089525" y="4276725"/>
          <p14:tracePt t="124888" x="5099050" y="4276725"/>
          <p14:tracePt t="124899" x="5126038" y="4268788"/>
          <p14:tracePt t="124915" x="5133975" y="4259263"/>
          <p14:tracePt t="124932" x="5170488" y="4259263"/>
          <p14:tracePt t="124950" x="5187950" y="4259263"/>
          <p14:tracePt t="124966" x="5197475" y="4259263"/>
          <p14:tracePt t="124971" x="5214938" y="4259263"/>
          <p14:tracePt t="124982" x="5224463" y="4259263"/>
          <p14:tracePt t="125001" x="5259388" y="4259263"/>
          <p14:tracePt t="125015" x="5268913" y="4259263"/>
          <p14:tracePt t="125032" x="5276850" y="4259263"/>
          <p14:tracePt t="125124" x="5259388" y="4259263"/>
          <p14:tracePt t="125134" x="5241925" y="4259263"/>
          <p14:tracePt t="125144" x="5214938" y="4259263"/>
          <p14:tracePt t="125153" x="5187950" y="4259263"/>
          <p14:tracePt t="125165" x="5170488" y="4259263"/>
          <p14:tracePt t="125182" x="5143500" y="4259263"/>
          <p14:tracePt t="125199" x="5108575" y="4259263"/>
          <p14:tracePt t="125216" x="5089525" y="4259263"/>
          <p14:tracePt t="125277" x="5108575" y="4259263"/>
          <p14:tracePt t="125287" x="5133975" y="4259263"/>
          <p14:tracePt t="125299" x="5153025" y="4259263"/>
          <p14:tracePt t="125315" x="5160963" y="4259263"/>
          <p14:tracePt t="125332" x="5170488" y="4259263"/>
          <p14:tracePt t="125349" x="5180013" y="4259263"/>
          <p14:tracePt t="125605" x="5116513" y="4259263"/>
          <p14:tracePt t="125614" x="4938713" y="4214813"/>
          <p14:tracePt t="125624" x="4581525" y="4116388"/>
          <p14:tracePt t="125635" x="4116388" y="3973513"/>
          <p14:tracePt t="125649" x="3679825" y="3813175"/>
          <p14:tracePt t="125666" x="3036888" y="3429000"/>
          <p14:tracePt t="125682" x="2830513" y="3330575"/>
          <p14:tracePt t="125699" x="2697163" y="3251200"/>
          <p14:tracePt t="125718" x="2679700" y="3232150"/>
          <p14:tracePt t="125732" x="2679700" y="3214688"/>
          <p14:tracePt t="125749" x="2679700" y="3108325"/>
          <p14:tracePt t="125982" x="2679700" y="3089275"/>
          <p14:tracePt t="125993" x="2660650" y="3071813"/>
          <p14:tracePt t="126003" x="2643188" y="3054350"/>
          <p14:tracePt t="126016" x="2616200" y="3017838"/>
          <p14:tracePt t="126034" x="2571750" y="2946400"/>
          <p14:tracePt t="126049" x="2554288" y="2901950"/>
          <p14:tracePt t="126066" x="2554288" y="2847975"/>
          <p14:tracePt t="126082" x="2554288" y="2813050"/>
          <p14:tracePt t="126099" x="2562225" y="2759075"/>
          <p14:tracePt t="126146" x="2562225" y="2751138"/>
          <p14:tracePt t="126207" x="2571750" y="2813050"/>
          <p14:tracePt t="126218" x="2589213" y="2857500"/>
          <p14:tracePt t="126228" x="2608263" y="2901950"/>
          <p14:tracePt t="126238" x="2616200" y="2946400"/>
          <p14:tracePt t="126249" x="2625725" y="2982913"/>
          <p14:tracePt t="126266" x="2625725" y="3000375"/>
          <p14:tracePt t="126351" x="2643188" y="2982913"/>
          <p14:tracePt t="126361" x="2652713" y="2973388"/>
          <p14:tracePt t="126371" x="2660650" y="2955925"/>
          <p14:tracePt t="126382" x="2687638" y="2955925"/>
          <p14:tracePt t="126399" x="2705100" y="2946400"/>
          <p14:tracePt t="126416" x="2732088" y="2928938"/>
          <p14:tracePt t="126433" x="2759075" y="2911475"/>
          <p14:tracePt t="126449" x="2776538" y="2901950"/>
          <p14:tracePt t="126466" x="2786063" y="2901950"/>
          <p14:tracePt t="126483" x="2786063" y="2894013"/>
          <p14:tracePt t="126525" x="2803525" y="2911475"/>
          <p14:tracePt t="126536" x="2822575" y="2938463"/>
          <p14:tracePt t="126545" x="2840038" y="3000375"/>
          <p14:tracePt t="126555" x="2847975" y="3062288"/>
          <p14:tracePt t="126567" x="2857500" y="3116263"/>
          <p14:tracePt t="126583" x="2857500" y="3152775"/>
          <p14:tracePt t="126599" x="2857500" y="3160713"/>
          <p14:tracePt t="126618" x="2857500" y="3170238"/>
          <p14:tracePt t="126632" x="2830513" y="3170238"/>
          <p14:tracePt t="126649" x="2759075" y="3170238"/>
          <p14:tracePt t="126666" x="2705100" y="3160713"/>
          <p14:tracePt t="126682" x="2438400" y="3062288"/>
          <p14:tracePt t="126699" x="2187575" y="3036888"/>
          <p14:tracePt t="126716" x="2009775" y="3027363"/>
          <p14:tracePt t="126732" x="1714500" y="3027363"/>
          <p14:tracePt t="126750" x="1581150" y="3017838"/>
          <p14:tracePt t="126766" x="1554163" y="3009900"/>
          <p14:tracePt t="126811" x="1554163" y="3000375"/>
          <p14:tracePt t="126831" x="1554163" y="2990850"/>
          <p14:tracePt t="126842" x="1562100" y="2973388"/>
          <p14:tracePt t="126852" x="1571625" y="2973388"/>
          <p14:tracePt t="126866" x="1581150" y="2955925"/>
          <p14:tracePt t="126883" x="1625600" y="2946400"/>
          <p14:tracePt t="126899" x="1643063" y="2946400"/>
          <p14:tracePt t="126916" x="1687513" y="2928938"/>
          <p14:tracePt t="126974" x="1697038" y="2928938"/>
          <p14:tracePt t="126985" x="1697038" y="2919413"/>
          <p14:tracePt t="127118" x="1697038" y="2911475"/>
          <p14:tracePt t="127189" x="1704975" y="2911475"/>
          <p14:tracePt t="127200" x="1714500" y="2894013"/>
          <p14:tracePt t="127210" x="1724025" y="2884488"/>
          <p14:tracePt t="127220" x="1731963" y="2874963"/>
          <p14:tracePt t="127232" x="1751013" y="2857500"/>
          <p14:tracePt t="127249" x="1758950" y="2847975"/>
          <p14:tracePt t="127312" x="1758950" y="2857500"/>
          <p14:tracePt t="127322" x="1751013" y="2884488"/>
          <p14:tracePt t="127334" x="1731963" y="2894013"/>
          <p14:tracePt t="127349" x="1724025" y="2911475"/>
          <p14:tracePt t="127366" x="1697038" y="2938463"/>
          <p14:tracePt t="127385" x="1697038" y="2965450"/>
          <p14:tracePt t="127399" x="1697038" y="2990850"/>
          <p14:tracePt t="129023" x="1839913" y="2990850"/>
          <p14:tracePt t="129039" x="2170113" y="2965450"/>
          <p14:tracePt t="129056" x="2490788" y="2965450"/>
          <p14:tracePt t="129072" x="2973388" y="2830513"/>
          <p14:tracePt t="129089" x="3179763" y="2795588"/>
          <p14:tracePt t="129105" x="3438525" y="2768600"/>
          <p14:tracePt t="129122" x="3724275" y="2786063"/>
          <p14:tracePt t="129138" x="3822700" y="2803525"/>
          <p14:tracePt t="129156" x="3919538" y="2840038"/>
          <p14:tracePt t="129389" x="4108450" y="2919413"/>
          <p14:tracePt t="129405" x="4224338" y="2990850"/>
          <p14:tracePt t="129422" x="4456113" y="3098800"/>
          <p14:tracePt t="129439" x="4670425" y="3197225"/>
          <p14:tracePt t="129455" x="4768850" y="3241675"/>
          <p14:tracePt t="129473" x="4938713" y="3375025"/>
          <p14:tracePt t="129491" x="5010150" y="3429000"/>
          <p14:tracePt t="129507" x="5010150" y="3438525"/>
          <p14:tracePt t="129523" x="5018088" y="3438525"/>
          <p14:tracePt t="129757" x="5018088" y="3446463"/>
          <p14:tracePt t="129790" x="5126038" y="3394075"/>
          <p14:tracePt t="129806" x="5251450" y="3394075"/>
          <p14:tracePt t="129824" x="5348288" y="3394075"/>
          <p14:tracePt t="129841" x="5456238" y="3394075"/>
          <p14:tracePt t="129857" x="5465763" y="3394075"/>
          <p14:tracePt t="129877" x="5473700" y="3394075"/>
          <p14:tracePt t="129922" x="5419725" y="3394075"/>
          <p14:tracePt t="129939" x="5394325" y="3375025"/>
          <p14:tracePt t="129952" x="5330825" y="3330575"/>
          <p14:tracePt t="129966" x="5303838" y="3322638"/>
          <p14:tracePt t="129984" x="5276850" y="3286125"/>
          <p14:tracePt t="130000" x="5276850" y="3268663"/>
          <p14:tracePt t="130016" x="5259388" y="3241675"/>
          <p14:tracePt t="130033" x="5259388" y="3224213"/>
          <p14:tracePt t="130050" x="5251450" y="3197225"/>
          <p14:tracePt t="130067" x="5251450" y="3160713"/>
          <p14:tracePt t="130084" x="5251450" y="3108325"/>
          <p14:tracePt t="130117" x="5251450" y="3089275"/>
          <p14:tracePt t="130186" x="5251450" y="3098800"/>
          <p14:tracePt t="132404" x="5241925" y="3152775"/>
          <p14:tracePt t="132421" x="5214938" y="3160713"/>
          <p14:tracePt t="132438" x="5180013" y="3232150"/>
          <p14:tracePt t="132454" x="5160963" y="3276600"/>
          <p14:tracePt t="132471" x="5143500" y="3322638"/>
          <p14:tracePt t="132488" x="5133975" y="3340100"/>
          <p14:tracePt t="132504" x="5126038" y="3348038"/>
          <p14:tracePt t="132522" x="5126038" y="3375025"/>
          <p14:tracePt t="132538" x="5116513" y="3384550"/>
          <p14:tracePt t="132588" x="5126038" y="3402013"/>
          <p14:tracePt t="132794" x="5081588" y="3419475"/>
          <p14:tracePt t="132804" x="4973638" y="3438525"/>
          <p14:tracePt t="132818" x="4803775" y="3473450"/>
          <p14:tracePt t="132835" x="4527550" y="3490913"/>
          <p14:tracePt t="132851" x="3705225" y="3490913"/>
          <p14:tracePt t="132868" x="2830513" y="3446463"/>
          <p14:tracePt t="132884" x="2482850" y="3419475"/>
          <p14:tracePt t="132901" x="2152650" y="3384550"/>
          <p14:tracePt t="132918" x="2009775" y="3357563"/>
          <p14:tracePt t="132934" x="1955800" y="3348038"/>
          <p14:tracePt t="132951" x="1919288" y="3330575"/>
          <p14:tracePt t="132968" x="1901825" y="3268663"/>
          <p14:tracePt t="133265" x="1919288" y="3268663"/>
          <p14:tracePt t="133275" x="1946275" y="3268663"/>
          <p14:tracePt t="133287" x="1982788" y="3259138"/>
          <p14:tracePt t="133301" x="2009775" y="3259138"/>
          <p14:tracePt t="133318" x="2062163" y="3241675"/>
          <p14:tracePt t="133335" x="2108200" y="3232150"/>
          <p14:tracePt t="133351" x="2152650" y="3224213"/>
          <p14:tracePt t="133368" x="2170113" y="3197225"/>
          <p14:tracePt t="133384" x="2170113" y="3179763"/>
          <p14:tracePt t="133401" x="2170113" y="3152775"/>
          <p14:tracePt t="133418" x="2170113" y="3108325"/>
          <p14:tracePt t="133434" x="2152650" y="3081338"/>
          <p14:tracePt t="133451" x="2125663" y="3036888"/>
          <p14:tracePt t="133468" x="2116138" y="3009900"/>
          <p14:tracePt t="133484" x="2089150" y="2973388"/>
          <p14:tracePt t="133501" x="2089150" y="2938463"/>
          <p14:tracePt t="133517" x="2081213" y="2919413"/>
          <p14:tracePt t="133715" x="2089150" y="2919413"/>
          <p14:tracePt t="133726" x="2108200" y="2919413"/>
          <p14:tracePt t="133736" x="2125663" y="2919413"/>
          <p14:tracePt t="133751" x="2143125" y="2919413"/>
          <p14:tracePt t="133767" x="2187575" y="2938463"/>
          <p14:tracePt t="133784" x="2205038" y="2938463"/>
          <p14:tracePt t="133879" x="2187575" y="2938463"/>
          <p14:tracePt t="133888" x="2170113" y="2938463"/>
          <p14:tracePt t="133901" x="2152650" y="2919413"/>
          <p14:tracePt t="133918" x="2133600" y="2911475"/>
          <p14:tracePt t="133934" x="2116138" y="2884488"/>
          <p14:tracePt t="133970" x="2133600" y="2884488"/>
          <p14:tracePt t="135139" x="2571750" y="2884488"/>
          <p14:tracePt t="135155" x="2884488" y="2884488"/>
          <p14:tracePt t="135171" x="3589338" y="2973388"/>
          <p14:tracePt t="135188" x="4303713" y="3116263"/>
          <p14:tracePt t="135205" x="4608513" y="3170238"/>
          <p14:tracePt t="135222" x="5062538" y="3259138"/>
          <p14:tracePt t="135238" x="5322888" y="3340100"/>
          <p14:tracePt t="135255" x="5402263" y="3340100"/>
          <p14:tracePt t="135555" x="5653088" y="3340100"/>
          <p14:tracePt t="135573" x="5795963" y="3340100"/>
          <p14:tracePt t="135590" x="6143625" y="3340100"/>
          <p14:tracePt t="135606" x="6323013" y="3340100"/>
          <p14:tracePt t="135622" x="6402388" y="3340100"/>
          <p14:tracePt t="135639" x="6510338" y="3303588"/>
          <p14:tracePt t="135655" x="6554788" y="3286125"/>
          <p14:tracePt t="135972" x="6581775" y="3286125"/>
          <p14:tracePt t="135989" x="6643688" y="3286125"/>
          <p14:tracePt t="136005" x="6688138" y="3286125"/>
          <p14:tracePt t="136272" x="6697663" y="3286125"/>
          <p14:tracePt t="136305" x="6705600" y="3286125"/>
          <p14:tracePt t="136322" x="6715125" y="3286125"/>
          <p14:tracePt t="136372" x="6724650" y="3286125"/>
          <p14:tracePt t="136422" x="6732588" y="3303588"/>
          <p14:tracePt t="136439" x="6732588" y="3322638"/>
          <p14:tracePt t="136455" x="6732588" y="3330575"/>
          <p14:tracePt t="136472" x="6732588" y="3340100"/>
          <p14:tracePt t="136490" x="6697663" y="3357563"/>
          <p14:tracePt t="136506" x="6616700" y="3411538"/>
          <p14:tracePt t="136522" x="6554788" y="3429000"/>
          <p14:tracePt t="136539" x="6446838" y="3482975"/>
          <p14:tracePt t="136555" x="6402388" y="3490913"/>
          <p14:tracePt t="136569" x="6286500" y="3500438"/>
          <p14:tracePt t="136585" x="6269038" y="3500438"/>
          <p14:tracePt t="136602" x="6251575" y="3500438"/>
          <p14:tracePt t="136650" x="6242050" y="3465513"/>
          <p14:tracePt t="136660" x="6242050" y="3438525"/>
          <p14:tracePt t="136897" x="6269038" y="3429000"/>
          <p14:tracePt t="136906" x="6303963" y="3429000"/>
          <p14:tracePt t="136918" x="6330950" y="3429000"/>
          <p14:tracePt t="136937" x="6402388" y="3411538"/>
          <p14:tracePt t="136952" x="6429375" y="3411538"/>
          <p14:tracePt t="136968" x="6456363" y="3394075"/>
          <p14:tracePt t="137632" x="6483350" y="3394075"/>
          <p14:tracePt t="137643" x="6510338" y="3394075"/>
          <p14:tracePt t="137654" x="6518275" y="3375025"/>
          <p14:tracePt t="137684" x="6518275" y="3394075"/>
          <p14:tracePt t="137694" x="6510338" y="3402013"/>
          <p14:tracePt t="137705" x="6473825" y="3429000"/>
          <p14:tracePt t="137718" x="6419850" y="3446463"/>
          <p14:tracePt t="137735" x="6224588" y="3465513"/>
          <p14:tracePt t="137752" x="6134100" y="3465513"/>
          <p14:tracePt t="137769" x="5965825" y="3465513"/>
          <p14:tracePt t="137785" x="5875338" y="3438525"/>
          <p14:tracePt t="137802" x="5867400" y="3419475"/>
          <p14:tracePt t="137819" x="5867400" y="3367088"/>
          <p14:tracePt t="139040" x="5884863" y="3367088"/>
          <p14:tracePt t="139057" x="5973763" y="3357563"/>
          <p14:tracePt t="139074" x="6081713" y="3348038"/>
          <p14:tracePt t="139089" x="6116638" y="3348038"/>
          <p14:tracePt t="139106" x="6170613" y="3348038"/>
          <p14:tracePt t="139123" x="6197600" y="3348038"/>
          <p14:tracePt t="139139" x="6224588" y="3357563"/>
          <p14:tracePt t="139156" x="6242050" y="3367088"/>
          <p14:tracePt t="139574" x="6330950" y="3367088"/>
          <p14:tracePt t="139589" x="6375400" y="3367088"/>
          <p14:tracePt t="139607" x="6500813" y="3367088"/>
          <p14:tracePt t="139623" x="6545263" y="3357563"/>
          <p14:tracePt t="139640" x="6616700" y="3322638"/>
          <p14:tracePt t="139656" x="6643688" y="3313113"/>
          <p14:tracePt t="139673" x="6643688" y="3303588"/>
          <p14:tracePt t="139889" x="6643688" y="3313113"/>
          <p14:tracePt t="139907" x="6643688" y="3322638"/>
          <p14:tracePt t="139939" x="6626225" y="3340100"/>
          <p14:tracePt t="139957" x="6599238" y="3367088"/>
          <p14:tracePt t="139973" x="6545263" y="3384550"/>
          <p14:tracePt t="139989" x="6518275" y="3394075"/>
          <p14:tracePt t="140007" x="6456363" y="3402013"/>
          <p14:tracePt t="140025" x="6367463" y="3402013"/>
          <p14:tracePt t="140042" x="6313488" y="3402013"/>
          <p14:tracePt t="140058" x="6180138" y="3394075"/>
          <p14:tracePt t="140075" x="6108700" y="3375025"/>
          <p14:tracePt t="140090" x="6089650" y="3367088"/>
          <p14:tracePt t="140107" x="6072188" y="3357563"/>
          <p14:tracePt t="140145" x="6054725" y="3340100"/>
          <p14:tracePt t="140164" x="6037263" y="3330575"/>
          <p14:tracePt t="140186" x="6027738" y="3313113"/>
          <p14:tracePt t="140642" x="6018213" y="3313113"/>
          <p14:tracePt t="140659" x="6010275" y="3322638"/>
          <p14:tracePt t="140680" x="6010275" y="3330575"/>
          <p14:tracePt t="140700" x="6010275" y="3340100"/>
          <p14:tracePt t="140710" x="6010275" y="3357563"/>
          <p14:tracePt t="140722" x="6010275" y="3384550"/>
          <p14:tracePt t="140736" x="6018213" y="3419475"/>
          <p14:tracePt t="140753" x="6045200" y="3438525"/>
          <p14:tracePt t="141069" x="6045200" y="3446463"/>
          <p14:tracePt t="141089" x="6045200" y="3455988"/>
          <p14:tracePt t="141109" x="6054725" y="3465513"/>
          <p14:tracePt t="141120" x="6072188" y="3482975"/>
          <p14:tracePt t="141130" x="6116638" y="3500438"/>
          <p14:tracePt t="141140" x="6153150" y="3517900"/>
          <p14:tracePt t="141153" x="6197600" y="3527425"/>
          <p14:tracePt t="141171" x="6242050" y="3527425"/>
          <p14:tracePt t="142794" x="6153150" y="3303588"/>
          <p14:tracePt t="142810" x="6010275" y="3125788"/>
          <p14:tracePt t="142827" x="5830888" y="2973388"/>
          <p14:tracePt t="142844" x="5697538" y="2830513"/>
          <p14:tracePt t="142860" x="5456238" y="2608263"/>
          <p14:tracePt t="142876" x="5394325" y="2554288"/>
          <p14:tracePt t="142893" x="5313363" y="2490788"/>
          <p14:tracePt t="142909" x="5303838" y="2473325"/>
          <p14:tracePt t="142942" x="5303838" y="2411413"/>
          <p14:tracePt t="143309" x="5259388" y="2411413"/>
          <p14:tracePt t="143325" x="5241925" y="2411413"/>
          <p14:tracePt t="143343" x="5224463" y="2411413"/>
          <p14:tracePt t="143359" x="5214938" y="2411413"/>
          <p14:tracePt t="143376" x="5214938" y="2401888"/>
          <p14:tracePt t="143393" x="5214938" y="2347913"/>
          <p14:tracePt t="143409" x="5214938" y="2259013"/>
          <p14:tracePt t="143427" x="5214938" y="2251075"/>
          <p14:tracePt t="143442" x="5214938" y="2232025"/>
          <p14:tracePt t="143831" x="5268913" y="2241550"/>
          <p14:tracePt t="143840" x="5375275" y="2268538"/>
          <p14:tracePt t="143854" x="5581650" y="2322513"/>
          <p14:tracePt t="143872" x="6062663" y="2446338"/>
          <p14:tracePt t="143887" x="6323013" y="2554288"/>
          <p14:tracePt t="143904" x="6599238" y="2581275"/>
          <p14:tracePt t="143921" x="6688138" y="2581275"/>
          <p14:tracePt t="143937" x="6759575" y="2571750"/>
          <p14:tracePt t="144219" x="6823075" y="2544763"/>
          <p14:tracePt t="144230" x="6902450" y="2509838"/>
          <p14:tracePt t="144240" x="6983413" y="2465388"/>
          <p14:tracePt t="144254" x="7054850" y="2384425"/>
          <p14:tracePt t="144270" x="7170738" y="2303463"/>
          <p14:tracePt t="144287" x="7224713" y="2251075"/>
          <p14:tracePt t="144304" x="7304088" y="2205038"/>
          <p14:tracePt t="144321" x="7340600" y="2187575"/>
          <p14:tracePt t="144338" x="7348538" y="2187575"/>
          <p14:tracePt t="144354" x="7358063" y="2170113"/>
          <p14:tracePt t="144792" x="7358063" y="2160588"/>
          <p14:tracePt t="144894" x="7358063" y="2170113"/>
          <p14:tracePt t="144904" x="7358063" y="2179638"/>
          <p14:tracePt t="144925" x="7358063" y="2187575"/>
          <p14:tracePt t="144935" x="7358063" y="2197100"/>
          <p14:tracePt t="144945" x="7358063" y="2205038"/>
          <p14:tracePt t="144956" x="7348538" y="2205038"/>
          <p14:tracePt t="145262" x="7340600" y="2205038"/>
          <p14:tracePt t="145273" x="7323138" y="2197100"/>
          <p14:tracePt t="145282" x="7313613" y="2187575"/>
          <p14:tracePt t="145292" x="7296150" y="2160588"/>
          <p14:tracePt t="145304" x="7277100" y="2098675"/>
          <p14:tracePt t="145321" x="7277100" y="2036763"/>
          <p14:tracePt t="145338" x="7277100" y="1973263"/>
          <p14:tracePt t="145355" x="7323138" y="1911350"/>
          <p14:tracePt t="145371" x="7375525" y="1893888"/>
          <p14:tracePt t="145387" x="7473950" y="1847850"/>
          <p14:tracePt t="145406" x="7518400" y="1812925"/>
          <p14:tracePt t="145421" x="7537450" y="1803400"/>
          <p14:tracePt t="145437" x="7562850" y="1768475"/>
          <p14:tracePt t="145454" x="7589838" y="1768475"/>
          <p14:tracePt t="145471" x="7643813" y="1776413"/>
          <p14:tracePt t="145487" x="7661275" y="1795463"/>
          <p14:tracePt t="145504" x="7661275" y="1822450"/>
          <p14:tracePt t="145521" x="7661275" y="1839913"/>
          <p14:tracePt t="145540" x="7661275" y="1866900"/>
          <p14:tracePt t="145554" x="7670800" y="1901825"/>
          <p14:tracePt t="145571" x="7705725" y="2009775"/>
          <p14:tracePt t="145589" x="7732713" y="2071688"/>
          <p14:tracePt t="145605" x="7732713" y="2098675"/>
          <p14:tracePt t="145621" x="7732713" y="2125663"/>
          <p14:tracePt t="145637" x="7732713" y="2152650"/>
          <p14:tracePt t="145654" x="7715250" y="2197100"/>
          <p14:tracePt t="145671" x="7688263" y="2268538"/>
          <p14:tracePt t="145687" x="7670800" y="2295525"/>
          <p14:tracePt t="145704" x="7643813" y="2393950"/>
          <p14:tracePt t="145722" x="7634288" y="2465388"/>
          <p14:tracePt t="145737" x="7616825" y="2465388"/>
          <p14:tracePt t="146029" x="7608888" y="2465388"/>
          <p14:tracePt t="146040" x="7589838" y="2465388"/>
          <p14:tracePt t="146050" x="7581900" y="2465388"/>
          <p14:tracePt t="146060" x="7562850" y="2446338"/>
          <p14:tracePt t="146072" x="7537450" y="2438400"/>
          <p14:tracePt t="146088" x="7510463" y="2438400"/>
          <p14:tracePt t="146105" x="7466013" y="2419350"/>
          <p14:tracePt t="146121" x="7412038" y="2401888"/>
          <p14:tracePt t="146137" x="7375525" y="2384425"/>
          <p14:tracePt t="146154" x="7304088" y="2366963"/>
          <p14:tracePt t="146173" x="7232650" y="2357438"/>
          <p14:tracePt t="146187" x="7215188" y="2357438"/>
          <p14:tracePt t="146204" x="7188200" y="2330450"/>
          <p14:tracePt t="146612" x="7143750" y="2339975"/>
          <p14:tracePt t="146623" x="7062788" y="2374900"/>
          <p14:tracePt t="146633" x="6973888" y="2428875"/>
          <p14:tracePt t="146643" x="6823075" y="2473325"/>
          <p14:tracePt t="146654" x="6626225" y="2536825"/>
          <p14:tracePt t="146671" x="6500813" y="2571750"/>
          <p14:tracePt t="146688" x="6259513" y="2589213"/>
          <p14:tracePt t="146705" x="6000750" y="2598738"/>
          <p14:tracePt t="146721" x="5911850" y="2598738"/>
          <p14:tracePt t="146738" x="5776913" y="2571750"/>
          <p14:tracePt t="146755" x="5724525" y="2517775"/>
          <p14:tracePt t="146771" x="5697538" y="2473325"/>
          <p14:tracePt t="146788" x="5688013" y="2473325"/>
          <p14:tracePt t="150683" x="5705475" y="2465388"/>
          <p14:tracePt t="150693" x="5732463" y="2465388"/>
          <p14:tracePt t="150705" x="5768975" y="2465388"/>
          <p14:tracePt t="150724" x="5822950" y="2465388"/>
          <p14:tracePt t="150739" x="5840413" y="2482850"/>
          <p14:tracePt t="150755" x="5875338" y="2517775"/>
          <p14:tracePt t="150772" x="5884863" y="2536825"/>
          <p14:tracePt t="150789" x="5938838" y="2581275"/>
          <p14:tracePt t="150805" x="6054725" y="2660650"/>
          <p14:tracePt t="150822" x="6108700" y="2697163"/>
          <p14:tracePt t="150839" x="6259513" y="2795588"/>
          <p14:tracePt t="150856" x="6465888" y="2857500"/>
          <p14:tracePt t="150872" x="6545263" y="2857500"/>
          <p14:tracePt t="150888" x="6724650" y="2795588"/>
          <p14:tracePt t="150905" x="6823075" y="2751138"/>
          <p14:tracePt t="150922" x="6983413" y="2652713"/>
          <p14:tracePt t="150939" x="7081838" y="2581275"/>
          <p14:tracePt t="150955" x="7126288" y="2544763"/>
          <p14:tracePt t="150972" x="7224713" y="2473325"/>
          <p14:tracePt t="150990" x="7304088" y="2411413"/>
          <p14:tracePt t="151006" x="7323138" y="2401888"/>
          <p14:tracePt t="151022" x="7358063" y="2366963"/>
          <p14:tracePt t="151039" x="7375525" y="2312988"/>
          <p14:tracePt t="151056" x="7375525" y="2259013"/>
          <p14:tracePt t="151297" x="7412038" y="2268538"/>
          <p14:tracePt t="151307" x="7446963" y="2286000"/>
          <p14:tracePt t="151317" x="7483475" y="2303463"/>
          <p14:tracePt t="151327" x="7537450" y="2339975"/>
          <p14:tracePt t="151339" x="7616825" y="2357438"/>
          <p14:tracePt t="151356" x="7688263" y="2374900"/>
          <p14:tracePt t="151372" x="7786688" y="2374900"/>
          <p14:tracePt t="151389" x="7840663" y="2347913"/>
          <p14:tracePt t="151406" x="7867650" y="2241550"/>
          <p14:tracePt t="151422" x="7894638" y="1982788"/>
          <p14:tracePt t="151439" x="7823200" y="1724025"/>
          <p14:tracePt t="151455" x="7759700" y="1608138"/>
          <p14:tracePt t="151472" x="7653338" y="1562100"/>
          <p14:tracePt t="151489" x="7616825" y="1562100"/>
          <p14:tracePt t="151493" x="7589838" y="1562100"/>
          <p14:tracePt t="151506" x="7562850" y="1589088"/>
          <p14:tracePt t="151522" x="7466013" y="1724025"/>
          <p14:tracePt t="151539" x="7429500" y="1803400"/>
          <p14:tracePt t="151556" x="7375525" y="1911350"/>
          <p14:tracePt t="151573" x="7375525" y="1982788"/>
          <p14:tracePt t="151589" x="7446963" y="2027238"/>
          <p14:tracePt t="155828" x="6902450" y="2259013"/>
          <p14:tracePt t="155838" x="6643688" y="2428875"/>
          <p14:tracePt t="155848" x="6375400" y="2581275"/>
          <p14:tracePt t="155859" x="6170613" y="2776538"/>
          <p14:tracePt t="155874" x="5857875" y="2973388"/>
          <p14:tracePt t="155890" x="5197475" y="3303588"/>
          <p14:tracePt t="155907" x="4848225" y="3473450"/>
          <p14:tracePt t="155924" x="4295775" y="3830638"/>
          <p14:tracePt t="155940" x="3938588" y="4027488"/>
          <p14:tracePt t="155957" x="3822700" y="4089400"/>
          <p14:tracePt t="155973" x="3741738" y="4170363"/>
          <p14:tracePt t="156216" x="3687763" y="4205288"/>
          <p14:tracePt t="156226" x="3616325" y="4251325"/>
          <p14:tracePt t="156240" x="3527425" y="4295775"/>
          <p14:tracePt t="156257" x="3179763" y="4438650"/>
          <p14:tracePt t="156273" x="3062288" y="4518025"/>
          <p14:tracePt t="156290" x="2884488" y="4598988"/>
          <p14:tracePt t="156308" x="2803525" y="4633913"/>
          <p14:tracePt t="156323" x="2786063" y="4652963"/>
          <p14:tracePt t="156340" x="2768600" y="4660900"/>
          <p14:tracePt t="156380" x="2759075" y="4660900"/>
          <p14:tracePt t="156421" x="2759075" y="4643438"/>
          <p14:tracePt t="156431" x="2759075" y="4625975"/>
          <p14:tracePt t="156442" x="2759075" y="4616450"/>
          <p14:tracePt t="156457" x="2759075" y="4598988"/>
          <p14:tracePt t="156474" x="2759075" y="4554538"/>
          <p14:tracePt t="156492" x="2759075" y="4537075"/>
          <p14:tracePt t="156507" x="2759075" y="4518025"/>
          <p14:tracePt t="156540" x="2768600" y="4510088"/>
          <p14:tracePt t="156557" x="2795588" y="4500563"/>
          <p14:tracePt t="156574" x="2830513" y="4500563"/>
          <p14:tracePt t="156590" x="2840038" y="4500563"/>
          <p14:tracePt t="156607" x="2874963" y="4518025"/>
          <p14:tracePt t="156626" x="2919413" y="4572000"/>
          <p14:tracePt t="156640" x="2946400" y="4616450"/>
          <p14:tracePt t="156658" x="2955925" y="4633913"/>
          <p14:tracePt t="156718" x="2965450" y="4562475"/>
          <p14:tracePt t="156728" x="2973388" y="4518025"/>
          <p14:tracePt t="156740" x="2982913" y="4483100"/>
          <p14:tracePt t="156758" x="3000375" y="4465638"/>
          <p14:tracePt t="156774" x="3000375" y="4456113"/>
          <p14:tracePt t="156892" x="3000375" y="4465638"/>
          <p14:tracePt t="156901" x="3000375" y="4473575"/>
          <p14:tracePt t="156912" x="3000375" y="4483100"/>
          <p14:tracePt t="156924" x="3000375" y="4500563"/>
          <p14:tracePt t="156941" x="3000375" y="4589463"/>
          <p14:tracePt t="156957" x="3000375" y="4616450"/>
          <p14:tracePt t="156974" x="3000375" y="4660900"/>
          <p14:tracePt t="156990" x="3000375" y="4679950"/>
          <p14:tracePt t="157007" x="3000375" y="4705350"/>
          <p14:tracePt t="157024" x="2990850" y="4705350"/>
          <p14:tracePt t="157331" x="2990850" y="4687888"/>
          <p14:tracePt t="157341" x="3000375" y="4633913"/>
          <p14:tracePt t="157352" x="3000375" y="4572000"/>
          <p14:tracePt t="157361" x="3000375" y="4491038"/>
          <p14:tracePt t="157374" x="3009900" y="4295775"/>
          <p14:tracePt t="157393" x="3009900" y="4133850"/>
          <p14:tracePt t="157407" x="3009900" y="4116388"/>
          <p14:tracePt t="157424" x="3009900" y="4098925"/>
          <p14:tracePt t="157440" x="3017838" y="4098925"/>
          <p14:tracePt t="157457" x="3027363" y="4089400"/>
          <p14:tracePt t="157689" x="3027363" y="4116388"/>
          <p14:tracePt t="157699" x="3027363" y="4143375"/>
          <p14:tracePt t="157710" x="3027363" y="4197350"/>
          <p14:tracePt t="157724" x="3027363" y="4232275"/>
          <p14:tracePt t="157741" x="3027363" y="4340225"/>
          <p14:tracePt t="157757" x="3027363" y="4411663"/>
          <p14:tracePt t="157774" x="3027363" y="4518025"/>
          <p14:tracePt t="157791" x="3044825" y="4581525"/>
          <p14:tracePt t="157807" x="3054350" y="4598988"/>
          <p14:tracePt t="157824" x="3054350" y="4616450"/>
          <p14:tracePt t="158118" x="3054350" y="4598988"/>
          <p14:tracePt t="158128" x="3044825" y="4572000"/>
          <p14:tracePt t="158141" x="3044825" y="4545013"/>
          <p14:tracePt t="158158" x="3036888" y="4473575"/>
          <p14:tracePt t="158174" x="3036888" y="4446588"/>
          <p14:tracePt t="158191" x="3036888" y="4429125"/>
          <p14:tracePt t="158272" x="3036888" y="4456113"/>
          <p14:tracePt t="158282" x="3036888" y="4518025"/>
          <p14:tracePt t="158293" x="3036888" y="4554538"/>
          <p14:tracePt t="158307" x="3036888" y="4589463"/>
          <p14:tracePt t="158324" x="3036888" y="4705350"/>
          <p14:tracePt t="158824" x="3036888" y="4687888"/>
          <p14:tracePt t="158834" x="3036888" y="4633913"/>
          <p14:tracePt t="158846" x="3027363" y="4562475"/>
          <p14:tracePt t="158857" x="3017838" y="4510088"/>
          <p14:tracePt t="158876" x="3000375" y="4438650"/>
          <p14:tracePt t="158891" x="2990850" y="4419600"/>
          <p14:tracePt t="158908" x="2990850" y="4384675"/>
          <p14:tracePt t="158925" x="2990850" y="4375150"/>
          <p14:tracePt t="158941" x="2990850" y="4330700"/>
          <p14:tracePt t="159888" x="2990850" y="4340225"/>
          <p14:tracePt t="159898" x="2990850" y="4348163"/>
          <p14:tracePt t="159909" x="2990850" y="4357688"/>
          <p14:tracePt t="159925" x="2990850" y="4384675"/>
          <p14:tracePt t="159941" x="2990850" y="4456113"/>
          <p14:tracePt t="159960" x="2990850" y="4483100"/>
          <p14:tracePt t="159974" x="3000375" y="4500563"/>
          <p14:tracePt t="159991" x="3017838" y="4518025"/>
          <p14:tracePt t="160024" x="3027363" y="4537075"/>
          <p14:tracePt t="160041" x="3036888" y="4545013"/>
          <p14:tracePt t="160318" x="3036888" y="4562475"/>
          <p14:tracePt t="160328" x="3027363" y="4581525"/>
          <p14:tracePt t="160341" x="3017838" y="4598988"/>
          <p14:tracePt t="160358" x="3000375" y="4625975"/>
          <p14:tracePt t="160375" x="2990850" y="4625975"/>
          <p14:tracePt t="160440" x="2990850" y="4643438"/>
          <p14:tracePt t="160686" x="2973388" y="4625975"/>
          <p14:tracePt t="160696" x="2955925" y="4572000"/>
          <p14:tracePt t="160708" x="2938463" y="4545013"/>
          <p14:tracePt t="160726" x="2901950" y="4483100"/>
          <p14:tracePt t="160741" x="2884488" y="4473575"/>
          <p14:tracePt t="160758" x="2867025" y="4446588"/>
          <p14:tracePt t="160775" x="2867025" y="4429125"/>
          <p14:tracePt t="160829" x="2867025" y="4419600"/>
          <p14:tracePt t="160849" x="2867025" y="4402138"/>
          <p14:tracePt t="160860" x="2874963" y="4402138"/>
          <p14:tracePt t="160870" x="2884488" y="4375150"/>
          <p14:tracePt t="160879" x="2894013" y="4367213"/>
          <p14:tracePt t="160892" x="2901950" y="4367213"/>
          <p14:tracePt t="160908" x="2919413" y="4357688"/>
          <p14:tracePt t="160925" x="2928938" y="4357688"/>
          <p14:tracePt t="160942" x="2955925" y="4348163"/>
          <p14:tracePt t="160958" x="2973388" y="4348163"/>
          <p14:tracePt t="160975" x="3017838" y="4348163"/>
          <p14:tracePt t="160993" x="3062288" y="4348163"/>
          <p14:tracePt t="161008" x="3098800" y="4348163"/>
          <p14:tracePt t="161025" x="3152775" y="4348163"/>
          <p14:tracePt t="161041" x="3179763" y="4348163"/>
          <p14:tracePt t="161058" x="3224213" y="4348163"/>
          <p14:tracePt t="161075" x="3241675" y="4348163"/>
          <p14:tracePt t="161187" x="3241675" y="4367213"/>
          <p14:tracePt t="161207" x="3241675" y="4375150"/>
          <p14:tracePt t="161217" x="3232150" y="4394200"/>
          <p14:tracePt t="161228" x="3232150" y="4402138"/>
          <p14:tracePt t="161241" x="3224213" y="4419600"/>
          <p14:tracePt t="161258" x="3205163" y="4473575"/>
          <p14:tracePt t="161275" x="3205163" y="4500563"/>
          <p14:tracePt t="161291" x="3187700" y="4608513"/>
          <p14:tracePt t="161310" x="3187700" y="4660900"/>
          <p14:tracePt t="161325" x="3187700" y="4679950"/>
          <p14:tracePt t="161341" x="3187700" y="4697413"/>
          <p14:tracePt t="161375" x="3187700" y="4714875"/>
          <p14:tracePt t="161392" x="3187700" y="4724400"/>
          <p14:tracePt t="161637" x="3170238" y="4724400"/>
          <p14:tracePt t="161647" x="3143250" y="4732338"/>
          <p14:tracePt t="161658" x="3116263" y="4732338"/>
          <p14:tracePt t="161675" x="3062288" y="4741863"/>
          <p14:tracePt t="161691" x="2965450" y="4741863"/>
          <p14:tracePt t="161709" x="2874963" y="4751388"/>
          <p14:tracePt t="161725" x="2847975" y="4751388"/>
          <p14:tracePt t="161741" x="2840038" y="4751388"/>
          <p14:tracePt t="162097" x="2847975" y="4751388"/>
          <p14:tracePt t="162107" x="2867025" y="4741863"/>
          <p14:tracePt t="162117" x="2874963" y="4741863"/>
          <p14:tracePt t="162128" x="2884488" y="4732338"/>
          <p14:tracePt t="162142" x="2894013" y="4724400"/>
          <p14:tracePt t="162159" x="2901950" y="4714875"/>
          <p14:tracePt t="162176" x="2901950" y="4660900"/>
          <p14:tracePt t="162192" x="2901950" y="4562475"/>
          <p14:tracePt t="162209" x="2894013" y="4500563"/>
          <p14:tracePt t="162225" x="2874963" y="4483100"/>
          <p14:tracePt t="162242" x="2857500" y="4446588"/>
          <p14:tracePt t="162275" x="2857500" y="4429125"/>
          <p14:tracePt t="162292" x="2857500" y="4419600"/>
          <p14:tracePt t="162308" x="2857500" y="4411663"/>
          <p14:tracePt t="162325" x="2867025" y="4394200"/>
          <p14:tracePt t="162342" x="2928938" y="4384675"/>
          <p14:tracePt t="162358" x="2955925" y="4384675"/>
          <p14:tracePt t="162375" x="3000375" y="4375150"/>
          <p14:tracePt t="162393" x="3009900" y="4367213"/>
          <p14:tracePt t="162409" x="3017838" y="4357688"/>
          <p14:tracePt t="162711" x="3160713" y="4313238"/>
          <p14:tracePt t="162721" x="3394075" y="4276725"/>
          <p14:tracePt t="162731" x="3660775" y="4197350"/>
          <p14:tracePt t="162742" x="4027488" y="4081463"/>
          <p14:tracePt t="162758" x="4357688" y="3983038"/>
          <p14:tracePt t="162775" x="4983163" y="3732213"/>
          <p14:tracePt t="162792" x="5205413" y="3643313"/>
          <p14:tracePt t="163253" x="5259388" y="3625850"/>
          <p14:tracePt t="163263" x="5473700" y="3446463"/>
          <p14:tracePt t="163275" x="5803900" y="3259138"/>
          <p14:tracePt t="163294" x="6500813" y="2857500"/>
          <p14:tracePt t="163309" x="6875463" y="2500313"/>
          <p14:tracePt t="163325" x="7331075" y="2125663"/>
          <p14:tracePt t="163342" x="7483475" y="1973263"/>
          <p14:tracePt t="163359" x="7661275" y="1704975"/>
          <p14:tracePt t="163376" x="7697788" y="1652588"/>
          <p14:tracePt t="163437" x="7688263" y="1652588"/>
          <p14:tracePt t="163447" x="7661275" y="1679575"/>
          <p14:tracePt t="163459" x="7616825" y="1714500"/>
          <p14:tracePt t="163475" x="7589838" y="1731963"/>
          <p14:tracePt t="163492" x="7581900" y="1731963"/>
          <p14:tracePt t="163518" x="7589838" y="1731963"/>
          <p14:tracePt t="163529" x="7616825" y="1731963"/>
          <p14:tracePt t="163542" x="7653338" y="1731963"/>
          <p14:tracePt t="163560" x="7670800" y="1785938"/>
          <p14:tracePt t="163575" x="7688263" y="1830388"/>
          <p14:tracePt t="163592" x="7697788" y="1901825"/>
          <p14:tracePt t="163609" x="7697788" y="1955800"/>
          <p14:tracePt t="163625" x="7688263" y="2089150"/>
          <p14:tracePt t="163643" x="7599363" y="2374900"/>
          <p14:tracePt t="163660" x="7545388" y="2438400"/>
          <p14:tracePt t="163675" x="7466013" y="2509838"/>
          <p14:tracePt t="163692" x="7446963" y="2517775"/>
          <p14:tracePt t="163784" x="7446963" y="2490788"/>
          <p14:tracePt t="163795" x="7446963" y="2465388"/>
          <p14:tracePt t="163805" x="7466013" y="2438400"/>
          <p14:tracePt t="163815" x="7491413" y="2401888"/>
          <p14:tracePt t="163826" x="7527925" y="2347913"/>
          <p14:tracePt t="163842" x="7554913" y="2295525"/>
          <p14:tracePt t="163859" x="7626350" y="2251075"/>
          <p14:tracePt t="163876" x="7796213" y="2205038"/>
          <p14:tracePt t="163892" x="7929563" y="2197100"/>
          <p14:tracePt t="163909" x="8116888" y="2197100"/>
          <p14:tracePt t="163927" x="8277225" y="2232025"/>
          <p14:tracePt t="163942" x="8313738" y="2241550"/>
          <p14:tracePt t="163959" x="8375650" y="2251075"/>
          <p14:tracePt t="163975" x="8402638" y="2259013"/>
          <p14:tracePt t="163979" x="8429625" y="2276475"/>
          <p14:tracePt t="167049" x="7608888" y="3071813"/>
          <p14:tracePt t="167057" x="7385050" y="3276600"/>
          <p14:tracePt t="167067" x="7134225" y="3473450"/>
          <p14:tracePt t="167078" x="6875463" y="3822700"/>
          <p14:tracePt t="167093" x="6634163" y="4179888"/>
          <p14:tracePt t="167109" x="6205538" y="4705350"/>
          <p14:tracePt t="167126" x="6062663" y="4983163"/>
          <p14:tracePt t="167143" x="5911850" y="5348288"/>
          <p14:tracePt t="167160" x="5822950" y="5545138"/>
          <p14:tracePt t="167177" x="5795963" y="5589588"/>
          <p14:tracePt t="167193" x="5768975" y="5616575"/>
          <p14:tracePt t="167211" x="5732463" y="5634038"/>
          <p14:tracePt t="167344" x="5715000" y="5634038"/>
          <p14:tracePt t="167354" x="5680075" y="5616575"/>
          <p14:tracePt t="167364" x="5643563" y="5608638"/>
          <p14:tracePt t="167376" x="5589588" y="5599113"/>
          <p14:tracePt t="167395" x="5446713" y="5554663"/>
          <p14:tracePt t="167410" x="5357813" y="5554663"/>
          <p14:tracePt t="167427" x="5232400" y="5537200"/>
          <p14:tracePt t="167443" x="5170488" y="5518150"/>
          <p14:tracePt t="167460" x="5081588" y="5473700"/>
          <p14:tracePt t="167477" x="4983163" y="5411788"/>
          <p14:tracePt t="167493" x="4946650" y="5384800"/>
          <p14:tracePt t="167510" x="4884738" y="5322888"/>
          <p14:tracePt t="167529" x="4840288" y="5205413"/>
          <p14:tracePt t="167543" x="4840288" y="5062538"/>
          <p14:tracePt t="167560" x="4929188" y="4714875"/>
          <p14:tracePt t="167576" x="5000625" y="4616450"/>
          <p14:tracePt t="167593" x="5187950" y="4402138"/>
          <p14:tracePt t="167610" x="5295900" y="4313238"/>
          <p14:tracePt t="167626" x="5313363" y="4303713"/>
          <p14:tracePt t="167643" x="5322888" y="4303713"/>
          <p14:tracePt t="167681" x="5303838" y="4322763"/>
          <p14:tracePt t="167691" x="5224463" y="4357688"/>
          <p14:tracePt t="167702" x="5143500" y="4384675"/>
          <p14:tracePt t="167712" x="5027613" y="4402138"/>
          <p14:tracePt t="167726" x="4938713" y="4429125"/>
          <p14:tracePt t="167743" x="4714875" y="4465638"/>
          <p14:tracePt t="167760" x="4660900" y="4465638"/>
          <p14:tracePt t="167776" x="4608513" y="4465638"/>
          <p14:tracePt t="167835" x="4616450" y="4465638"/>
          <p14:tracePt t="167845" x="4652963" y="4465638"/>
          <p14:tracePt t="167855" x="4714875" y="4473575"/>
          <p14:tracePt t="167866" x="4768850" y="4500563"/>
          <p14:tracePt t="167877" x="4857750" y="4537075"/>
          <p14:tracePt t="167893" x="4991100" y="4554538"/>
          <p14:tracePt t="167910" x="5330825" y="4598988"/>
          <p14:tracePt t="167927" x="5581650" y="4598988"/>
          <p14:tracePt t="167943" x="5653088" y="4589463"/>
          <p14:tracePt t="167960" x="5705475" y="4562475"/>
          <p14:tracePt t="168236" x="5680075" y="4679950"/>
          <p14:tracePt t="168244" x="5670550" y="4786313"/>
          <p14:tracePt t="168260" x="5661025" y="4857750"/>
          <p14:tracePt t="168277" x="5634038" y="5018088"/>
          <p14:tracePt t="168295" x="5608638" y="5180013"/>
          <p14:tracePt t="168310" x="5589588" y="5276850"/>
          <p14:tracePt t="168326" x="5554663" y="5375275"/>
          <p14:tracePt t="168343" x="5545138" y="5394325"/>
          <p14:tracePt t="168360" x="5545138" y="5402263"/>
          <p14:tracePt t="168868" x="5545138" y="5384800"/>
          <p14:tracePt t="168878" x="5554663" y="5357813"/>
          <p14:tracePt t="168888" x="5581650" y="5313363"/>
          <p14:tracePt t="168898" x="5653088" y="5276850"/>
          <p14:tracePt t="168910" x="5751513" y="5224463"/>
          <p14:tracePt t="168929" x="6027738" y="5099050"/>
          <p14:tracePt t="168943" x="6170613" y="5027613"/>
          <p14:tracePt t="168960" x="6483350" y="4991100"/>
          <p14:tracePt t="168977" x="6589713" y="4983163"/>
          <p14:tracePt t="168981" x="6697663" y="4973638"/>
          <p14:tracePt t="168994" x="6804025" y="4965700"/>
          <p14:tracePt t="169011" x="6973888" y="4946650"/>
          <p14:tracePt t="169027" x="7018338" y="4946650"/>
          <p14:tracePt t="169043" x="7161213" y="4946650"/>
          <p14:tracePt t="169062" x="7331075" y="4956175"/>
          <p14:tracePt t="169077" x="7419975" y="4991100"/>
          <p14:tracePt t="169093" x="7518400" y="4991100"/>
          <p14:tracePt t="169110" x="7554913" y="4991100"/>
          <p14:tracePt t="169127" x="7680325" y="4911725"/>
          <p14:tracePt t="169144" x="7840663" y="4786313"/>
          <p14:tracePt t="169161" x="7929563" y="4732338"/>
          <p14:tracePt t="169178" x="8108950" y="4670425"/>
          <p14:tracePt t="169195" x="8277225" y="4589463"/>
          <p14:tracePt t="169210" x="8340725" y="4572000"/>
          <p14:tracePt t="169227" x="8375650" y="4554538"/>
          <p14:tracePt t="169244" x="8385175" y="4554538"/>
          <p14:tracePt t="169260" x="8394700" y="4545013"/>
          <p14:tracePt t="169624" x="8385175" y="4545013"/>
          <p14:tracePt t="169646" x="8375650" y="4545013"/>
          <p14:tracePt t="169666" x="8367713" y="4545013"/>
          <p14:tracePt t="169686" x="8348663" y="4545013"/>
          <p14:tracePt t="169696" x="8348663" y="4554538"/>
          <p14:tracePt t="169706" x="8340725" y="4554538"/>
          <p14:tracePt t="169717" x="8313738" y="4562475"/>
          <p14:tracePt t="169728" x="8296275" y="4562475"/>
          <p14:tracePt t="169744" x="8259763" y="4562475"/>
          <p14:tracePt t="169760" x="8153400" y="4562475"/>
          <p14:tracePt t="169778" x="7875588" y="4510088"/>
          <p14:tracePt t="169794" x="7705725" y="4473575"/>
          <p14:tracePt t="169810" x="7348538" y="4375150"/>
          <p14:tracePt t="169829" x="7116763" y="4357688"/>
          <p14:tracePt t="169844" x="7027863" y="4313238"/>
          <p14:tracePt t="170343" x="6965950" y="4313238"/>
          <p14:tracePt t="170351" x="6902450" y="4313238"/>
          <p14:tracePt t="170362" x="6777038" y="4259263"/>
          <p14:tracePt t="170377" x="6483350" y="4160838"/>
          <p14:tracePt t="170394" x="5983288" y="3973513"/>
          <p14:tracePt t="170413" x="5572125" y="3724275"/>
          <p14:tracePt t="170427" x="5473700" y="3670300"/>
          <p14:tracePt t="170832" x="5367338" y="3643313"/>
          <p14:tracePt t="170841" x="5268913" y="3598863"/>
          <p14:tracePt t="170852" x="5160963" y="3562350"/>
          <p14:tracePt t="170863" x="5000625" y="3509963"/>
          <p14:tracePt t="170877" x="4830763" y="3419475"/>
          <p14:tracePt t="170894" x="4598988" y="3152775"/>
          <p14:tracePt t="170911" x="4518025" y="3089275"/>
          <p14:tracePt t="170928" x="4456113" y="3027363"/>
          <p14:tracePt t="172223" x="4446588" y="3036888"/>
          <p14:tracePt t="172233" x="4419600" y="3044825"/>
          <p14:tracePt t="172244" x="4384675" y="3054350"/>
          <p14:tracePt t="172261" x="4322763" y="3054350"/>
          <p14:tracePt t="172278" x="4170363" y="3062288"/>
          <p14:tracePt t="172294" x="3929063" y="3062288"/>
          <p14:tracePt t="172311" x="3786188" y="3062288"/>
          <p14:tracePt t="172328" x="3527425" y="3062288"/>
          <p14:tracePt t="172345" x="3295650" y="3062288"/>
          <p14:tracePt t="172361" x="3224213" y="3062288"/>
          <p14:tracePt t="172378" x="3160713" y="3062288"/>
          <p14:tracePt t="172395" x="3152775" y="3062288"/>
          <p14:tracePt t="172715" x="3187700" y="3027363"/>
          <p14:tracePt t="172724" x="3259138" y="3000375"/>
          <p14:tracePt t="172734" x="3357563" y="2973388"/>
          <p14:tracePt t="172745" x="3465513" y="2946400"/>
          <p14:tracePt t="172761" x="3562350" y="2928938"/>
          <p14:tracePt t="172778" x="3768725" y="2928938"/>
          <p14:tracePt t="172795" x="3956050" y="2973388"/>
          <p14:tracePt t="172811" x="4044950" y="3000375"/>
          <p14:tracePt t="172828" x="4152900" y="3044825"/>
          <p14:tracePt t="172845" x="4170363" y="3054350"/>
          <p14:tracePt t="172938" x="4160838" y="3054350"/>
          <p14:tracePt t="172959" x="4143375" y="3054350"/>
          <p14:tracePt t="172969" x="4125913" y="3054350"/>
          <p14:tracePt t="172980" x="4116388" y="3054350"/>
          <p14:tracePt t="172995" x="4098925" y="3054350"/>
          <p14:tracePt t="173011" x="4010025" y="3054350"/>
          <p14:tracePt t="173028" x="3956050" y="3054350"/>
          <p14:tracePt t="173044" x="3724275" y="3017838"/>
          <p14:tracePt t="173061" x="3330575" y="2955925"/>
          <p14:tracePt t="173078" x="3187700" y="2938463"/>
          <p14:tracePt t="173095" x="2990850" y="2919413"/>
          <p14:tracePt t="173112" x="2901950" y="2919413"/>
          <p14:tracePt t="173128" x="2894013" y="2919413"/>
          <p14:tracePt t="173245" x="2901950" y="2919413"/>
          <p14:tracePt t="173255" x="2928938" y="2919413"/>
          <p14:tracePt t="173266" x="2965450" y="2919413"/>
          <p14:tracePt t="173278" x="3009900" y="2919413"/>
          <p14:tracePt t="173297" x="3116263" y="2928938"/>
          <p14:tracePt t="173311" x="3170238" y="2938463"/>
          <p14:tracePt t="173328" x="3313113" y="2938463"/>
          <p14:tracePt t="173345" x="3384550" y="2938463"/>
          <p14:tracePt t="173361" x="3509963" y="2938463"/>
          <p14:tracePt t="173378" x="3554413" y="2928938"/>
          <p14:tracePt t="173624" x="3509963" y="2928938"/>
          <p14:tracePt t="173634" x="3411538" y="2928938"/>
          <p14:tracePt t="173646" x="3295650" y="2911475"/>
          <p14:tracePt t="173662" x="3089275" y="2884488"/>
          <p14:tracePt t="173678" x="2625725" y="2830513"/>
          <p14:tracePt t="173695" x="2179638" y="2795588"/>
          <p14:tracePt t="173711" x="2062163" y="2768600"/>
          <p14:tracePt t="173728" x="1901825" y="2768600"/>
          <p14:tracePt t="173747" x="1822450" y="2759075"/>
          <p14:tracePt t="173798" x="1822450" y="2751138"/>
          <p14:tracePt t="173941" x="1857375" y="2741613"/>
          <p14:tracePt t="173951" x="1919288" y="2732088"/>
          <p14:tracePt t="173962" x="2009775" y="2705100"/>
          <p14:tracePt t="173978" x="2125663" y="2705100"/>
          <p14:tracePt t="173995" x="2357438" y="2732088"/>
          <p14:tracePt t="174012" x="2554288" y="2751138"/>
          <p14:tracePt t="174028" x="2679700" y="2759075"/>
          <p14:tracePt t="174045" x="2867025" y="2759075"/>
          <p14:tracePt t="174063" x="3009900" y="2751138"/>
          <p14:tracePt t="174078" x="3108325" y="2759075"/>
          <p14:tracePt t="174095" x="3251200" y="2759075"/>
          <p14:tracePt t="174111" x="3303588" y="2759075"/>
          <p14:tracePt t="174128" x="3348038" y="2759075"/>
          <p14:tracePt t="178144" x="3375025" y="2751138"/>
          <p14:tracePt t="178154" x="3402013" y="2751138"/>
          <p14:tracePt t="178165" x="3446463" y="2759075"/>
          <p14:tracePt t="178179" x="3500438" y="2776538"/>
          <p14:tracePt t="178196" x="3633788" y="2830513"/>
          <p14:tracePt t="178213" x="3687763" y="2857500"/>
          <p14:tracePt t="178230" x="3813175" y="2901950"/>
          <p14:tracePt t="178247" x="3911600" y="2946400"/>
          <p14:tracePt t="178263" x="3946525" y="2965450"/>
          <p14:tracePt t="178279" x="3973513" y="3027363"/>
          <p14:tracePt t="178564" x="3929063" y="3027363"/>
          <p14:tracePt t="178574" x="3867150" y="3017838"/>
          <p14:tracePt t="178584" x="3786188" y="3000375"/>
          <p14:tracePt t="178596" x="3705225" y="2982913"/>
          <p14:tracePt t="178614" x="3544888" y="2946400"/>
          <p14:tracePt t="178629" x="3500438" y="2928938"/>
          <p14:tracePt t="178646" x="3455988" y="2884488"/>
          <p14:tracePt t="178663" x="3455988" y="2874963"/>
          <p14:tracePt t="178680" x="3438525" y="2840038"/>
          <p14:tracePt t="178697" x="3419475" y="2813050"/>
          <p14:tracePt t="179790" x="3473450" y="2813050"/>
          <p14:tracePt t="179801" x="3589338" y="2840038"/>
          <p14:tracePt t="179813" x="3759200" y="2874963"/>
          <p14:tracePt t="179830" x="3938588" y="2938463"/>
          <p14:tracePt t="179846" x="4313238" y="3125788"/>
          <p14:tracePt t="179863" x="4491038" y="3170238"/>
          <p14:tracePt t="179880" x="4554538" y="3187700"/>
          <p14:tracePt t="179896" x="4660900" y="3197225"/>
          <p14:tracePt t="180242" x="4724400" y="3108325"/>
          <p14:tracePt t="180250" x="4840288" y="3044825"/>
          <p14:tracePt t="180263" x="5018088" y="3017838"/>
          <p14:tracePt t="180280" x="5214938" y="3017838"/>
          <p14:tracePt t="180296" x="5491163" y="3062288"/>
          <p14:tracePt t="180313" x="5732463" y="3143250"/>
          <p14:tracePt t="180330" x="5776913" y="3152775"/>
          <p14:tracePt t="180346" x="5919788" y="3179763"/>
          <p14:tracePt t="180363" x="6027738" y="3197225"/>
          <p14:tracePt t="183616" x="6010275" y="3205163"/>
          <p14:tracePt t="183626" x="5965825" y="3224213"/>
          <p14:tracePt t="183636" x="5919788" y="3241675"/>
          <p14:tracePt t="183647" x="5857875" y="3251200"/>
          <p14:tracePt t="183665" x="5751513" y="3268663"/>
          <p14:tracePt t="183681" x="5554663" y="3286125"/>
          <p14:tracePt t="183698" x="5367338" y="3295650"/>
          <p14:tracePt t="183714" x="5268913" y="3295650"/>
          <p14:tracePt t="183731" x="5072063" y="3268663"/>
          <p14:tracePt t="183749" x="4911725" y="3214688"/>
          <p14:tracePt t="183764" x="4848225" y="3197225"/>
          <p14:tracePt t="183781" x="4795838" y="3187700"/>
          <p14:tracePt t="183800" x="4776788" y="3187700"/>
          <p14:tracePt t="183814" x="4768850" y="3187700"/>
          <p14:tracePt t="184137" x="4714875" y="3187700"/>
          <p14:tracePt t="184147" x="4572000" y="3187700"/>
          <p14:tracePt t="184157" x="4348163" y="3187700"/>
          <p14:tracePt t="184167" x="4054475" y="3187700"/>
          <p14:tracePt t="184181" x="3714750" y="3170238"/>
          <p14:tracePt t="184198" x="3303588" y="3170238"/>
          <p14:tracePt t="184214" x="3108325" y="3170238"/>
          <p14:tracePt t="184231" x="2867025" y="3170238"/>
          <p14:tracePt t="184250" x="2687638" y="3160713"/>
          <p14:tracePt t="184264" x="2633663" y="3143250"/>
          <p14:tracePt t="184281" x="2589213" y="3054350"/>
          <p14:tracePt t="184587" x="2625725" y="3027363"/>
          <p14:tracePt t="184598" x="2660650" y="3017838"/>
          <p14:tracePt t="184608" x="2679700" y="3009900"/>
          <p14:tracePt t="184617" x="2705100" y="2990850"/>
          <p14:tracePt t="184631" x="2714625" y="2990850"/>
          <p14:tracePt t="184649" x="2724150" y="2973388"/>
          <p14:tracePt t="184665" x="2732088" y="2973388"/>
          <p14:tracePt t="184682" x="2732088" y="2965450"/>
          <p14:tracePt t="184711" x="2741613" y="2965450"/>
          <p14:tracePt t="184761" x="2741613" y="2955925"/>
          <p14:tracePt t="184792" x="2751138" y="2955925"/>
          <p14:tracePt t="184802" x="2759075" y="2946400"/>
          <p14:tracePt t="184814" x="2776538" y="2938463"/>
          <p14:tracePt t="184833" x="2786063" y="2928938"/>
          <p14:tracePt t="184848" x="2803525" y="2919413"/>
          <p14:tracePt t="184864" x="2822575" y="2901950"/>
          <p14:tracePt t="184898" x="2830513" y="2901950"/>
          <p14:tracePt t="184915" x="2840038" y="2901950"/>
          <p14:tracePt t="184976" x="2847975" y="2901950"/>
          <p14:tracePt t="184986" x="2857500" y="2901950"/>
          <p14:tracePt t="184998" x="2867025" y="2911475"/>
          <p14:tracePt t="185014" x="2874963" y="2919413"/>
          <p14:tracePt t="185031" x="2884488" y="2928938"/>
          <p14:tracePt t="185048" x="2894013" y="2938463"/>
          <p14:tracePt t="185088" x="2894013" y="2946400"/>
          <p14:tracePt t="185109" x="2894013" y="2955925"/>
          <p14:tracePt t="185119" x="2894013" y="2965450"/>
          <p14:tracePt t="185131" x="2894013" y="2973388"/>
          <p14:tracePt t="185148" x="2894013" y="2990850"/>
          <p14:tracePt t="185165" x="2894013" y="3009900"/>
          <p14:tracePt t="185181" x="2894013" y="3036888"/>
          <p14:tracePt t="185214" x="2894013" y="3044825"/>
          <p14:tracePt t="185231" x="2894013" y="3054350"/>
          <p14:tracePt t="185344" x="2884488" y="3054350"/>
          <p14:tracePt t="185365" x="2867025" y="3054350"/>
          <p14:tracePt t="185375" x="2822575" y="3071813"/>
          <p14:tracePt t="185385" x="2776538" y="3071813"/>
          <p14:tracePt t="185398" x="2705100" y="3071813"/>
          <p14:tracePt t="185415" x="2660650" y="3071813"/>
          <p14:tracePt t="185431" x="2562225" y="3071813"/>
          <p14:tracePt t="185448" x="2482850" y="3071813"/>
          <p14:tracePt t="185464" x="2455863" y="3071813"/>
          <p14:tracePt t="185481" x="2428875" y="3062288"/>
          <p14:tracePt t="185498" x="2419350" y="3062288"/>
          <p14:tracePt t="185518" x="2419350" y="3054350"/>
          <p14:tracePt t="185532" x="2419350" y="3044825"/>
          <p14:tracePt t="185589" x="2419350" y="3036888"/>
          <p14:tracePt t="185610" x="2419350" y="3027363"/>
          <p14:tracePt t="185620" x="2419350" y="3017838"/>
          <p14:tracePt t="185631" x="2419350" y="2990850"/>
          <p14:tracePt t="185649" x="2419350" y="2982913"/>
          <p14:tracePt t="185665" x="2446338" y="2938463"/>
          <p14:tracePt t="185682" x="2465388" y="2813050"/>
          <p14:tracePt t="185698" x="2473325" y="2714625"/>
          <p14:tracePt t="185715" x="2482850" y="2660650"/>
          <p14:tracePt t="185733" x="2490788" y="2652713"/>
          <p14:tracePt t="185748" x="2500313" y="2652713"/>
          <p14:tracePt t="185764" x="2517775" y="2643188"/>
          <p14:tracePt t="185781" x="2527300" y="2643188"/>
          <p14:tracePt t="185798" x="2536825" y="2633663"/>
          <p14:tracePt t="186050" x="2571750" y="2633663"/>
          <p14:tracePt t="186060" x="2608263" y="2633663"/>
          <p14:tracePt t="186070" x="2633663" y="2633663"/>
          <p14:tracePt t="186082" x="2697163" y="2660650"/>
          <p14:tracePt t="186098" x="2741613" y="2687638"/>
          <p14:tracePt t="186115" x="2795588" y="2724150"/>
          <p14:tracePt t="186132" x="2813050" y="2741613"/>
          <p14:tracePt t="186148" x="2822575" y="2741613"/>
          <p14:tracePt t="186193" x="2830513" y="2751138"/>
          <p14:tracePt t="186203" x="2840038" y="2759075"/>
          <p14:tracePt t="186215" x="2847975" y="2776538"/>
          <p14:tracePt t="186231" x="2847975" y="2786063"/>
          <p14:tracePt t="186248" x="2857500" y="2813050"/>
          <p14:tracePt t="186265" x="2857500" y="2830513"/>
          <p14:tracePt t="186282" x="2857500" y="2847975"/>
          <p14:tracePt t="186298" x="2857500" y="2867025"/>
          <p14:tracePt t="186315" x="2857500" y="2919413"/>
          <p14:tracePt t="186331" x="2857500" y="2955925"/>
          <p14:tracePt t="186348" x="2857500" y="3062288"/>
          <p14:tracePt t="186365" x="2857500" y="3108325"/>
          <p14:tracePt t="186381" x="2857500" y="3152775"/>
          <p14:tracePt t="186398" x="2857500" y="3179763"/>
          <p14:tracePt t="186663" x="2867025" y="3160713"/>
          <p14:tracePt t="186674" x="2884488" y="3089275"/>
          <p14:tracePt t="186684" x="2894013" y="3044825"/>
          <p14:tracePt t="186698" x="2901950" y="2973388"/>
          <p14:tracePt t="186715" x="2901950" y="2901950"/>
          <p14:tracePt t="186732" x="2901950" y="2884488"/>
          <p14:tracePt t="186748" x="2901950" y="2857500"/>
          <p14:tracePt t="187001" x="2901950" y="2867025"/>
          <p14:tracePt t="187011" x="2901950" y="2874963"/>
          <p14:tracePt t="187021" x="2901950" y="2884488"/>
          <p14:tracePt t="187042" x="2901950" y="2894013"/>
          <p14:tracePt t="187093" x="2901950" y="2901950"/>
          <p14:tracePt t="187104" x="2901950" y="2911475"/>
          <p14:tracePt t="187115" x="2901950" y="2919413"/>
          <p14:tracePt t="187134" x="2901950" y="2928938"/>
          <p14:tracePt t="187149" x="2894013" y="2946400"/>
          <p14:tracePt t="191184" x="3000375" y="2901950"/>
          <p14:tracePt t="191194" x="3259138" y="2874963"/>
          <p14:tracePt t="191204" x="3643313" y="2874963"/>
          <p14:tracePt t="191216" x="4037013" y="2982913"/>
          <p14:tracePt t="191233" x="4491038" y="3125788"/>
          <p14:tracePt t="191249" x="5153025" y="3330575"/>
          <p14:tracePt t="191267" x="5465763" y="3482975"/>
          <p14:tracePt t="191283" x="5545138" y="3509963"/>
          <p14:tracePt t="191532" x="5527675" y="3482975"/>
          <p14:tracePt t="191542" x="5483225" y="3429000"/>
          <p14:tracePt t="191552" x="5438775" y="3295650"/>
          <p14:tracePt t="191566" x="5394325" y="3170238"/>
          <p14:tracePt t="191583" x="5313363" y="3000375"/>
          <p14:tracePt t="191600" x="5259388" y="2928938"/>
          <p14:tracePt t="191616" x="5187950" y="2697163"/>
          <p14:tracePt t="191634" x="5126038" y="2473325"/>
          <p14:tracePt t="191650" x="5099050" y="2419350"/>
          <p14:tracePt t="191666" x="5081588" y="2366963"/>
          <p14:tracePt t="191683" x="5081588" y="2347913"/>
          <p14:tracePt t="191838" x="5081588" y="2339975"/>
          <p14:tracePt t="191849" x="5081588" y="2330450"/>
          <p14:tracePt t="191859" x="5081588" y="2322513"/>
          <p14:tracePt t="191869" x="5072063" y="2312988"/>
          <p14:tracePt t="191883" x="5072063" y="2303463"/>
          <p14:tracePt t="191951" x="5072063" y="2295525"/>
          <p14:tracePt t="191960" x="5116513" y="2268538"/>
          <p14:tracePt t="191972" x="5160963" y="2259013"/>
          <p14:tracePt t="191984" x="5224463" y="2259013"/>
          <p14:tracePt t="192000" x="5330825" y="2259013"/>
          <p14:tracePt t="192016" x="5626100" y="2259013"/>
          <p14:tracePt t="192033" x="6072188" y="2259013"/>
          <p14:tracePt t="192050" x="6205538" y="2259013"/>
          <p14:tracePt t="192066" x="6697663" y="2214563"/>
          <p14:tracePt t="192083" x="7116763" y="2170113"/>
          <p14:tracePt t="192100" x="7242175" y="2170113"/>
          <p14:tracePt t="192116" x="7402513" y="2170113"/>
          <p14:tracePt t="192134" x="7446963" y="2170113"/>
          <p14:tracePt t="192150" x="7527925" y="2160588"/>
          <p14:tracePt t="192167" x="7554913" y="2160588"/>
          <p14:tracePt t="192391" x="7589838" y="2133600"/>
          <p14:tracePt t="192401" x="7653338" y="2108200"/>
          <p14:tracePt t="192411" x="7724775" y="2081213"/>
          <p14:tracePt t="192421" x="7848600" y="2036763"/>
          <p14:tracePt t="192433" x="8001000" y="1990725"/>
          <p14:tracePt t="192452" x="8251825" y="1911350"/>
          <p14:tracePt t="192466" x="8402638" y="1866900"/>
          <p14:tracePt t="192483" x="8626475" y="1812925"/>
          <p14:tracePt t="192500" x="8661400" y="1812925"/>
          <p14:tracePt t="192516" x="8688388" y="1803400"/>
          <p14:tracePt t="192550" x="8697913" y="1803400"/>
          <p14:tracePt t="192566" x="8715375" y="1803400"/>
          <p14:tracePt t="192585" x="8769350" y="1839913"/>
          <p14:tracePt t="192600" x="8796338" y="1884363"/>
          <p14:tracePt t="192617" x="8831263" y="2017713"/>
          <p14:tracePt t="192633" x="8848725" y="2170113"/>
          <p14:tracePt t="192650" x="8867775" y="2384425"/>
          <p14:tracePt t="192667" x="8867775" y="2527300"/>
          <p14:tracePt t="192683" x="8867775" y="2581275"/>
          <p14:tracePt t="192700" x="8867775" y="2687638"/>
          <p14:tracePt t="192718" x="8894763" y="2786063"/>
          <p14:tracePt t="192733" x="8902700" y="2803525"/>
          <p14:tracePt t="192750" x="8912225" y="2830513"/>
          <p14:tracePt t="192799" x="8912225" y="2840038"/>
          <p14:tracePt t="192819" x="8920163" y="2847975"/>
          <p14:tracePt t="192932" x="8894763" y="2847975"/>
          <p14:tracePt t="192942" x="8867775" y="2847975"/>
          <p14:tracePt t="192953" x="8796338" y="2840038"/>
          <p14:tracePt t="192966" x="8653463" y="2795588"/>
          <p14:tracePt t="192984" x="7939088" y="2625725"/>
          <p14:tracePt t="193000" x="7608888" y="2562225"/>
          <p14:tracePt t="193016" x="6991350" y="2571750"/>
          <p14:tracePt t="193034" x="6500813" y="2633663"/>
          <p14:tracePt t="193050" x="6375400" y="2679700"/>
          <p14:tracePt t="193066" x="6161088" y="2705100"/>
          <p14:tracePt t="193083" x="6072188" y="2724150"/>
          <p14:tracePt t="193100" x="6000750" y="2724150"/>
          <p14:tracePt t="193117" x="5965825" y="2724150"/>
          <p14:tracePt t="193434" x="5929313" y="2751138"/>
          <p14:tracePt t="193444" x="5848350" y="2813050"/>
          <p14:tracePt t="193454" x="5768975" y="2867025"/>
          <p14:tracePt t="193467" x="5680075" y="2911475"/>
          <p14:tracePt t="193485" x="5537200" y="3017838"/>
          <p14:tracePt t="193500" x="5491163" y="3062288"/>
          <p14:tracePt t="193517" x="5438775" y="3143250"/>
          <p14:tracePt t="193533" x="5411788" y="3179763"/>
          <p14:tracePt t="193550" x="5384800" y="3276600"/>
          <p14:tracePt t="193567" x="5367338" y="3313113"/>
          <p14:tracePt t="193583" x="5367338" y="3322638"/>
          <p14:tracePt t="193690" x="5348288" y="3322638"/>
          <p14:tracePt t="193700" x="5322888" y="3322638"/>
          <p14:tracePt t="193710" x="5295900" y="3313113"/>
          <p14:tracePt t="193720" x="5259388" y="3268663"/>
          <p14:tracePt t="193733" x="5214938" y="3241675"/>
          <p14:tracePt t="193751" x="5108575" y="3170238"/>
          <p14:tracePt t="193767" x="5045075" y="3125788"/>
          <p14:tracePt t="193783" x="4973638" y="3071813"/>
          <p14:tracePt t="193802" x="4946650" y="3017838"/>
          <p14:tracePt t="193817" x="4946650" y="2990850"/>
          <p14:tracePt t="193833" x="4946650" y="2928938"/>
          <p14:tracePt t="193850" x="4946650" y="2911475"/>
          <p14:tracePt t="193867" x="5000625" y="2847975"/>
          <p14:tracePt t="193884" x="5062538" y="2813050"/>
          <p14:tracePt t="193900" x="5116513" y="2803525"/>
          <p14:tracePt t="193917" x="5205413" y="2786063"/>
          <p14:tracePt t="193936" x="5295900" y="2786063"/>
          <p14:tracePt t="193950" x="5348288" y="2786063"/>
          <p14:tracePt t="193967" x="5446713" y="2786063"/>
          <p14:tracePt t="193983" x="5491163" y="2795588"/>
          <p14:tracePt t="193988" x="5510213" y="2803525"/>
          <p14:tracePt t="194000" x="5518150" y="2803525"/>
          <p14:tracePt t="194017" x="5527675" y="2803525"/>
          <p14:tracePt t="194033" x="5527675" y="2813050"/>
          <p14:tracePt t="194050" x="5537200" y="2822575"/>
          <p14:tracePt t="194355" x="5527675" y="2847975"/>
          <p14:tracePt t="194364" x="5491163" y="2884488"/>
          <p14:tracePt t="194375" x="5438775" y="2928938"/>
          <p14:tracePt t="194386" x="5394325" y="2973388"/>
          <p14:tracePt t="194400" x="5340350" y="3027363"/>
          <p14:tracePt t="194417" x="5268913" y="3179763"/>
          <p14:tracePt t="194434" x="5251450" y="3251200"/>
          <p14:tracePt t="194451" x="5214938" y="3303588"/>
          <p14:tracePt t="194467" x="5197475" y="3330575"/>
          <p14:tracePt t="194484" x="5187950" y="3330575"/>
          <p14:tracePt t="194487" x="5180013" y="3340100"/>
          <p14:tracePt t="194500" x="5170488" y="3340100"/>
          <p14:tracePt t="194518" x="5153025" y="3340100"/>
          <p14:tracePt t="194533" x="5126038" y="3340100"/>
          <p14:tracePt t="194550" x="5062538" y="3330575"/>
          <p14:tracePt t="194568" x="5037138" y="3322638"/>
          <p14:tracePt t="194583" x="5027613" y="3322638"/>
          <p14:tracePt t="194671" x="5045075" y="3322638"/>
          <p14:tracePt t="194681" x="5081588" y="3322638"/>
          <p14:tracePt t="194692" x="5108575" y="3330575"/>
          <p14:tracePt t="194703" x="5160963" y="3340100"/>
          <p14:tracePt t="194717" x="5197475" y="3348038"/>
          <p14:tracePt t="194734" x="5259388" y="3375025"/>
          <p14:tracePt t="194794" x="5259388" y="3384550"/>
          <p14:tracePt t="195040" x="5241925" y="3384550"/>
          <p14:tracePt t="195050" x="5214938" y="3394075"/>
          <p14:tracePt t="195059" x="5170488" y="3394075"/>
          <p14:tracePt t="195070" x="5116513" y="3394075"/>
          <p14:tracePt t="195084" x="5062538" y="3394075"/>
          <p14:tracePt t="195101" x="4973638" y="3384550"/>
          <p14:tracePt t="195117" x="4956175" y="3375025"/>
          <p14:tracePt t="195183" x="4956175" y="3367088"/>
          <p14:tracePt t="195193" x="4973638" y="3357563"/>
          <p14:tracePt t="195203" x="5000625" y="3357563"/>
          <p14:tracePt t="195217" x="5045075" y="3357563"/>
          <p14:tracePt t="195234" x="5153025" y="3357563"/>
          <p14:tracePt t="195250" x="5205413" y="3367088"/>
          <p14:tracePt t="195267" x="5330825" y="3375025"/>
          <p14:tracePt t="195285" x="5402263" y="3384550"/>
          <p14:tracePt t="195300" x="5419725" y="3384550"/>
          <p14:tracePt t="195317" x="5429250" y="3384550"/>
          <p14:tracePt t="195334" x="5438775" y="3375025"/>
          <p14:tracePt t="195397" x="5429250" y="3384550"/>
          <p14:tracePt t="195407" x="5402263" y="3384550"/>
          <p14:tracePt t="195419" x="5357813" y="3384550"/>
          <p14:tracePt t="195434" x="5313363" y="3384550"/>
          <p14:tracePt t="195451" x="5180013" y="3394075"/>
          <p14:tracePt t="195469" x="5045075" y="3394075"/>
          <p14:tracePt t="195484" x="5000625" y="3394075"/>
          <p14:tracePt t="195501" x="4965700" y="3394075"/>
          <p14:tracePt t="195534" x="4965700" y="3384550"/>
          <p14:tracePt t="195551" x="4965700" y="3313113"/>
          <p14:tracePt t="195567" x="4983163" y="3268663"/>
          <p14:tracePt t="195584" x="5045075" y="3214688"/>
          <p14:tracePt t="195603" x="5133975" y="3179763"/>
          <p14:tracePt t="195617" x="5160963" y="3179763"/>
          <p14:tracePt t="195634" x="5180013" y="3179763"/>
          <p14:tracePt t="195652" x="5187950" y="3187700"/>
          <p14:tracePt t="196819" x="5187950" y="3214688"/>
          <p14:tracePt t="196829" x="5187950" y="3268663"/>
          <p14:tracePt t="196840" x="5187950" y="3367088"/>
          <p14:tracePt t="196851" x="5187950" y="3446463"/>
          <p14:tracePt t="196867" x="5187950" y="3509963"/>
          <p14:tracePt t="196884" x="5187950" y="3660775"/>
          <p14:tracePt t="196901" x="5205413" y="3902075"/>
          <p14:tracePt t="196918" x="5224463" y="3956050"/>
          <p14:tracePt t="196934" x="5241925" y="4000500"/>
          <p14:tracePt t="196952" x="5251450" y="4017963"/>
          <p14:tracePt t="196967" x="5251450" y="4044950"/>
          <p14:tracePt t="197249" x="5259388" y="4037013"/>
          <p14:tracePt t="197259" x="5259388" y="3983038"/>
          <p14:tracePt t="197270" x="5259388" y="3938588"/>
          <p14:tracePt t="197284" x="5259388" y="3875088"/>
          <p14:tracePt t="197301" x="5259388" y="3751263"/>
          <p14:tracePt t="197318" x="5259388" y="3608388"/>
          <p14:tracePt t="197334" x="5259388" y="3473450"/>
          <p14:tracePt t="197351" x="5241925" y="3419475"/>
          <p14:tracePt t="197368" x="5232400" y="3402013"/>
          <p14:tracePt t="197384" x="5205413" y="3384550"/>
          <p14:tracePt t="197402" x="5170488" y="3375025"/>
          <p14:tracePt t="197418" x="5160963" y="3375025"/>
          <p14:tracePt t="197504" x="5153025" y="3375025"/>
          <p14:tracePt t="197525" x="5153025" y="3367088"/>
          <p14:tracePt t="197791" x="5153025" y="3402013"/>
          <p14:tracePt t="197801" x="5153025" y="3490913"/>
          <p14:tracePt t="197811" x="5153025" y="3608388"/>
          <p14:tracePt t="197821" x="5160963" y="3697288"/>
          <p14:tracePt t="197834" x="5170488" y="3813175"/>
          <p14:tracePt t="197852" x="5197475" y="4133850"/>
          <p14:tracePt t="197868" x="5197475" y="4214813"/>
          <p14:tracePt t="197884" x="5214938" y="4348163"/>
          <p14:tracePt t="197903" x="5214938" y="4438650"/>
          <p14:tracePt t="197934" x="5214938" y="4446588"/>
          <p14:tracePt t="198128" x="5214938" y="4438650"/>
          <p14:tracePt t="198138" x="5214938" y="4429125"/>
          <p14:tracePt t="198151" x="5214938" y="4419600"/>
          <p14:tracePt t="198170" x="5214938" y="4402138"/>
          <p14:tracePt t="198185" x="5214938" y="4384675"/>
          <p14:tracePt t="198201" x="5214938" y="4313238"/>
          <p14:tracePt t="198218" x="5224463" y="4276725"/>
          <p14:tracePt t="198234" x="5232400" y="4259263"/>
          <p14:tracePt t="198251" x="5232400" y="4251325"/>
          <p14:tracePt t="199898" x="5224463" y="4322763"/>
          <p14:tracePt t="199908" x="5224463" y="4348163"/>
          <p14:tracePt t="199919" x="5224463" y="4367213"/>
          <p14:tracePt t="199935" x="5224463" y="4384675"/>
          <p14:tracePt t="199952" x="5224463" y="4411663"/>
          <p14:tracePt t="199969" x="5224463" y="4429125"/>
          <p14:tracePt t="199985" x="5224463" y="4438650"/>
          <p14:tracePt t="200001" x="5224463" y="4446588"/>
          <p14:tracePt t="200019" x="5224463" y="4465638"/>
          <p14:tracePt t="200286" x="5259388" y="4384675"/>
          <p14:tracePt t="200297" x="5330825" y="4330700"/>
          <p14:tracePt t="200307" x="5419725" y="4268788"/>
          <p14:tracePt t="200318" x="5500688" y="4232275"/>
          <p14:tracePt t="200336" x="5589588" y="4187825"/>
          <p14:tracePt t="200352" x="5732463" y="4143375"/>
          <p14:tracePt t="200368" x="5884863" y="4125913"/>
          <p14:tracePt t="200385" x="5956300" y="4125913"/>
          <p14:tracePt t="200402" x="6072188" y="4179888"/>
          <p14:tracePt t="200686" x="6027738" y="4143375"/>
          <p14:tracePt t="200695" x="5983288" y="4108450"/>
          <p14:tracePt t="200705" x="5938838" y="4071938"/>
          <p14:tracePt t="200718" x="5894388" y="4037013"/>
          <p14:tracePt t="200736" x="5840413" y="3965575"/>
          <p14:tracePt t="200752" x="5822950" y="3911600"/>
          <p14:tracePt t="200769" x="5822950" y="3724275"/>
          <p14:tracePt t="200786" x="5840413" y="3598863"/>
          <p14:tracePt t="200802" x="5867400" y="3544888"/>
          <p14:tracePt t="200818" x="5919788" y="3357563"/>
          <p14:tracePt t="200835" x="5956300" y="3170238"/>
          <p14:tracePt t="200852" x="6018213" y="3017838"/>
          <p14:tracePt t="200869" x="6045200" y="2901950"/>
          <p14:tracePt t="200885" x="6045200" y="2874963"/>
          <p14:tracePt t="201258" x="6062663" y="2874963"/>
          <p14:tracePt t="201268" x="6089650" y="2874963"/>
          <p14:tracePt t="201278" x="6134100" y="2874963"/>
          <p14:tracePt t="201288" x="6205538" y="2874963"/>
          <p14:tracePt t="201302" x="6340475" y="2901950"/>
          <p14:tracePt t="201319" x="6848475" y="3027363"/>
          <p14:tracePt t="201336" x="7205663" y="3125788"/>
          <p14:tracePt t="201352" x="7680325" y="3286125"/>
          <p14:tracePt t="201371" x="8027988" y="3394075"/>
          <p14:tracePt t="201385" x="8143875" y="3411538"/>
          <p14:tracePt t="201402" x="8269288" y="3419475"/>
          <p14:tracePt t="201419" x="8296275" y="3419475"/>
          <p14:tracePt t="201473" x="8277225" y="3419475"/>
          <p14:tracePt t="201493" x="8269288" y="3419475"/>
          <p14:tracePt t="201503" x="8259763" y="3419475"/>
          <p14:tracePt t="201513" x="8259763" y="3429000"/>
          <p14:tracePt t="201523" x="8251825" y="3429000"/>
          <p14:tracePt t="201535" x="8224838" y="3465513"/>
          <p14:tracePt t="201554" x="8215313" y="3509963"/>
          <p14:tracePt t="201569" x="8205788" y="3536950"/>
          <p14:tracePt t="201585" x="8197850" y="3643313"/>
          <p14:tracePt t="201602" x="8197850" y="3714750"/>
          <p14:tracePt t="201619" x="8197850" y="3822700"/>
          <p14:tracePt t="201636" x="8197850" y="3875088"/>
          <p14:tracePt t="201652" x="8197850" y="3911600"/>
          <p14:tracePt t="201669" x="8180388" y="3956050"/>
          <p14:tracePt t="201687" x="8153400" y="3990975"/>
          <p14:tracePt t="201702" x="8126413" y="4010025"/>
          <p14:tracePt t="201719" x="7956550" y="4000500"/>
          <p14:tracePt t="201735" x="7786688" y="3938588"/>
          <p14:tracePt t="201752" x="7323138" y="3830638"/>
          <p14:tracePt t="201769" x="6875463" y="3786188"/>
          <p14:tracePt t="201785" x="6599238" y="3776663"/>
          <p14:tracePt t="201802" x="6269038" y="3751263"/>
          <p14:tracePt t="201821" x="6045200" y="3741738"/>
          <p14:tracePt t="201835" x="5956300" y="3732213"/>
          <p14:tracePt t="201852" x="5840413" y="3697288"/>
          <p14:tracePt t="202178" x="5867400" y="3687763"/>
          <p14:tracePt t="202188" x="5894388" y="3679825"/>
          <p14:tracePt t="202203" x="5919788" y="3660775"/>
          <p14:tracePt t="202219" x="5973763" y="3660775"/>
          <p14:tracePt t="202236" x="6000750" y="3660775"/>
          <p14:tracePt t="202252" x="6062663" y="3687763"/>
          <p14:tracePt t="202271" x="6099175" y="3732213"/>
          <p14:tracePt t="202285" x="6108700" y="3786188"/>
          <p14:tracePt t="202302" x="6143625" y="3875088"/>
          <p14:tracePt t="202319" x="6161088" y="3946525"/>
          <p14:tracePt t="202336" x="6180138" y="4054475"/>
          <p14:tracePt t="202352" x="6180138" y="4116388"/>
          <p14:tracePt t="202369" x="6180138" y="4133850"/>
          <p14:tracePt t="202385" x="6116638" y="4179888"/>
          <p14:tracePt t="202403" x="6037263" y="4197350"/>
          <p14:tracePt t="202419" x="5991225" y="4197350"/>
          <p14:tracePt t="202436" x="5848350" y="4133850"/>
          <p14:tracePt t="202455" x="5732463" y="4017963"/>
          <p14:tracePt t="202469" x="5705475" y="3894138"/>
          <p14:tracePt t="202485" x="5697538" y="3643313"/>
          <p14:tracePt t="202502" x="5705475" y="3581400"/>
          <p14:tracePt t="202519" x="5795963" y="3482975"/>
          <p14:tracePt t="202536" x="5902325" y="3402013"/>
          <p14:tracePt t="202552" x="5946775" y="3384550"/>
          <p14:tracePt t="202569" x="6010275" y="3384550"/>
          <p14:tracePt t="202587" x="6062663" y="3419475"/>
          <p14:tracePt t="202602" x="6089650" y="3446463"/>
          <p14:tracePt t="202619" x="6099175" y="3482975"/>
          <p14:tracePt t="202636" x="6099175" y="3500438"/>
          <p14:tracePt t="202652" x="6099175" y="3517900"/>
          <p14:tracePt t="202700" x="6099175" y="3527425"/>
          <p14:tracePt t="202740" x="6099175" y="3536950"/>
          <p14:tracePt t="202781" x="6099175" y="3544888"/>
          <p14:tracePt t="202802" x="6089650" y="3554413"/>
          <p14:tracePt t="202812" x="6089650" y="3562350"/>
          <p14:tracePt t="202822" x="6089650" y="3581400"/>
          <p14:tracePt t="202836" x="6089650" y="3608388"/>
          <p14:tracePt t="202853" x="6081713" y="3660775"/>
          <p14:tracePt t="202869" x="6081713" y="3679825"/>
          <p14:tracePt t="202886" x="6081713" y="3732213"/>
          <p14:tracePt t="202903" x="6081713" y="3759200"/>
          <p14:tracePt t="202919" x="6081713" y="3875088"/>
          <p14:tracePt t="202936" x="6099175" y="3965575"/>
          <p14:tracePt t="202954" x="6099175" y="3983038"/>
          <p14:tracePt t="203242" x="6089650" y="3983038"/>
          <p14:tracePt t="203252" x="6062663" y="3973513"/>
          <p14:tracePt t="203262" x="5991225" y="3938588"/>
          <p14:tracePt t="203272" x="5902325" y="3875088"/>
          <p14:tracePt t="203286" x="5830888" y="3822700"/>
          <p14:tracePt t="203303" x="5680075" y="3679825"/>
          <p14:tracePt t="203319" x="5634038" y="3554413"/>
          <p14:tracePt t="203336" x="5599113" y="3465513"/>
          <p14:tracePt t="203354" x="5608638" y="3419475"/>
          <p14:tracePt t="254036" x="5429250" y="3490913"/>
          <p14:tracePt t="254044" x="5251450" y="3562350"/>
          <p14:tracePt t="254055" x="5037138" y="3608388"/>
          <p14:tracePt t="254066" x="4741863" y="3616325"/>
          <p14:tracePt t="254083" x="4429125" y="3616325"/>
          <p14:tracePt t="254099" x="3697288" y="3500438"/>
          <p14:tracePt t="254116" x="2982913" y="3251200"/>
          <p14:tracePt t="254132" x="2724150" y="3009900"/>
          <p14:tracePt t="254149" x="2259013" y="2679700"/>
          <p14:tracePt t="254167" x="2098675" y="2500313"/>
          <p14:tracePt t="254443" x="2108200" y="2500313"/>
          <p14:tracePt t="254454" x="2133600" y="2509838"/>
          <p14:tracePt t="254466" x="2197100" y="2536825"/>
          <p14:tracePt t="254484" x="2401888" y="2581275"/>
          <p14:tracePt t="254499" x="2536825" y="2598738"/>
          <p14:tracePt t="254504" x="2633663" y="2608263"/>
          <p14:tracePt t="254516" x="2751138" y="2608263"/>
          <p14:tracePt t="254533" x="2830513" y="2608263"/>
          <p14:tracePt t="254550" x="2965450" y="2536825"/>
          <p14:tracePt t="254844" x="2803525" y="2536825"/>
          <p14:tracePt t="254852" x="2741613" y="2544763"/>
          <p14:tracePt t="254866" x="2697163" y="2554288"/>
          <p14:tracePt t="254883" x="2652713" y="2562225"/>
          <p14:tracePt t="254924" x="2670175" y="2562225"/>
          <p14:tracePt t="254935" x="2759075" y="2562225"/>
          <p14:tracePt t="254949" x="2874963" y="2562225"/>
          <p14:tracePt t="254966" x="3224213" y="2581275"/>
          <p14:tracePt t="254983" x="3482975" y="2625725"/>
          <p14:tracePt t="255000" x="3857625" y="2751138"/>
          <p14:tracePt t="255017" x="4259263" y="2884488"/>
          <p14:tracePt t="255033" x="4340225" y="2911475"/>
          <p14:tracePt t="255050" x="4518025" y="2946400"/>
          <p14:tracePt t="255068" x="4625975" y="2965450"/>
          <p14:tracePt t="255083" x="4633913" y="2955925"/>
          <p14:tracePt t="255129" x="4633913" y="2965450"/>
          <p14:tracePt t="255139" x="4616450" y="2965450"/>
          <p14:tracePt t="255150" x="4598988" y="2982913"/>
          <p14:tracePt t="255166" x="4581525" y="2990850"/>
          <p14:tracePt t="255183" x="4537075" y="3027363"/>
          <p14:tracePt t="255201" x="4500563" y="3089275"/>
          <p14:tracePt t="255216" x="4483100" y="3125788"/>
          <p14:tracePt t="255233" x="4446588" y="3197225"/>
          <p14:tracePt t="255250" x="4438650" y="3259138"/>
          <p14:tracePt t="255266" x="4402138" y="3330575"/>
          <p14:tracePt t="255283" x="4384675" y="3357563"/>
          <p14:tracePt t="255300" x="4367213" y="3375025"/>
          <p14:tracePt t="255316" x="4357688" y="3384550"/>
          <p14:tracePt t="255333" x="4348163" y="3384550"/>
          <p14:tracePt t="255350" x="4340225" y="3384550"/>
          <p14:tracePt t="255366" x="4322763" y="3384550"/>
          <p14:tracePt t="255383" x="4313238" y="3384550"/>
          <p14:tracePt t="255400" x="4259263" y="3384550"/>
          <p14:tracePt t="255416" x="4125913" y="3367088"/>
          <p14:tracePt t="255433" x="4000500" y="3340100"/>
          <p14:tracePt t="255450" x="3652838" y="3232150"/>
          <p14:tracePt t="255467" x="3160713" y="2973388"/>
          <p14:tracePt t="255483" x="3054350" y="2938463"/>
          <p14:tracePt t="255500" x="2874963" y="2901950"/>
          <p14:tracePt t="255517" x="2795588" y="2901950"/>
          <p14:tracePt t="255856" x="2776538" y="2928938"/>
          <p14:tracePt t="255866" x="2741613" y="2946400"/>
          <p14:tracePt t="255876" x="2714625" y="2982913"/>
          <p14:tracePt t="255886" x="2670175" y="3036888"/>
          <p14:tracePt t="255900" x="2625725" y="3062288"/>
          <p14:tracePt t="255917" x="2554288" y="3125788"/>
          <p14:tracePt t="255933" x="2527300" y="3125788"/>
          <p14:tracePt t="255950" x="2473325" y="3125788"/>
          <p14:tracePt t="255968" x="2393950" y="3062288"/>
          <p14:tracePt t="255983" x="2347913" y="2982913"/>
          <p14:tracePt t="256000" x="2259013" y="2867025"/>
          <p14:tracePt t="256017" x="2241550" y="2822575"/>
          <p14:tracePt t="256033" x="2197100" y="2741613"/>
          <p14:tracePt t="256050" x="2187575" y="2660650"/>
          <p14:tracePt t="256066" x="2187575" y="2652713"/>
          <p14:tracePt t="256083" x="2187575" y="2633663"/>
          <p14:tracePt t="256101" x="2197100" y="2589213"/>
          <p14:tracePt t="256116" x="2214563" y="2589213"/>
          <p14:tracePt t="256133" x="2286000" y="2571750"/>
          <p14:tracePt t="256150" x="2339975" y="2571750"/>
          <p14:tracePt t="256166" x="2500313" y="2598738"/>
          <p14:tracePt t="256183" x="2652713" y="2652713"/>
          <p14:tracePt t="256200" x="2741613" y="2697163"/>
          <p14:tracePt t="256216" x="2847975" y="2705100"/>
          <p14:tracePt t="256234" x="2894013" y="2705100"/>
          <p14:tracePt t="256250" x="2911475" y="2705100"/>
          <p14:tracePt t="256267" x="2938463" y="2670175"/>
          <p14:tracePt t="256284" x="2973388" y="2660650"/>
          <p14:tracePt t="256300" x="2982913" y="2652713"/>
          <p14:tracePt t="256633" x="2982913" y="2660650"/>
          <p14:tracePt t="256643" x="2982913" y="2679700"/>
          <p14:tracePt t="256654" x="2982913" y="2724150"/>
          <p14:tracePt t="256666" x="2982913" y="2759075"/>
          <p14:tracePt t="256684" x="2990850" y="2803525"/>
          <p14:tracePt t="256700" x="3000375" y="2847975"/>
          <p14:tracePt t="256717" x="3009900" y="2928938"/>
          <p14:tracePt t="256733" x="3009900" y="3009900"/>
          <p14:tracePt t="256750" x="3009900" y="3081338"/>
          <p14:tracePt t="256767" x="3009900" y="3116263"/>
          <p14:tracePt t="256784" x="3017838" y="3143250"/>
          <p14:tracePt t="256800" x="3017838" y="3179763"/>
          <p14:tracePt t="257043" x="2990850" y="3170238"/>
          <p14:tracePt t="257053" x="2938463" y="3152775"/>
          <p14:tracePt t="257067" x="2867025" y="3133725"/>
          <p14:tracePt t="257083" x="2687638" y="3089275"/>
          <p14:tracePt t="257100" x="2571750" y="3054350"/>
          <p14:tracePt t="257117" x="2303463" y="2990850"/>
          <p14:tracePt t="257134" x="2170113" y="2938463"/>
          <p14:tracePt t="257150" x="2143125" y="2938463"/>
          <p14:tracePt t="257167" x="2133600" y="2928938"/>
          <p14:tracePt t="257258" x="2133600" y="2919413"/>
          <p14:tracePt t="257267" x="2133600" y="2911475"/>
          <p14:tracePt t="257277" x="2143125" y="2911475"/>
          <p14:tracePt t="257288" x="2152650" y="2894013"/>
          <p14:tracePt t="257308" x="2160588" y="2867025"/>
          <p14:tracePt t="257319" x="2160588" y="2857500"/>
          <p14:tracePt t="257333" x="2170113" y="2840038"/>
          <p14:tracePt t="257350" x="2197100" y="2813050"/>
          <p14:tracePt t="257367" x="2214563" y="2803525"/>
          <p14:tracePt t="257383" x="2259013" y="2795588"/>
          <p14:tracePt t="257401" x="2322513" y="2795588"/>
          <p14:tracePt t="257417" x="2347913" y="2795588"/>
          <p14:tracePt t="257433" x="2411413" y="2795588"/>
          <p14:tracePt t="257452" x="2517775" y="2847975"/>
          <p14:tracePt t="257467" x="2562225" y="2894013"/>
          <p14:tracePt t="257483" x="2598738" y="2928938"/>
          <p14:tracePt t="258690" x="2625725" y="2938463"/>
          <p14:tracePt t="258700" x="2660650" y="2946400"/>
          <p14:tracePt t="258710" x="2687638" y="2955925"/>
          <p14:tracePt t="258720" x="2741613" y="2973388"/>
          <p14:tracePt t="258734" x="2803525" y="3000375"/>
          <p14:tracePt t="258751" x="2919413" y="3054350"/>
          <p14:tracePt t="258767" x="2946400" y="3071813"/>
          <p14:tracePt t="258784" x="3044825" y="3125788"/>
          <p14:tracePt t="258801" x="3089275" y="3143250"/>
          <p14:tracePt t="260482" x="3438525" y="2813050"/>
          <p14:tracePt t="260490" x="3929063" y="2616200"/>
          <p14:tracePt t="260501" x="4473575" y="2509838"/>
          <p14:tracePt t="260518" x="4929188" y="2438400"/>
          <p14:tracePt t="260535" x="5688013" y="2393950"/>
          <p14:tracePt t="260551" x="6099175" y="2401888"/>
          <p14:tracePt t="260568" x="6180138" y="2401888"/>
          <p14:tracePt t="260584" x="6197600" y="2401888"/>
          <p14:tracePt t="260818" x="6134100" y="2401888"/>
          <p14:tracePt t="260828" x="6037263" y="2401888"/>
          <p14:tracePt t="260838" x="5938838" y="2366963"/>
          <p14:tracePt t="260851" x="5803900" y="2303463"/>
          <p14:tracePt t="260868" x="5599113" y="2179638"/>
          <p14:tracePt t="260884" x="5527675" y="2133600"/>
          <p14:tracePt t="260901" x="5419725" y="2036763"/>
          <p14:tracePt t="260918" x="5394325" y="1955800"/>
          <p14:tracePt t="260935" x="5330825" y="1874838"/>
          <p14:tracePt t="260952" x="5286375" y="1812925"/>
          <p14:tracePt t="260968" x="5259388" y="1785938"/>
          <p14:tracePt t="260984" x="5214938" y="1758950"/>
          <p14:tracePt t="261043" x="5224463" y="1751013"/>
          <p14:tracePt t="261053" x="5268913" y="1741488"/>
          <p14:tracePt t="261063" x="5303838" y="1741488"/>
          <p14:tracePt t="261073" x="5348288" y="1741488"/>
          <p14:tracePt t="261084" x="5394325" y="1741488"/>
          <p14:tracePt t="261101" x="5438775" y="1741488"/>
          <p14:tracePt t="261118" x="5483225" y="1741488"/>
          <p14:tracePt t="261135" x="5491163" y="1751013"/>
          <p14:tracePt t="261151" x="5491163" y="1768475"/>
          <p14:tracePt t="261168" x="5456238" y="1857375"/>
          <p14:tracePt t="261185" x="5367338" y="2143125"/>
          <p14:tracePt t="261202" x="5322888" y="2268538"/>
          <p14:tracePt t="261218" x="5259388" y="2509838"/>
          <p14:tracePt t="261237" x="5259388" y="2687638"/>
          <p14:tracePt t="261251" x="5259388" y="2741613"/>
          <p14:tracePt t="261268" x="5268913" y="2776538"/>
          <p14:tracePt t="261284" x="5276850" y="2786063"/>
          <p14:tracePt t="261301" x="5286375" y="2786063"/>
          <p14:tracePt t="261318" x="5286375" y="2759075"/>
          <p14:tracePt t="261503" x="5170488" y="2697163"/>
          <p14:tracePt t="261516" x="5081588" y="2571750"/>
          <p14:tracePt t="261524" x="4983163" y="2490788"/>
          <p14:tracePt t="261535" x="4911725" y="2419350"/>
          <p14:tracePt t="261551" x="4875213" y="2357438"/>
          <p14:tracePt t="261568" x="4857750" y="2312988"/>
          <p14:tracePt t="261585" x="4911725" y="2232025"/>
          <p14:tracePt t="261601" x="4991100" y="2160588"/>
          <p14:tracePt t="261618" x="5116513" y="2017713"/>
          <p14:tracePt t="261636" x="5197475" y="1955800"/>
          <p14:tracePt t="261651" x="5224463" y="1946275"/>
          <p14:tracePt t="261668" x="5268913" y="1938338"/>
          <p14:tracePt t="261686" x="5276850" y="1938338"/>
          <p14:tracePt t="261701" x="5276850" y="1973263"/>
          <p14:tracePt t="261718" x="5276850" y="2125663"/>
          <p14:tracePt t="261734" x="5259388" y="2197100"/>
          <p14:tracePt t="261751" x="5251450" y="2295525"/>
          <p14:tracePt t="261769" x="5251450" y="2366963"/>
          <p14:tracePt t="261784" x="5268913" y="2384425"/>
          <p14:tracePt t="261802" x="5330825" y="2428875"/>
          <p14:tracePt t="261819" x="5429250" y="2554288"/>
          <p14:tracePt t="261834" x="5473700" y="2581275"/>
          <p14:tracePt t="261851" x="5527675" y="2660650"/>
          <p14:tracePt t="261868" x="5527675" y="2697163"/>
          <p14:tracePt t="261885" x="5527675" y="2786063"/>
          <p14:tracePt t="261902" x="5483225" y="2867025"/>
          <p14:tracePt t="261918" x="5446713" y="2901950"/>
          <p14:tracePt t="261935" x="5367338" y="2955925"/>
          <p14:tracePt t="261953" x="5276850" y="2973388"/>
          <p14:tracePt t="261968" x="5241925" y="2973388"/>
          <p14:tracePt t="261985" x="5187950" y="2946400"/>
          <p14:tracePt t="262002" x="5170488" y="2911475"/>
          <p14:tracePt t="262018" x="5133975" y="2830513"/>
          <p14:tracePt t="262035" x="5116513" y="2660650"/>
          <p14:tracePt t="262051" x="5116513" y="2571750"/>
          <p14:tracePt t="262068" x="5116513" y="2303463"/>
          <p14:tracePt t="262086" x="5133975" y="2116138"/>
          <p14:tracePt t="262101" x="5153025" y="2071688"/>
          <p14:tracePt t="262118" x="5160963" y="2036763"/>
          <p14:tracePt t="262138" x="5180013" y="2036763"/>
          <p14:tracePt t="262151" x="5187950" y="2036763"/>
          <p14:tracePt t="262168" x="5214938" y="2062163"/>
          <p14:tracePt t="262185" x="5224463" y="2081213"/>
          <p14:tracePt t="262202" x="5224463" y="2125663"/>
          <p14:tracePt t="262219" x="5197475" y="2197100"/>
          <p14:tracePt t="262235" x="5187950" y="2232025"/>
          <p14:tracePt t="262251" x="5153025" y="2401888"/>
          <p14:tracePt t="262269" x="5133975" y="2465388"/>
          <p14:tracePt t="262285" x="5108575" y="2581275"/>
          <p14:tracePt t="262301" x="5099050" y="2697163"/>
          <p14:tracePt t="262318" x="5099050" y="2768600"/>
          <p14:tracePt t="262335" x="5099050" y="2830513"/>
          <p14:tracePt t="262352" x="5133975" y="2884488"/>
          <p14:tracePt t="262368" x="5170488" y="2911475"/>
          <p14:tracePt t="262385" x="5241925" y="2955925"/>
          <p14:tracePt t="262403" x="5313363" y="2982913"/>
          <p14:tracePt t="262418" x="5322888" y="2990850"/>
          <p14:tracePt t="262649" x="5394325" y="2973388"/>
          <p14:tracePt t="262659" x="5510213" y="2919413"/>
          <p14:tracePt t="262670" x="5661025" y="2894013"/>
          <p14:tracePt t="262686" x="5848350" y="2867025"/>
          <p14:tracePt t="262702" x="6286500" y="2867025"/>
          <p14:tracePt t="262720" x="6626225" y="2901950"/>
          <p14:tracePt t="262735" x="6769100" y="2938463"/>
          <p14:tracePt t="262752" x="6956425" y="2982913"/>
          <p14:tracePt t="262768" x="7018338" y="3017838"/>
          <p14:tracePt t="262785" x="7072313" y="3036888"/>
          <p14:tracePt t="262802" x="7099300" y="3044825"/>
          <p14:tracePt t="263017" x="7170738" y="3044825"/>
          <p14:tracePt t="263027" x="7296150" y="3009900"/>
          <p14:tracePt t="263038" x="7491413" y="3000375"/>
          <p14:tracePt t="263052" x="7769225" y="2982913"/>
          <p14:tracePt t="263068" x="8232775" y="2982913"/>
          <p14:tracePt t="263085" x="8394700" y="3000375"/>
          <p14:tracePt t="263102" x="8599488" y="3000375"/>
          <p14:tracePt t="263119" x="8670925" y="3000375"/>
          <p14:tracePt t="263135" x="8680450" y="3000375"/>
          <p14:tracePt t="263152" x="8688388" y="3000375"/>
          <p14:tracePt t="263191" x="8697913" y="3000375"/>
          <p14:tracePt t="263232" x="8697913" y="2990850"/>
          <p14:tracePt t="263242" x="8697913" y="2965450"/>
          <p14:tracePt t="263253" x="8680450" y="2919413"/>
          <p14:tracePt t="263268" x="8653463" y="2857500"/>
          <p14:tracePt t="263285" x="8582025" y="2527300"/>
          <p14:tracePt t="263304" x="8528050" y="2089150"/>
          <p14:tracePt t="263318" x="8528050" y="1955800"/>
          <p14:tracePt t="263335" x="8528050" y="1847850"/>
          <p14:tracePt t="263352" x="8528050" y="1822450"/>
          <p14:tracePt t="263368" x="8528050" y="1812925"/>
          <p14:tracePt t="263518" x="8518525" y="1812925"/>
          <p14:tracePt t="263528" x="8501063" y="1812925"/>
          <p14:tracePt t="263538" x="8474075" y="1812925"/>
          <p14:tracePt t="263552" x="8439150" y="1822450"/>
          <p14:tracePt t="263569" x="8296275" y="1830388"/>
          <p14:tracePt t="263585" x="8197850" y="1847850"/>
          <p14:tracePt t="263602" x="7902575" y="1893888"/>
          <p14:tracePt t="263620" x="7705725" y="2000250"/>
          <p14:tracePt t="263939" x="7680325" y="2044700"/>
          <p14:tracePt t="263948" x="7643813" y="2081213"/>
          <p14:tracePt t="263958" x="7572375" y="2179638"/>
          <p14:tracePt t="263969" x="7473950" y="2303463"/>
          <p14:tracePt t="263986" x="7348538" y="2500313"/>
          <p14:tracePt t="264002" x="7153275" y="2830513"/>
          <p14:tracePt t="264019" x="7099300" y="2990850"/>
          <p14:tracePt t="264035" x="7089775" y="3027363"/>
          <p14:tracePt t="264052" x="7089775" y="3081338"/>
          <p14:tracePt t="264070" x="7089775" y="3089275"/>
          <p14:tracePt t="269453" x="6973888" y="3108325"/>
          <p14:tracePt t="269461" x="6884988" y="3125788"/>
          <p14:tracePt t="269473" x="6759575" y="3197225"/>
          <p14:tracePt t="269486" x="6634163" y="3214688"/>
          <p14:tracePt t="269504" x="6384925" y="3241675"/>
          <p14:tracePt t="269520" x="6251575" y="3251200"/>
          <p14:tracePt t="269524" x="6089650" y="3251200"/>
          <p14:tracePt t="269537" x="5894388" y="3251200"/>
          <p14:tracePt t="269553" x="5527675" y="3152775"/>
          <p14:tracePt t="269570" x="5303838" y="2965450"/>
          <p14:tracePt t="269587" x="5089525" y="2795588"/>
          <p14:tracePt t="269604" x="4946650" y="2687638"/>
          <p14:tracePt t="269620" x="4902200" y="2652713"/>
          <p14:tracePt t="269902" x="4973638" y="2633663"/>
          <p14:tracePt t="269910" x="5037138" y="2625725"/>
          <p14:tracePt t="269922" x="5099050" y="2608263"/>
          <p14:tracePt t="269937" x="5170488" y="2589213"/>
          <p14:tracePt t="269954" x="5348288" y="2490788"/>
          <p14:tracePt t="269970" x="5446713" y="2419350"/>
          <p14:tracePt t="269987" x="5599113" y="2295525"/>
          <p14:tracePt t="270004" x="5697538" y="2108200"/>
          <p14:tracePt t="270020" x="5715000" y="2062163"/>
          <p14:tracePt t="270024" x="5724525" y="2062163"/>
          <p14:tracePt t="270085" x="5705475" y="2098675"/>
          <p14:tracePt t="270095" x="5688013" y="2116138"/>
          <p14:tracePt t="270106" x="5680075" y="2133600"/>
          <p14:tracePt t="270120" x="5661025" y="2160588"/>
          <p14:tracePt t="270137" x="5626100" y="2205038"/>
          <p14:tracePt t="270153" x="5616575" y="2214563"/>
          <p14:tracePt t="270170" x="5608638" y="2232025"/>
          <p14:tracePt t="272082" x="5268913" y="2374900"/>
          <p14:tracePt t="272090" x="5116513" y="2384425"/>
          <p14:tracePt t="272104" x="4973638" y="2384425"/>
          <p14:tracePt t="272121" x="4741863" y="2347913"/>
          <p14:tracePt t="272137" x="4679950" y="2330450"/>
          <p14:tracePt t="272154" x="4670425" y="2330450"/>
          <p14:tracePt t="272173" x="4679950" y="2330450"/>
          <p14:tracePt t="272187" x="4732338" y="2330450"/>
          <p14:tracePt t="272205" x="4902200" y="2330450"/>
          <p14:tracePt t="272221" x="5010150" y="2357438"/>
          <p14:tracePt t="272238" x="5295900" y="2438400"/>
          <p14:tracePt t="272254" x="5661025" y="2554288"/>
          <p14:tracePt t="272271" x="5857875" y="2616200"/>
          <p14:tracePt t="272287" x="6045200" y="2643188"/>
          <p14:tracePt t="272305" x="6161088" y="2608263"/>
          <p14:tracePt t="272320" x="6205538" y="2571750"/>
          <p14:tracePt t="272337" x="6232525" y="2401888"/>
          <p14:tracePt t="272355" x="6232525" y="2303463"/>
          <p14:tracePt t="272371" x="6215063" y="2179638"/>
          <p14:tracePt t="272404" x="6205538" y="2251075"/>
          <p14:tracePt t="272421" x="6180138" y="2446338"/>
          <p14:tracePt t="272438" x="6161088" y="2633663"/>
          <p14:tracePt t="272455" x="6153150" y="2705100"/>
          <p14:tracePt t="272471" x="6134100" y="2822575"/>
          <p14:tracePt t="272490" x="6108700" y="2946400"/>
          <p14:tracePt t="272504" x="6089650" y="3017838"/>
          <p14:tracePt t="272521" x="6045200" y="3133725"/>
          <p14:tracePt t="272538" x="6027738" y="3179763"/>
          <p14:tracePt t="272554" x="5956300" y="3251200"/>
          <p14:tracePt t="272571" x="5776913" y="3340100"/>
          <p14:tracePt t="272587" x="5643563" y="3357563"/>
          <p14:tracePt t="272604" x="5394325" y="3367088"/>
          <p14:tracePt t="272622" x="5170488" y="3357563"/>
          <p14:tracePt t="272637" x="5081588" y="3340100"/>
          <p14:tracePt t="272654" x="5037138" y="3322638"/>
          <p14:tracePt t="272672" x="5037138" y="3268663"/>
          <p14:tracePt t="272688" x="5045075" y="3179763"/>
          <p14:tracePt t="272705" x="5170488" y="3071813"/>
          <p14:tracePt t="272721" x="5276850" y="3054350"/>
          <p14:tracePt t="272738" x="5500688" y="3062288"/>
          <p14:tracePt t="272755" x="5795963" y="3108325"/>
          <p14:tracePt t="272771" x="5965825" y="3152775"/>
          <p14:tracePt t="272787" x="6153150" y="3116263"/>
          <p14:tracePt t="272806" x="6303963" y="3036888"/>
          <p14:tracePt t="272821" x="6348413" y="2965450"/>
          <p14:tracePt t="272837" x="6384925" y="2884488"/>
          <p14:tracePt t="273185" x="6367463" y="2928938"/>
          <p14:tracePt t="273195" x="6323013" y="2982913"/>
          <p14:tracePt t="273206" x="6242050" y="3071813"/>
          <p14:tracePt t="273221" x="6161088" y="3143250"/>
          <p14:tracePt t="273237" x="5991225" y="3330575"/>
          <p14:tracePt t="273256" x="5875338" y="3490913"/>
          <p14:tracePt t="273271" x="5822950" y="3589338"/>
          <p14:tracePt t="273288" x="5795963" y="3714750"/>
          <p14:tracePt t="273304" x="5803900" y="3795713"/>
          <p14:tracePt t="273321" x="5911850" y="3938588"/>
          <p14:tracePt t="273338" x="6062663" y="4037013"/>
          <p14:tracePt t="273354" x="6143625" y="4062413"/>
          <p14:tracePt t="273371" x="6286500" y="4071938"/>
          <p14:tracePt t="273389" x="6375400" y="4027488"/>
          <p14:tracePt t="273404" x="6402388" y="3965575"/>
          <p14:tracePt t="273421" x="6456363" y="3902075"/>
          <p14:tracePt t="273440" x="6456363" y="3867150"/>
          <p14:tracePt t="273455" x="6446838" y="3857625"/>
          <p14:tracePt t="273471" x="6313488" y="3813175"/>
          <p14:tracePt t="273488" x="6215063" y="3803650"/>
          <p14:tracePt t="273504" x="5938838" y="3768725"/>
          <p14:tracePt t="273522" x="5608638" y="3714750"/>
          <p14:tracePt t="273538" x="5394325" y="3660775"/>
          <p14:tracePt t="273554" x="5187950" y="3571875"/>
          <p14:tracePt t="273571" x="5099050" y="3473450"/>
          <p14:tracePt t="273588" x="5018088" y="3384550"/>
          <p14:tracePt t="273604" x="5018088" y="3340100"/>
          <p14:tracePt t="273621" x="5027613" y="3313113"/>
          <p14:tracePt t="273638" x="5099050" y="3241675"/>
          <p14:tracePt t="273655" x="5224463" y="3160713"/>
          <p14:tracePt t="273671" x="5322888" y="3125788"/>
          <p14:tracePt t="273688" x="5589588" y="3044825"/>
          <p14:tracePt t="273705" x="5715000" y="3009900"/>
          <p14:tracePt t="273721" x="5956300" y="2946400"/>
          <p14:tracePt t="273738" x="6215063" y="2857500"/>
          <p14:tracePt t="273754" x="6296025" y="2822575"/>
          <p14:tracePt t="273771" x="6375400" y="2679700"/>
          <p14:tracePt t="273788" x="6394450" y="2490788"/>
          <p14:tracePt t="273805" x="6394450" y="2366963"/>
          <p14:tracePt t="273821" x="6323013" y="2214563"/>
          <p14:tracePt t="273840" x="6143625" y="2125663"/>
          <p14:tracePt t="273854" x="6072188" y="2116138"/>
          <p14:tracePt t="273871" x="5956300" y="2133600"/>
          <p14:tracePt t="273888" x="5919788" y="2170113"/>
          <p14:tracePt t="273904" x="5867400" y="2251075"/>
          <p14:tracePt t="273921" x="5857875" y="2374900"/>
          <p14:tracePt t="273938" x="5857875" y="2455863"/>
          <p14:tracePt t="273955" x="5938838" y="2598738"/>
          <p14:tracePt t="273972" x="6108700" y="2795588"/>
          <p14:tracePt t="273988" x="6242050" y="2973388"/>
          <p14:tracePt t="274004" x="6402388" y="3152775"/>
          <p14:tracePt t="274023" x="6491288" y="3259138"/>
          <p14:tracePt t="274038" x="6510338" y="3322638"/>
          <p14:tracePt t="274054" x="6510338" y="3394075"/>
          <p14:tracePt t="274071" x="6491288" y="3438525"/>
          <p14:tracePt t="274088" x="6394450" y="3527425"/>
          <p14:tracePt t="274105" x="6180138" y="3544888"/>
          <p14:tracePt t="274121" x="6027738" y="3544888"/>
          <p14:tracePt t="274138" x="5803900" y="3509963"/>
          <p14:tracePt t="274155" x="5697538" y="3490913"/>
          <p14:tracePt t="282855" x="5715000" y="3482975"/>
          <p14:tracePt t="282864" x="5795963" y="3490913"/>
          <p14:tracePt t="282875" x="5973763" y="3536950"/>
          <p14:tracePt t="282890" x="6242050" y="3616325"/>
          <p14:tracePt t="282907" x="6653213" y="3732213"/>
          <p14:tracePt t="282926" x="7037388" y="3822700"/>
          <p14:tracePt t="282940" x="7153275" y="3857625"/>
          <p14:tracePt t="282957" x="7323138" y="3902075"/>
          <p14:tracePt t="283927" x="7286625" y="3902075"/>
          <p14:tracePt t="283938" x="7215188" y="3902075"/>
          <p14:tracePt t="283948" x="7116763" y="3884613"/>
          <p14:tracePt t="283959" x="6956425" y="3822700"/>
          <p14:tracePt t="283974" x="6724650" y="3697288"/>
          <p14:tracePt t="283990" x="6313488" y="3455988"/>
          <p14:tracePt t="284008" x="6134100" y="3357563"/>
          <p14:tracePt t="284024" x="5848350" y="3197225"/>
          <p14:tracePt t="284041" x="5634038" y="3017838"/>
          <p14:tracePt t="286617" x="5581650" y="3044825"/>
          <p14:tracePt t="286628" x="5510213" y="3081338"/>
          <p14:tracePt t="286641" x="5429250" y="3116263"/>
          <p14:tracePt t="286658" x="5153025" y="3133725"/>
          <p14:tracePt t="286674" x="4875213" y="3098800"/>
          <p14:tracePt t="286691" x="4402138" y="3017838"/>
          <p14:tracePt t="286710" x="4098925" y="2973388"/>
          <p14:tracePt t="286724" x="4017963" y="2928938"/>
          <p14:tracePt t="287108" x="3965575" y="2955925"/>
          <p14:tracePt t="287118" x="3875088" y="2990850"/>
          <p14:tracePt t="287128" x="3768725" y="3017838"/>
          <p14:tracePt t="287141" x="3625850" y="3071813"/>
          <p14:tracePt t="287159" x="3303588" y="3170238"/>
          <p14:tracePt t="287174" x="3081338" y="3170238"/>
          <p14:tracePt t="287191" x="2697163" y="3205163"/>
          <p14:tracePt t="287208" x="2536825" y="3179763"/>
          <p14:tracePt t="287225" x="2286000" y="3125788"/>
          <p14:tracePt t="287241" x="2187575" y="3108325"/>
          <p14:tracePt t="287258" x="2160588" y="3098800"/>
          <p14:tracePt t="287274" x="2125663" y="3098800"/>
          <p14:tracePt t="287507" x="2214563" y="3089275"/>
          <p14:tracePt t="287517" x="2401888" y="3081338"/>
          <p14:tracePt t="287527" x="2598738" y="3081338"/>
          <p14:tracePt t="287541" x="2741613" y="3081338"/>
          <p14:tracePt t="287559" x="3000375" y="3081338"/>
          <p14:tracePt t="287575" x="3089275" y="3081338"/>
          <p14:tracePt t="287592" x="3214688" y="3081338"/>
          <p14:tracePt t="287609" x="3313113" y="3116263"/>
          <p14:tracePt t="287625" x="3357563" y="3133725"/>
          <p14:tracePt t="287641" x="3402013" y="3197225"/>
          <p14:tracePt t="287659" x="3411538" y="3268663"/>
          <p14:tracePt t="287875" x="3384550" y="3259138"/>
          <p14:tracePt t="287886" x="3313113" y="3224213"/>
          <p14:tracePt t="287896" x="3197225" y="3133725"/>
          <p14:tracePt t="287908" x="3108325" y="3071813"/>
          <p14:tracePt t="287927" x="2965450" y="2911475"/>
          <p14:tracePt t="287941" x="2928938" y="2857500"/>
          <p14:tracePt t="287958" x="2911475" y="2795588"/>
          <p14:tracePt t="287975" x="2911475" y="2732088"/>
          <p14:tracePt t="287991" x="2894013" y="2679700"/>
          <p14:tracePt t="288008" x="2874963" y="2660650"/>
          <p14:tracePt t="288305" x="2867025" y="2660650"/>
          <p14:tracePt t="288315" x="2830513" y="2679700"/>
          <p14:tracePt t="288326" x="2776538" y="2697163"/>
          <p14:tracePt t="288341" x="2705100" y="2705100"/>
          <p14:tracePt t="288359" x="2527300" y="2714625"/>
          <p14:tracePt t="288377" x="2295525" y="2714625"/>
          <p14:tracePt t="288391" x="2224088" y="2714625"/>
          <p14:tracePt t="288408" x="2133600" y="2714625"/>
          <p14:tracePt t="288425" x="2108200" y="2705100"/>
          <p14:tracePt t="288441" x="2089150" y="2679700"/>
          <p14:tracePt t="288714" x="2160588" y="2679700"/>
          <p14:tracePt t="288724" x="2268538" y="2679700"/>
          <p14:tracePt t="288734" x="2446338" y="2679700"/>
          <p14:tracePt t="288745" x="2670175" y="2679700"/>
          <p14:tracePt t="288758" x="2884488" y="2679700"/>
          <p14:tracePt t="288775" x="3205163" y="2714625"/>
          <p14:tracePt t="288792" x="3303588" y="2724150"/>
          <p14:tracePt t="288809" x="3357563" y="2732088"/>
          <p14:tracePt t="289072" x="3340100" y="2732088"/>
          <p14:tracePt t="289082" x="3322638" y="2741613"/>
          <p14:tracePt t="289093" x="3295650" y="2751138"/>
          <p14:tracePt t="289108" x="3268663" y="2751138"/>
          <p14:tracePt t="289125" x="3179763" y="2776538"/>
          <p14:tracePt t="289143" x="3081338" y="2803525"/>
          <p14:tracePt t="289158" x="3017838" y="2803525"/>
          <p14:tracePt t="289175" x="2867025" y="2813050"/>
          <p14:tracePt t="289192" x="2795588" y="2813050"/>
          <p14:tracePt t="289208" x="2697163" y="2813050"/>
          <p14:tracePt t="289225" x="2625725" y="2813050"/>
          <p14:tracePt t="289242" x="2598738" y="2803525"/>
          <p14:tracePt t="289258" x="2571750" y="2803525"/>
          <p14:tracePt t="289563" x="2562225" y="2803525"/>
          <p14:tracePt t="289573" x="2554288" y="2803525"/>
          <p14:tracePt t="289583" x="2536825" y="2803525"/>
          <p14:tracePt t="289594" x="2509838" y="2803525"/>
          <p14:tracePt t="289609" x="2490788" y="2803525"/>
          <p14:tracePt t="289625" x="2393950" y="2776538"/>
          <p14:tracePt t="289642" x="2330450" y="2759075"/>
          <p14:tracePt t="289658" x="2214563" y="2714625"/>
          <p14:tracePt t="289675" x="2125663" y="2705100"/>
          <p14:tracePt t="289692" x="2062163" y="2705100"/>
          <p14:tracePt t="289709" x="1938338" y="2705100"/>
          <p14:tracePt t="289726" x="1803400" y="2697163"/>
          <p14:tracePt t="289742" x="1731963" y="2679700"/>
          <p14:tracePt t="289758" x="1589088" y="2652713"/>
          <p14:tracePt t="289775" x="1527175" y="2643188"/>
          <p14:tracePt t="289792" x="1473200" y="2633663"/>
          <p14:tracePt t="289809" x="1419225" y="2633663"/>
          <p14:tracePt t="289826" x="1411288" y="2633663"/>
          <p14:tracePt t="289842" x="1393825" y="2633663"/>
          <p14:tracePt t="289860" x="1384300" y="2633663"/>
          <p14:tracePt t="289910" x="1384300" y="2625725"/>
          <p14:tracePt t="289920" x="1393825" y="2625725"/>
          <p14:tracePt t="289931" x="1419225" y="2608263"/>
          <p14:tracePt t="289942" x="1482725" y="2598738"/>
          <p14:tracePt t="289959" x="1562100" y="2598738"/>
          <p14:tracePt t="289975" x="1803400" y="2589213"/>
          <p14:tracePt t="289992" x="2108200" y="2589213"/>
          <p14:tracePt t="290009" x="2268538" y="2608263"/>
          <p14:tracePt t="290025" x="2554288" y="2633663"/>
          <p14:tracePt t="290043" x="2813050" y="2687638"/>
          <p14:tracePt t="290059" x="2911475" y="2724150"/>
          <p14:tracePt t="290076" x="3108325" y="2786063"/>
          <p14:tracePt t="290092" x="3214688" y="2803525"/>
          <p14:tracePt t="290109" x="3367088" y="2840038"/>
          <p14:tracePt t="290125" x="3509963" y="2840038"/>
          <p14:tracePt t="290142" x="3581400" y="2840038"/>
          <p14:tracePt t="290159" x="3679825" y="2840038"/>
          <p14:tracePt t="290176" x="3732213" y="2840038"/>
          <p14:tracePt t="290192" x="3751263" y="2840038"/>
          <p14:tracePt t="290209" x="3786188" y="2840038"/>
          <p14:tracePt t="290484" x="3795713" y="2840038"/>
          <p14:tracePt t="290494" x="3813175" y="2840038"/>
          <p14:tracePt t="290503" x="3840163" y="2840038"/>
          <p14:tracePt t="290515" x="3894138" y="2813050"/>
          <p14:tracePt t="290526" x="3973513" y="2786063"/>
          <p14:tracePt t="290542" x="4062413" y="2751138"/>
          <p14:tracePt t="290559" x="4205288" y="2670175"/>
          <p14:tracePt t="290576" x="4276725" y="2660650"/>
          <p14:tracePt t="290592" x="4295775" y="2652713"/>
          <p14:tracePt t="290687" x="4295775" y="2660650"/>
          <p14:tracePt t="290698" x="4286250" y="2679700"/>
          <p14:tracePt t="290709" x="4268788" y="2697163"/>
          <p14:tracePt t="290725" x="4268788" y="2724150"/>
          <p14:tracePt t="290742" x="4268788" y="2768600"/>
          <p14:tracePt t="290759" x="4268788" y="2803525"/>
          <p14:tracePt t="290775" x="4276725" y="2857500"/>
          <p14:tracePt t="290792" x="4276725" y="2911475"/>
          <p14:tracePt t="290810" x="4276725" y="2938463"/>
          <p14:tracePt t="290984" x="4268788" y="2938463"/>
          <p14:tracePt t="291005" x="4259263" y="2938463"/>
          <p14:tracePt t="291017" x="4251325" y="2938463"/>
          <p14:tracePt t="291026" x="4241800" y="2938463"/>
          <p14:tracePt t="291042" x="4241800" y="2946400"/>
          <p14:tracePt t="291059" x="4214813" y="2946400"/>
          <p14:tracePt t="291076" x="4187825" y="2946400"/>
          <p14:tracePt t="291093" x="4160838" y="2946400"/>
          <p14:tracePt t="291109" x="4125913" y="2946400"/>
          <p14:tracePt t="291127" x="4081463" y="2946400"/>
          <p14:tracePt t="291142" x="4054475" y="2946400"/>
          <p14:tracePt t="291159" x="3946525" y="2938463"/>
          <p14:tracePt t="291176" x="3884613" y="2938463"/>
          <p14:tracePt t="291192" x="3776663" y="2938463"/>
          <p14:tracePt t="291209" x="3581400" y="2955925"/>
          <p14:tracePt t="291226" x="3473450" y="2955925"/>
          <p14:tracePt t="291242" x="3286125" y="2990850"/>
          <p14:tracePt t="291261" x="3062288" y="3000375"/>
          <p14:tracePt t="291276" x="2973388" y="3000375"/>
          <p14:tracePt t="291292" x="2847975" y="3027363"/>
          <p14:tracePt t="291310" x="2803525" y="3027363"/>
          <p14:tracePt t="291326" x="2697163" y="3027363"/>
          <p14:tracePt t="291343" x="2598738" y="3027363"/>
          <p14:tracePt t="291359" x="2571750" y="3017838"/>
          <p14:tracePt t="291376" x="2554288" y="3009900"/>
          <p14:tracePt t="291680" x="2544763" y="3009900"/>
          <p14:tracePt t="291690" x="2527300" y="3009900"/>
          <p14:tracePt t="291701" x="2509838" y="3009900"/>
          <p14:tracePt t="291711" x="2482850" y="3009900"/>
          <p14:tracePt t="291726" x="2446338" y="3009900"/>
          <p14:tracePt t="291742" x="2374900" y="3009900"/>
          <p14:tracePt t="291759" x="2357438" y="3009900"/>
          <p14:tracePt t="291776" x="2339975" y="3000375"/>
          <p14:tracePt t="291813" x="2339975" y="2990850"/>
          <p14:tracePt t="291844" x="2339975" y="2982913"/>
          <p14:tracePt t="291854" x="2339975" y="2965450"/>
          <p14:tracePt t="291864" x="2347913" y="2955925"/>
          <p14:tracePt t="291876" x="2347913" y="2919413"/>
          <p14:tracePt t="291892" x="2347913" y="2901950"/>
          <p14:tracePt t="291909" x="2366963" y="2867025"/>
          <p14:tracePt t="291926" x="2374900" y="2822575"/>
          <p14:tracePt t="291942" x="2374900" y="2795588"/>
          <p14:tracePt t="291960" x="2384425" y="2732088"/>
          <p14:tracePt t="291976" x="2393950" y="2652713"/>
          <p14:tracePt t="291993" x="2401888" y="2652713"/>
          <p14:tracePt t="292009" x="2411413" y="2643188"/>
          <p14:tracePt t="292027" x="2428875" y="2643188"/>
          <p14:tracePt t="292042" x="2446338" y="2643188"/>
          <p14:tracePt t="292060" x="2482850" y="2643188"/>
          <p14:tracePt t="292076" x="2500313" y="2633663"/>
          <p14:tracePt t="292093" x="2554288" y="2616200"/>
          <p14:tracePt t="292110" x="2625725" y="2608263"/>
          <p14:tracePt t="292126" x="2660650" y="2608263"/>
          <p14:tracePt t="292142" x="2795588" y="2608263"/>
          <p14:tracePt t="292161" x="2901950" y="2608263"/>
          <p14:tracePt t="292176" x="2919413" y="2608263"/>
          <p14:tracePt t="292192" x="2955925" y="2589213"/>
          <p14:tracePt t="292209" x="2955925" y="2581275"/>
          <p14:tracePt t="292243" x="2965450" y="2581275"/>
          <p14:tracePt t="292264" x="2973388" y="2581275"/>
          <p14:tracePt t="292325" x="2982913" y="2581275"/>
          <p14:tracePt t="292334" x="2982913" y="2589213"/>
          <p14:tracePt t="292345" x="2982913" y="2608263"/>
          <p14:tracePt t="292359" x="2982913" y="2643188"/>
          <p14:tracePt t="292376" x="3000375" y="2705100"/>
          <p14:tracePt t="292393" x="3000375" y="2741613"/>
          <p14:tracePt t="292409" x="3000375" y="2803525"/>
          <p14:tracePt t="292426" x="3000375" y="2911475"/>
          <p14:tracePt t="292443" x="3000375" y="2982913"/>
          <p14:tracePt t="292459" x="3000375" y="3027363"/>
          <p14:tracePt t="292478" x="3000375" y="3044825"/>
          <p14:tracePt t="292722" x="2982913" y="3044825"/>
          <p14:tracePt t="292733" x="2955925" y="3062288"/>
          <p14:tracePt t="292745" x="2919413" y="3062288"/>
          <p14:tracePt t="292759" x="2857500" y="3071813"/>
          <p14:tracePt t="292776" x="2724150" y="3081338"/>
          <p14:tracePt t="292794" x="2608263" y="3098800"/>
          <p14:tracePt t="292810" x="2562225" y="3116263"/>
          <p14:tracePt t="292826" x="2544763" y="3125788"/>
          <p14:tracePt t="292843" x="2544763" y="3133725"/>
          <p14:tracePt t="293265" x="2527300" y="3133725"/>
          <p14:tracePt t="293275" x="2517775" y="3116263"/>
          <p14:tracePt t="293286" x="2490788" y="3062288"/>
          <p14:tracePt t="293296" x="2465388" y="3009900"/>
          <p14:tracePt t="293310" x="2446338" y="2938463"/>
          <p14:tracePt t="293327" x="2419350" y="2901950"/>
          <p14:tracePt t="293343" x="2419350" y="2894013"/>
          <p14:tracePt t="293360" x="2411413" y="2884488"/>
          <p14:tracePt t="308369" x="2419350" y="2884488"/>
          <p14:tracePt t="308379" x="2455863" y="2884488"/>
          <p14:tracePt t="308389" x="2500313" y="2884488"/>
          <p14:tracePt t="308399" x="2571750" y="2884488"/>
          <p14:tracePt t="308413" x="2670175" y="2894013"/>
          <p14:tracePt t="308430" x="2840038" y="2946400"/>
          <p14:tracePt t="308447" x="2938463" y="2982913"/>
          <p14:tracePt t="308464" x="3133725" y="3108325"/>
          <p14:tracePt t="308481" x="3197225" y="3133725"/>
          <p14:tracePt t="308799" x="3187700" y="3125788"/>
          <p14:tracePt t="308809" x="3170238" y="3108325"/>
          <p14:tracePt t="308819" x="3152775" y="3081338"/>
          <p14:tracePt t="308830" x="3143250" y="3054350"/>
          <p14:tracePt t="308847" x="3116263" y="3027363"/>
          <p14:tracePt t="308864" x="3081338" y="2955925"/>
          <p14:tracePt t="308880" x="3009900" y="2795588"/>
          <p14:tracePt t="308897" x="2982913" y="2714625"/>
          <p14:tracePt t="308914" x="2946400" y="2598738"/>
          <p14:tracePt t="308932" x="2946400" y="2536825"/>
          <p14:tracePt t="308947" x="2946400" y="2500313"/>
          <p14:tracePt t="308964" x="2946400" y="2428875"/>
          <p14:tracePt t="309300" x="2946400" y="2455863"/>
          <p14:tracePt t="309310" x="2946400" y="2509838"/>
          <p14:tracePt t="309320" x="2965450" y="2581275"/>
          <p14:tracePt t="309331" x="2982913" y="2679700"/>
          <p14:tracePt t="309347" x="3027363" y="2901950"/>
          <p14:tracePt t="309364" x="3116263" y="3098800"/>
          <p14:tracePt t="309382" x="3179763" y="3303588"/>
          <p14:tracePt t="309397" x="3197225" y="3367088"/>
          <p14:tracePt t="309414" x="3205163" y="3402013"/>
          <p14:tracePt t="309760" x="3205163" y="3384550"/>
          <p14:tracePt t="309770" x="3205163" y="3375025"/>
          <p14:tracePt t="309782" x="3205163" y="3357563"/>
          <p14:tracePt t="309797" x="3205163" y="3322638"/>
          <p14:tracePt t="309814" x="3187700" y="3116263"/>
          <p14:tracePt t="309832" x="3133725" y="2938463"/>
          <p14:tracePt t="309847" x="3108325" y="2867025"/>
          <p14:tracePt t="309864" x="3081338" y="2705100"/>
          <p14:tracePt t="309881" x="3071813" y="2670175"/>
          <p14:tracePt t="309897" x="3044825" y="2589213"/>
          <p14:tracePt t="313095" x="3098800" y="2581275"/>
          <p14:tracePt t="313105" x="3179763" y="2581275"/>
          <p14:tracePt t="313116" x="3276600" y="2581275"/>
          <p14:tracePt t="313131" x="3402013" y="2581275"/>
          <p14:tracePt t="313148" x="3714750" y="2581275"/>
          <p14:tracePt t="313167" x="3965575" y="2616200"/>
          <p14:tracePt t="313181" x="4089400" y="2643188"/>
          <p14:tracePt t="313198" x="4214813" y="2660650"/>
          <p14:tracePt t="313215" x="4251325" y="2697163"/>
          <p14:tracePt t="314578" x="4295775" y="2714625"/>
          <p14:tracePt t="314588" x="4394200" y="2741613"/>
          <p14:tracePt t="314599" x="4537075" y="2795588"/>
          <p14:tracePt t="314616" x="4768850" y="2911475"/>
          <p14:tracePt t="314632" x="5286375" y="3170238"/>
          <p14:tracePt t="314649" x="5572125" y="3286125"/>
          <p14:tracePt t="314666" x="5670550" y="3303588"/>
          <p14:tracePt t="314682" x="5741988" y="3322638"/>
          <p14:tracePt t="315141" x="5581650" y="3313113"/>
          <p14:tracePt t="315150" x="5375275" y="3276600"/>
          <p14:tracePt t="315165" x="5099050" y="3251200"/>
          <p14:tracePt t="315182" x="4687888" y="3214688"/>
          <p14:tracePt t="315199" x="4465638" y="3197225"/>
          <p14:tracePt t="315215" x="4241800" y="3197225"/>
          <p14:tracePt t="315232" x="4081463" y="3187700"/>
          <p14:tracePt t="315249" x="4027488" y="3160713"/>
          <p14:tracePt t="315621" x="4000500" y="3160713"/>
          <p14:tracePt t="315631" x="3956050" y="3160713"/>
          <p14:tracePt t="315641" x="3894138" y="3160713"/>
          <p14:tracePt t="315652" x="3813175" y="3160713"/>
          <p14:tracePt t="315665" x="3705225" y="3160713"/>
          <p14:tracePt t="315683" x="3490913" y="3160713"/>
          <p14:tracePt t="315699" x="3411538" y="3160713"/>
          <p14:tracePt t="315715" x="3268663" y="3179763"/>
          <p14:tracePt t="315733" x="3179763" y="3241675"/>
          <p14:tracePt t="316122" x="3170238" y="3241675"/>
          <p14:tracePt t="316143" x="3160713" y="3241675"/>
          <p14:tracePt t="316174" x="3152775" y="3241675"/>
          <p14:tracePt t="316245" x="3170238" y="3241675"/>
          <p14:tracePt t="316256" x="3197225" y="3241675"/>
          <p14:tracePt t="316266" x="3214688" y="3241675"/>
          <p14:tracePt t="316282" x="3241675" y="3241675"/>
          <p14:tracePt t="316299" x="3295650" y="3259138"/>
          <p14:tracePt t="316316" x="3348038" y="3276600"/>
          <p14:tracePt t="316332" x="3375025" y="3286125"/>
          <p14:tracePt t="316349" x="3429000" y="3295650"/>
          <p14:tracePt t="316368" x="3446463" y="3313113"/>
          <p14:tracePt t="316383" x="3465513" y="3313113"/>
          <p14:tracePt t="316399" x="3473450" y="3313113"/>
          <p14:tracePt t="316416" x="3482975" y="3313113"/>
          <p14:tracePt t="316432" x="3490913" y="3348038"/>
          <p14:tracePt t="316705" x="3509963" y="3348038"/>
          <p14:tracePt t="316715" x="3517900" y="3340100"/>
          <p14:tracePt t="316725" x="3544888" y="3330575"/>
          <p14:tracePt t="316736" x="3589338" y="3313113"/>
          <p14:tracePt t="316749" x="3633788" y="3303588"/>
          <p14:tracePt t="316766" x="3732213" y="3303588"/>
          <p14:tracePt t="316782" x="3795713" y="3303588"/>
          <p14:tracePt t="316799" x="3929063" y="3303588"/>
          <p14:tracePt t="316816" x="3973513" y="3322638"/>
          <p14:tracePt t="316832" x="4044950" y="3348038"/>
          <p14:tracePt t="316849" x="4098925" y="3394075"/>
          <p14:tracePt t="316866" x="4108450" y="3402013"/>
          <p14:tracePt t="316883" x="4133850" y="3429000"/>
          <p14:tracePt t="316900" x="4160838" y="3465513"/>
          <p14:tracePt t="316916" x="4170363" y="3473450"/>
          <p14:tracePt t="316932" x="4179888" y="3500438"/>
          <p14:tracePt t="316951" x="4197350" y="3544888"/>
          <p14:tracePt t="316966" x="4197350" y="3571875"/>
          <p14:tracePt t="316982" x="4205288" y="3589338"/>
          <p14:tracePt t="317000" x="4214813" y="3608388"/>
          <p14:tracePt t="317016" x="4224338" y="3625850"/>
          <p14:tracePt t="317033" x="4232275" y="3633788"/>
          <p14:tracePt t="317053" x="4232275" y="3652838"/>
          <p14:tracePt t="317066" x="4241800" y="3660775"/>
          <p14:tracePt t="317084" x="4251325" y="3687763"/>
          <p14:tracePt t="317099" x="4259263" y="3714750"/>
          <p14:tracePt t="317116" x="4268788" y="3751263"/>
          <p14:tracePt t="317132" x="4268788" y="3768725"/>
          <p14:tracePt t="317149" x="4268788" y="3822700"/>
          <p14:tracePt t="317166" x="4268788" y="3857625"/>
          <p14:tracePt t="317183" x="4268788" y="3875088"/>
          <p14:tracePt t="317199" x="4259263" y="3911600"/>
          <p14:tracePt t="317217" x="4232275" y="3965575"/>
          <p14:tracePt t="317233" x="4197350" y="4054475"/>
          <p14:tracePt t="317249" x="4098925" y="4179888"/>
          <p14:tracePt t="317266" x="4054475" y="4232275"/>
          <p14:tracePt t="317282" x="3983038" y="4313238"/>
          <p14:tracePt t="317299" x="3902075" y="4394200"/>
          <p14:tracePt t="317316" x="3875088" y="4411663"/>
          <p14:tracePt t="317332" x="3840163" y="4473575"/>
          <p14:tracePt t="317349" x="3776663" y="4491038"/>
          <p14:tracePt t="317366" x="3751263" y="4491038"/>
          <p14:tracePt t="317383" x="3687763" y="4419600"/>
          <p14:tracePt t="317758" x="3687763" y="4411663"/>
          <p14:tracePt t="317769" x="3687763" y="4402138"/>
          <p14:tracePt t="317779" x="3687763" y="4394200"/>
          <p14:tracePt t="317789" x="3679825" y="4384675"/>
          <p14:tracePt t="317810" x="3679825" y="4375150"/>
          <p14:tracePt t="317820" x="3670300" y="4367213"/>
          <p14:tracePt t="317833" x="3660775" y="4357688"/>
          <p14:tracePt t="317850" x="3643313" y="4340225"/>
          <p14:tracePt t="317866" x="3643313" y="4330700"/>
          <p14:tracePt t="317883" x="3633788" y="4322763"/>
          <p14:tracePt t="317899" x="3633788" y="4313238"/>
          <p14:tracePt t="318027" x="3625850" y="4313238"/>
          <p14:tracePt t="318056" x="3616325" y="4313238"/>
          <p14:tracePt t="318066" x="3608388" y="4322763"/>
          <p14:tracePt t="318076" x="3598863" y="4322763"/>
          <p14:tracePt t="318087" x="3598863" y="4340225"/>
          <p14:tracePt t="318100" x="3589338" y="4340225"/>
          <p14:tracePt t="318117" x="3581400" y="4348163"/>
          <p14:tracePt t="318148" x="3571875" y="4348163"/>
          <p14:tracePt t="318158" x="3571875" y="4357688"/>
          <p14:tracePt t="318169" x="3571875" y="4367213"/>
          <p14:tracePt t="318183" x="3562350" y="4394200"/>
          <p14:tracePt t="318199" x="3554413" y="4473575"/>
          <p14:tracePt t="318216" x="3554413" y="4500563"/>
          <p14:tracePt t="318617" x="3562350" y="4500563"/>
          <p14:tracePt t="318628" x="3571875" y="4500563"/>
          <p14:tracePt t="318638" x="3581400" y="4500563"/>
          <p14:tracePt t="318650" x="3589338" y="4518025"/>
          <p14:tracePt t="318667" x="3598863" y="4545013"/>
          <p14:tracePt t="318683" x="3598863" y="4589463"/>
          <p14:tracePt t="318700" x="3598863" y="4633913"/>
          <p14:tracePt t="318716" x="3598863" y="4660900"/>
          <p14:tracePt t="318733" x="3598863" y="4705350"/>
          <p14:tracePt t="318751" x="3598863" y="4786313"/>
          <p14:tracePt t="318766" x="3598863" y="4803775"/>
          <p14:tracePt t="318783" x="3581400" y="4830763"/>
          <p14:tracePt t="318800" x="3571875" y="4822825"/>
          <p14:tracePt t="319140" x="3554413" y="4803775"/>
          <p14:tracePt t="319150" x="3517900" y="4776788"/>
          <p14:tracePt t="319160" x="3473450" y="4714875"/>
          <p14:tracePt t="319170" x="3438525" y="4670425"/>
          <p14:tracePt t="319183" x="3375025" y="4598988"/>
          <p14:tracePt t="319201" x="3224213" y="4510088"/>
          <p14:tracePt t="319216" x="3170238" y="4473575"/>
          <p14:tracePt t="319233" x="3071813" y="4419600"/>
          <p14:tracePt t="319250" x="3054350" y="4411663"/>
          <p14:tracePt t="319266" x="3036888" y="4367213"/>
          <p14:tracePt t="319283" x="3036888" y="4241800"/>
          <p14:tracePt t="319300" x="3036888" y="4179888"/>
          <p14:tracePt t="319316" x="3062288" y="4054475"/>
          <p14:tracePt t="319334" x="3152775" y="3956050"/>
          <p14:tracePt t="319350" x="3205163" y="3911600"/>
          <p14:tracePt t="319367" x="3330575" y="3848100"/>
          <p14:tracePt t="319384" x="3367088" y="3813175"/>
          <p14:tracePt t="319400" x="3455988" y="3795713"/>
          <p14:tracePt t="322116" x="3465513" y="3795713"/>
          <p14:tracePt t="322126" x="3482975" y="3786188"/>
          <p14:tracePt t="322137" x="3509963" y="3786188"/>
          <p14:tracePt t="322150" x="3536950" y="3786188"/>
          <p14:tracePt t="322167" x="3608388" y="3776663"/>
          <p14:tracePt t="322184" x="3670300" y="3776663"/>
          <p14:tracePt t="322201" x="3759200" y="3776663"/>
          <p14:tracePt t="322218" x="3822700" y="3751263"/>
          <p14:tracePt t="323036" x="3822700" y="3714750"/>
          <p14:tracePt t="323047" x="3822700" y="3670300"/>
          <p14:tracePt t="323057" x="3822700" y="3616325"/>
          <p14:tracePt t="323068" x="3813175" y="3554413"/>
          <p14:tracePt t="323084" x="3803650" y="3490913"/>
          <p14:tracePt t="323101" x="3786188" y="3322638"/>
          <p14:tracePt t="323118" x="3768725" y="3286125"/>
          <p14:tracePt t="328682" x="3786188" y="3286125"/>
          <p14:tracePt t="328692" x="3803650" y="3286125"/>
          <p14:tracePt t="328704" x="3857625" y="3286125"/>
          <p14:tracePt t="328719" x="3894138" y="3286125"/>
          <p14:tracePt t="328735" x="4027488" y="3322638"/>
          <p14:tracePt t="328753" x="4116388" y="3367088"/>
          <p14:tracePt t="328769" x="4133850" y="3375025"/>
          <p14:tracePt t="328785" x="4160838" y="339407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85235" y="272845"/>
            <a:ext cx="7162800" cy="457200"/>
          </a:xfrm>
          <a:prstGeom prst="rect">
            <a:avLst/>
          </a:prstGeom>
          <a:noFill/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sz="3200" kern="0" dirty="0">
                <a:solidFill>
                  <a:srgbClr val="0860A8"/>
                </a:solidFill>
                <a:latin typeface="+mj-lt"/>
                <a:cs typeface="Arial"/>
              </a:rPr>
              <a:t>Using The BTB</a:t>
            </a: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457200" y="42672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grpSp>
        <p:nvGrpSpPr>
          <p:cNvPr id="60" name="Группа 59"/>
          <p:cNvGrpSpPr/>
          <p:nvPr/>
        </p:nvGrpSpPr>
        <p:grpSpPr>
          <a:xfrm>
            <a:off x="457200" y="914400"/>
            <a:ext cx="8229600" cy="409575"/>
            <a:chOff x="457200" y="914400"/>
            <a:chExt cx="8229600" cy="409575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457200" y="1066800"/>
              <a:ext cx="8229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219200" y="914400"/>
              <a:ext cx="67056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>
                  <a:latin typeface="+mj-lt"/>
                </a:rPr>
                <a:t>PC moves to next instruction</a:t>
              </a:r>
              <a:endParaRPr lang="en-US" b="1">
                <a:latin typeface="+mj-lt"/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5219700" y="3200400"/>
            <a:ext cx="1609725" cy="766763"/>
            <a:chOff x="3546" y="1869"/>
            <a:chExt cx="1014" cy="483"/>
          </a:xfrm>
        </p:grpSpPr>
        <p:grpSp>
          <p:nvGrpSpPr>
            <p:cNvPr id="15" name="Group 15"/>
            <p:cNvGrpSpPr>
              <a:grpSpLocks/>
            </p:cNvGrpSpPr>
            <p:nvPr/>
          </p:nvGrpSpPr>
          <p:grpSpPr bwMode="auto">
            <a:xfrm>
              <a:off x="3546" y="1869"/>
              <a:ext cx="1014" cy="483"/>
              <a:chOff x="3546" y="1869"/>
              <a:chExt cx="734" cy="504"/>
            </a:xfrm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546" y="1869"/>
                <a:ext cx="734" cy="504"/>
              </a:xfrm>
              <a:custGeom>
                <a:avLst/>
                <a:gdLst>
                  <a:gd name="T0" fmla="*/ 365 w 734"/>
                  <a:gd name="T1" fmla="*/ 0 h 504"/>
                  <a:gd name="T2" fmla="*/ 0 w 734"/>
                  <a:gd name="T3" fmla="*/ 250 h 504"/>
                  <a:gd name="T4" fmla="*/ 368 w 734"/>
                  <a:gd name="T5" fmla="*/ 503 h 504"/>
                  <a:gd name="T6" fmla="*/ 733 w 734"/>
                  <a:gd name="T7" fmla="*/ 250 h 504"/>
                  <a:gd name="T8" fmla="*/ 368 w 734"/>
                  <a:gd name="T9" fmla="*/ 0 h 504"/>
                  <a:gd name="T10" fmla="*/ 368 w 734"/>
                  <a:gd name="T11" fmla="*/ 0 h 504"/>
                  <a:gd name="T12" fmla="*/ 365 w 734"/>
                  <a:gd name="T13" fmla="*/ 0 h 5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4"/>
                  <a:gd name="T22" fmla="*/ 0 h 504"/>
                  <a:gd name="T23" fmla="*/ 734 w 734"/>
                  <a:gd name="T24" fmla="*/ 504 h 5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4" h="504">
                    <a:moveTo>
                      <a:pt x="365" y="0"/>
                    </a:moveTo>
                    <a:lnTo>
                      <a:pt x="0" y="250"/>
                    </a:lnTo>
                    <a:lnTo>
                      <a:pt x="368" y="503"/>
                    </a:lnTo>
                    <a:lnTo>
                      <a:pt x="733" y="250"/>
                    </a:lnTo>
                    <a:lnTo>
                      <a:pt x="368" y="0"/>
                    </a:lnTo>
                    <a:lnTo>
                      <a:pt x="365" y="0"/>
                    </a:lnTo>
                  </a:path>
                </a:pathLst>
              </a:custGeom>
              <a:solidFill>
                <a:srgbClr val="FFCC99"/>
              </a:solidFill>
              <a:ln w="19050" cap="rnd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3546" y="1869"/>
                <a:ext cx="734" cy="504"/>
              </a:xfrm>
              <a:custGeom>
                <a:avLst/>
                <a:gdLst>
                  <a:gd name="T0" fmla="*/ 365 w 734"/>
                  <a:gd name="T1" fmla="*/ 0 h 504"/>
                  <a:gd name="T2" fmla="*/ 0 w 734"/>
                  <a:gd name="T3" fmla="*/ 250 h 504"/>
                  <a:gd name="T4" fmla="*/ 368 w 734"/>
                  <a:gd name="T5" fmla="*/ 503 h 504"/>
                  <a:gd name="T6" fmla="*/ 733 w 734"/>
                  <a:gd name="T7" fmla="*/ 250 h 504"/>
                  <a:gd name="T8" fmla="*/ 368 w 734"/>
                  <a:gd name="T9" fmla="*/ 0 h 504"/>
                  <a:gd name="T10" fmla="*/ 368 w 734"/>
                  <a:gd name="T11" fmla="*/ 0 h 5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4"/>
                  <a:gd name="T19" fmla="*/ 0 h 504"/>
                  <a:gd name="T20" fmla="*/ 734 w 734"/>
                  <a:gd name="T21" fmla="*/ 504 h 50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4" h="504">
                    <a:moveTo>
                      <a:pt x="365" y="0"/>
                    </a:moveTo>
                    <a:lnTo>
                      <a:pt x="0" y="250"/>
                    </a:lnTo>
                    <a:lnTo>
                      <a:pt x="368" y="503"/>
                    </a:lnTo>
                    <a:lnTo>
                      <a:pt x="733" y="250"/>
                    </a:lnTo>
                    <a:lnTo>
                      <a:pt x="368" y="0"/>
                    </a:lnTo>
                  </a:path>
                </a:pathLst>
              </a:custGeom>
              <a:solidFill>
                <a:srgbClr val="FFCC99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600" y="2000"/>
              <a:ext cx="9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sz="1800" b="1">
                  <a:latin typeface="+mj-lt"/>
                </a:rPr>
                <a:t>Br taken ?</a:t>
              </a:r>
              <a:endParaRPr lang="en-US" sz="1400" b="1">
                <a:latin typeface="+mj-lt"/>
              </a:endParaRPr>
            </a:p>
          </p:txBody>
        </p:sp>
      </p:grpSp>
      <p:grpSp>
        <p:nvGrpSpPr>
          <p:cNvPr id="65" name="Группа 64"/>
          <p:cNvGrpSpPr/>
          <p:nvPr/>
        </p:nvGrpSpPr>
        <p:grpSpPr>
          <a:xfrm>
            <a:off x="6238875" y="2298700"/>
            <a:ext cx="1609725" cy="982663"/>
            <a:chOff x="6238875" y="2298700"/>
            <a:chExt cx="1609725" cy="982663"/>
          </a:xfrm>
        </p:grpSpPr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6238875" y="2514600"/>
              <a:ext cx="1609725" cy="766763"/>
              <a:chOff x="3546" y="1869"/>
              <a:chExt cx="1014" cy="483"/>
            </a:xfrm>
          </p:grpSpPr>
          <p:grpSp>
            <p:nvGrpSpPr>
              <p:cNvPr id="10" name="Group 10"/>
              <p:cNvGrpSpPr>
                <a:grpSpLocks/>
              </p:cNvGrpSpPr>
              <p:nvPr/>
            </p:nvGrpSpPr>
            <p:grpSpPr bwMode="auto">
              <a:xfrm>
                <a:off x="3546" y="1869"/>
                <a:ext cx="1014" cy="483"/>
                <a:chOff x="3546" y="1869"/>
                <a:chExt cx="734" cy="504"/>
              </a:xfrm>
            </p:grpSpPr>
            <p:sp>
              <p:nvSpPr>
                <p:cNvPr id="12" name="Freeform 11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365 w 734"/>
                    <a:gd name="T13" fmla="*/ 0 h 5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4"/>
                    <a:gd name="T22" fmla="*/ 0 h 504"/>
                    <a:gd name="T23" fmla="*/ 734 w 734"/>
                    <a:gd name="T24" fmla="*/ 504 h 5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  <a:lnTo>
                        <a:pt x="365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4"/>
                    <a:gd name="T19" fmla="*/ 0 h 504"/>
                    <a:gd name="T20" fmla="*/ 734 w 734"/>
                    <a:gd name="T21" fmla="*/ 504 h 50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3600" y="2000"/>
                <a:ext cx="9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sz="1800" b="1">
                    <a:latin typeface="+mj-lt"/>
                  </a:rPr>
                  <a:t>BTB Hit ?</a:t>
                </a:r>
                <a:endParaRPr lang="en-US" sz="1400" b="1">
                  <a:latin typeface="+mj-lt"/>
                </a:endParaRPr>
              </a:p>
            </p:txBody>
          </p:sp>
        </p:grp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7048500" y="22987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019800" y="2895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6019800" y="28956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7162800" y="35814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>
            <a:off x="6846888" y="3581400"/>
            <a:ext cx="3159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grpSp>
        <p:nvGrpSpPr>
          <p:cNvPr id="62" name="Группа 61"/>
          <p:cNvGrpSpPr/>
          <p:nvPr/>
        </p:nvGrpSpPr>
        <p:grpSpPr>
          <a:xfrm>
            <a:off x="914400" y="1295400"/>
            <a:ext cx="2667000" cy="1019175"/>
            <a:chOff x="914400" y="1295400"/>
            <a:chExt cx="2667000" cy="1019175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914400" y="1600200"/>
              <a:ext cx="2667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 err="1">
                  <a:latin typeface="+mj-lt"/>
                </a:rPr>
                <a:t>Inst</a:t>
              </a:r>
              <a:r>
                <a:rPr lang="en-US" sz="2000" b="1" dirty="0">
                  <a:latin typeface="+mj-lt"/>
                </a:rPr>
                <a:t> </a:t>
              </a:r>
              <a:r>
                <a:rPr lang="en-US" sz="2000" b="1" dirty="0" err="1">
                  <a:latin typeface="+mj-lt"/>
                </a:rPr>
                <a:t>Mem</a:t>
              </a:r>
              <a:r>
                <a:rPr lang="en-US" sz="2000" b="1" dirty="0">
                  <a:latin typeface="+mj-lt"/>
                </a:rPr>
                <a:t> gets PC</a:t>
              </a:r>
            </a:p>
            <a:p>
              <a:pPr algn="ctr"/>
              <a:r>
                <a:rPr lang="en-US" sz="2000" b="1" dirty="0">
                  <a:latin typeface="+mj-lt"/>
                </a:rPr>
                <a:t>and fetches new </a:t>
              </a:r>
              <a:r>
                <a:rPr lang="en-US" sz="2000" b="1" dirty="0" err="1">
                  <a:latin typeface="+mj-lt"/>
                </a:rPr>
                <a:t>inst</a:t>
              </a:r>
              <a:endParaRPr lang="en-US" b="1" dirty="0">
                <a:latin typeface="+mj-lt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286000" y="12954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64" name="Группа 63"/>
          <p:cNvGrpSpPr/>
          <p:nvPr/>
        </p:nvGrpSpPr>
        <p:grpSpPr>
          <a:xfrm>
            <a:off x="5715000" y="1295400"/>
            <a:ext cx="2667000" cy="1019175"/>
            <a:chOff x="5715000" y="1295400"/>
            <a:chExt cx="2667000" cy="1019175"/>
          </a:xfrm>
        </p:grpSpPr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5715000" y="1600200"/>
              <a:ext cx="2667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+mj-lt"/>
                </a:rPr>
                <a:t>BTB gets PC</a:t>
              </a:r>
            </a:p>
            <a:p>
              <a:pPr algn="ctr"/>
              <a:r>
                <a:rPr lang="en-US" sz="2000" b="1">
                  <a:latin typeface="+mj-lt"/>
                </a:rPr>
                <a:t>and looks it up</a:t>
              </a:r>
              <a:endParaRPr lang="en-US" b="1">
                <a:latin typeface="+mj-lt"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7010400" y="12954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1143000" y="2286000"/>
            <a:ext cx="2209800" cy="2286000"/>
            <a:chOff x="1143000" y="2286000"/>
            <a:chExt cx="2209800" cy="2286000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143000" y="38576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+mj-lt"/>
                </a:rPr>
                <a:t>IF/ID latch loaded</a:t>
              </a:r>
            </a:p>
            <a:p>
              <a:pPr algn="ctr"/>
              <a:r>
                <a:rPr lang="en-US" sz="2000" b="1">
                  <a:latin typeface="+mj-lt"/>
                </a:rPr>
                <a:t>with new inst</a:t>
              </a:r>
              <a:endParaRPr lang="en-US" b="1">
                <a:latin typeface="+mj-lt"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2286000" y="2286000"/>
              <a:ext cx="0" cy="1600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61" name="Группа 60"/>
          <p:cNvGrpSpPr/>
          <p:nvPr/>
        </p:nvGrpSpPr>
        <p:grpSpPr>
          <a:xfrm>
            <a:off x="304800" y="1066800"/>
            <a:ext cx="457200" cy="3200400"/>
            <a:chOff x="304800" y="1066800"/>
            <a:chExt cx="457200" cy="3200400"/>
          </a:xfrm>
        </p:grpSpPr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533400" y="1066800"/>
              <a:ext cx="0" cy="3200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304800" y="2438400"/>
              <a:ext cx="45720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+mj-lt"/>
                </a:rPr>
                <a:t>IF</a:t>
              </a:r>
            </a:p>
          </p:txBody>
        </p:sp>
      </p:grp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457200" y="53340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grpSp>
        <p:nvGrpSpPr>
          <p:cNvPr id="68" name="Группа 67"/>
          <p:cNvGrpSpPr/>
          <p:nvPr/>
        </p:nvGrpSpPr>
        <p:grpSpPr>
          <a:xfrm>
            <a:off x="304800" y="4267200"/>
            <a:ext cx="533400" cy="1066800"/>
            <a:chOff x="304800" y="4267200"/>
            <a:chExt cx="533400" cy="1066800"/>
          </a:xfrm>
        </p:grpSpPr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533400" y="4267200"/>
              <a:ext cx="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304800" y="4572000"/>
              <a:ext cx="53340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+mj-lt"/>
                </a:rPr>
                <a:t>ID</a:t>
              </a:r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3810000" y="4419600"/>
            <a:ext cx="2209800" cy="1143000"/>
            <a:chOff x="3810000" y="4419600"/>
            <a:chExt cx="2209800" cy="1143000"/>
          </a:xfrm>
        </p:grpSpPr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4876800" y="44196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3810000" y="48482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IF/ID latch loaded</a:t>
              </a:r>
            </a:p>
            <a:p>
              <a:pPr algn="ctr"/>
              <a:r>
                <a:rPr lang="en-US" sz="2000" b="1" dirty="0">
                  <a:latin typeface="+mj-lt"/>
                </a:rPr>
                <a:t>with </a:t>
              </a:r>
              <a:r>
                <a:rPr lang="en-US" sz="2000" b="1" dirty="0" err="1">
                  <a:latin typeface="+mj-lt"/>
                </a:rPr>
                <a:t>pred</a:t>
              </a:r>
              <a:r>
                <a:rPr lang="en-US" sz="2000" b="1" dirty="0">
                  <a:latin typeface="+mj-lt"/>
                </a:rPr>
                <a:t> </a:t>
              </a:r>
              <a:r>
                <a:rPr lang="en-US" sz="2000" b="1" dirty="0" err="1">
                  <a:latin typeface="+mj-lt"/>
                </a:rPr>
                <a:t>inst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71" name="Группа 70"/>
          <p:cNvGrpSpPr/>
          <p:nvPr/>
        </p:nvGrpSpPr>
        <p:grpSpPr>
          <a:xfrm>
            <a:off x="6324600" y="4419600"/>
            <a:ext cx="2209800" cy="1143000"/>
            <a:chOff x="6324600" y="4419600"/>
            <a:chExt cx="2209800" cy="1143000"/>
          </a:xfrm>
        </p:grpSpPr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7620000" y="44196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6324600" y="48482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IF/ID latch loaded</a:t>
              </a:r>
            </a:p>
            <a:p>
              <a:pPr algn="ctr"/>
              <a:r>
                <a:rPr lang="en-US" sz="2000" b="1" dirty="0">
                  <a:latin typeface="+mj-lt"/>
                </a:rPr>
                <a:t>with seq. </a:t>
              </a:r>
              <a:r>
                <a:rPr lang="en-US" sz="2000" b="1" dirty="0" err="1">
                  <a:latin typeface="+mj-lt"/>
                </a:rPr>
                <a:t>inst</a:t>
              </a:r>
              <a:endParaRPr lang="en-US" b="1" dirty="0">
                <a:latin typeface="+mj-lt"/>
              </a:endParaRPr>
            </a:p>
          </p:txBody>
        </p:sp>
      </p:grp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5638800" y="2578100"/>
            <a:ext cx="457200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+mj-lt"/>
              </a:rPr>
              <a:t>yes</a:t>
            </a:r>
            <a:endParaRPr lang="en-US" b="1">
              <a:latin typeface="+mj-lt"/>
            </a:endParaRPr>
          </a:p>
        </p:txBody>
      </p:sp>
      <p:grpSp>
        <p:nvGrpSpPr>
          <p:cNvPr id="66" name="Группа 65"/>
          <p:cNvGrpSpPr/>
          <p:nvPr/>
        </p:nvGrpSpPr>
        <p:grpSpPr>
          <a:xfrm>
            <a:off x="6705600" y="2578100"/>
            <a:ext cx="1828800" cy="1841500"/>
            <a:chOff x="6705600" y="2578100"/>
            <a:chExt cx="1828800" cy="1841500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7848600" y="2895600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8077200" y="2895600"/>
              <a:ext cx="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6705600" y="4010025"/>
              <a:ext cx="18288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+mj-lt"/>
                </a:rPr>
                <a:t>PC </a:t>
              </a:r>
              <a:r>
                <a:rPr lang="en-US" sz="2000" b="1">
                  <a:latin typeface="+mj-lt"/>
                  <a:sym typeface="Symbol" pitchFamily="18" charset="2"/>
                </a:rPr>
                <a:t> PC + 4</a:t>
              </a:r>
              <a:endParaRPr lang="en-US" b="1">
                <a:latin typeface="+mj-lt"/>
              </a:endParaRPr>
            </a:p>
          </p:txBody>
        </p:sp>
        <p:sp>
          <p:nvSpPr>
            <p:cNvPr id="49" name="Text Box 49"/>
            <p:cNvSpPr txBox="1">
              <a:spLocks noChangeArrowheads="1"/>
            </p:cNvSpPr>
            <p:nvPr/>
          </p:nvSpPr>
          <p:spPr bwMode="auto">
            <a:xfrm>
              <a:off x="7924800" y="2578100"/>
              <a:ext cx="3810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+mj-lt"/>
                </a:rPr>
                <a:t>no</a:t>
              </a:r>
              <a:endParaRPr lang="en-US" b="1">
                <a:latin typeface="+mj-lt"/>
              </a:endParaRPr>
            </a:p>
          </p:txBody>
        </p:sp>
      </p:grpSp>
      <p:sp>
        <p:nvSpPr>
          <p:cNvPr id="50" name="Text Box 50"/>
          <p:cNvSpPr txBox="1">
            <a:spLocks noChangeArrowheads="1"/>
          </p:cNvSpPr>
          <p:nvPr/>
        </p:nvSpPr>
        <p:spPr bwMode="auto">
          <a:xfrm>
            <a:off x="7175500" y="3352800"/>
            <a:ext cx="381000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+mj-lt"/>
              </a:rPr>
              <a:t>no</a:t>
            </a:r>
            <a:endParaRPr lang="en-US" b="1">
              <a:latin typeface="+mj-lt"/>
            </a:endParaRPr>
          </a:p>
        </p:txBody>
      </p:sp>
      <p:grpSp>
        <p:nvGrpSpPr>
          <p:cNvPr id="67" name="Группа 66"/>
          <p:cNvGrpSpPr/>
          <p:nvPr/>
        </p:nvGrpSpPr>
        <p:grpSpPr>
          <a:xfrm>
            <a:off x="3810000" y="3352800"/>
            <a:ext cx="2057400" cy="1066800"/>
            <a:chOff x="3810000" y="3352800"/>
            <a:chExt cx="2057400" cy="1066800"/>
          </a:xfrm>
        </p:grpSpPr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4876800" y="35814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4876800" y="3570288"/>
              <a:ext cx="366713" cy="111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3810000" y="4010025"/>
              <a:ext cx="20574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PC </a:t>
              </a:r>
              <a:r>
                <a:rPr lang="en-US" sz="2000" b="1" dirty="0">
                  <a:latin typeface="+mj-lt"/>
                  <a:sym typeface="Symbol" pitchFamily="18" charset="2"/>
                </a:rPr>
                <a:t> </a:t>
              </a:r>
              <a:r>
                <a:rPr lang="en-US" sz="2000" b="1" dirty="0" err="1" smtClean="0">
                  <a:latin typeface="+mj-lt"/>
                  <a:sym typeface="Symbol" pitchFamily="18" charset="2"/>
                </a:rPr>
                <a:t>pred</a:t>
              </a:r>
              <a:r>
                <a:rPr lang="en-US" sz="2000" b="1" dirty="0" smtClean="0">
                  <a:latin typeface="+mj-lt"/>
                  <a:sym typeface="Symbol" pitchFamily="18" charset="2"/>
                </a:rPr>
                <a:t> </a:t>
              </a:r>
              <a:r>
                <a:rPr lang="en-US" sz="2000" b="1" dirty="0" err="1">
                  <a:latin typeface="+mj-lt"/>
                  <a:sym typeface="Symbol" pitchFamily="18" charset="2"/>
                </a:rPr>
                <a:t>addr</a:t>
              </a:r>
              <a:endParaRPr lang="en-US" b="1" dirty="0">
                <a:latin typeface="+mj-lt"/>
              </a:endParaRPr>
            </a:p>
          </p:txBody>
        </p:sp>
        <p:sp>
          <p:nvSpPr>
            <p:cNvPr id="51" name="Text Box 51"/>
            <p:cNvSpPr txBox="1">
              <a:spLocks noChangeArrowheads="1"/>
            </p:cNvSpPr>
            <p:nvPr/>
          </p:nvSpPr>
          <p:spPr bwMode="auto">
            <a:xfrm>
              <a:off x="4406900" y="3352800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+mj-lt"/>
                </a:rPr>
                <a:t>yes</a:t>
              </a:r>
              <a:endParaRPr lang="en-US" b="1">
                <a:latin typeface="+mj-lt"/>
              </a:endParaRPr>
            </a:p>
          </p:txBody>
        </p:sp>
      </p:grpSp>
      <p:grpSp>
        <p:nvGrpSpPr>
          <p:cNvPr id="73" name="Группа 72"/>
          <p:cNvGrpSpPr/>
          <p:nvPr/>
        </p:nvGrpSpPr>
        <p:grpSpPr>
          <a:xfrm>
            <a:off x="1066800" y="4572000"/>
            <a:ext cx="2514600" cy="1524000"/>
            <a:chOff x="1066800" y="4572000"/>
            <a:chExt cx="2514600" cy="1524000"/>
          </a:xfrm>
        </p:grpSpPr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2286000" y="45720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69" name="Группа 68"/>
            <p:cNvGrpSpPr/>
            <p:nvPr/>
          </p:nvGrpSpPr>
          <p:grpSpPr>
            <a:xfrm>
              <a:off x="1066800" y="5024438"/>
              <a:ext cx="2514600" cy="1071562"/>
              <a:chOff x="1066800" y="5024438"/>
              <a:chExt cx="2514600" cy="1071562"/>
            </a:xfrm>
          </p:grpSpPr>
          <p:grpSp>
            <p:nvGrpSpPr>
              <p:cNvPr id="43" name="Group 43"/>
              <p:cNvGrpSpPr>
                <a:grpSpLocks/>
              </p:cNvGrpSpPr>
              <p:nvPr/>
            </p:nvGrpSpPr>
            <p:grpSpPr bwMode="auto">
              <a:xfrm>
                <a:off x="1489075" y="5024438"/>
                <a:ext cx="1609725" cy="766762"/>
                <a:chOff x="3546" y="1869"/>
                <a:chExt cx="1014" cy="483"/>
              </a:xfrm>
            </p:grpSpPr>
            <p:grpSp>
              <p:nvGrpSpPr>
                <p:cNvPr id="44" name="Group 44"/>
                <p:cNvGrpSpPr>
                  <a:grpSpLocks/>
                </p:cNvGrpSpPr>
                <p:nvPr/>
              </p:nvGrpSpPr>
              <p:grpSpPr bwMode="auto">
                <a:xfrm>
                  <a:off x="3546" y="1869"/>
                  <a:ext cx="1014" cy="483"/>
                  <a:chOff x="3546" y="1869"/>
                  <a:chExt cx="734" cy="504"/>
                </a:xfrm>
              </p:grpSpPr>
              <p:sp>
                <p:nvSpPr>
                  <p:cNvPr id="46" name="Freeform 45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365 w 734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34"/>
                      <a:gd name="T22" fmla="*/ 0 h 504"/>
                      <a:gd name="T23" fmla="*/ 734 w 734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  <a:lnTo>
                          <a:pt x="365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47" name="Freeform 46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34"/>
                      <a:gd name="T19" fmla="*/ 0 h 504"/>
                      <a:gd name="T20" fmla="*/ 734 w 734"/>
                      <a:gd name="T21" fmla="*/ 504 h 50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>
                      <a:latin typeface="+mj-lt"/>
                    </a:endParaRPr>
                  </a:p>
                </p:txBody>
              </p:sp>
            </p:grpSp>
            <p:sp>
              <p:nvSpPr>
                <p:cNvPr id="45" name="Rectangle 47"/>
                <p:cNvSpPr>
                  <a:spLocks noChangeArrowheads="1"/>
                </p:cNvSpPr>
                <p:nvPr/>
              </p:nvSpPr>
              <p:spPr bwMode="auto">
                <a:xfrm>
                  <a:off x="3600" y="2000"/>
                  <a:ext cx="96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2075" tIns="46038" rIns="92075" bIns="46038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+mj-lt"/>
                    </a:rPr>
                    <a:t>Branch ?</a:t>
                  </a:r>
                  <a:endParaRPr lang="en-US" sz="1400" b="1" dirty="0">
                    <a:latin typeface="+mj-lt"/>
                  </a:endParaRPr>
                </a:p>
              </p:txBody>
            </p:sp>
          </p:grp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1295400" y="54229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>
                <a:off x="1295400" y="5422900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4" name="Text Box 54"/>
              <p:cNvSpPr txBox="1">
                <a:spLocks noChangeArrowheads="1"/>
              </p:cNvSpPr>
              <p:nvPr/>
            </p:nvSpPr>
            <p:spPr bwMode="auto">
              <a:xfrm>
                <a:off x="3124200" y="57912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+mj-lt"/>
                  </a:rPr>
                  <a:t>no</a:t>
                </a:r>
                <a:endParaRPr lang="en-US" b="1">
                  <a:latin typeface="+mj-lt"/>
                </a:endParaRPr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3302000" y="54102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6" name="Line 56"/>
              <p:cNvSpPr>
                <a:spLocks noChangeShapeType="1"/>
              </p:cNvSpPr>
              <p:nvPr/>
            </p:nvSpPr>
            <p:spPr bwMode="auto">
              <a:xfrm>
                <a:off x="3073400" y="5410200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7" name="Text Box 57"/>
              <p:cNvSpPr txBox="1">
                <a:spLocks noChangeArrowheads="1"/>
              </p:cNvSpPr>
              <p:nvPr/>
            </p:nvSpPr>
            <p:spPr bwMode="auto">
              <a:xfrm>
                <a:off x="1066800" y="57912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+mj-lt"/>
                  </a:rPr>
                  <a:t>yes</a:t>
                </a:r>
                <a:endParaRPr lang="en-US" b="1">
                  <a:latin typeface="+mj-lt"/>
                </a:endParaRPr>
              </a:p>
            </p:txBody>
          </p:sp>
        </p:grpSp>
      </p:grpSp>
      <p:grpSp>
        <p:nvGrpSpPr>
          <p:cNvPr id="72" name="Группа 71"/>
          <p:cNvGrpSpPr/>
          <p:nvPr/>
        </p:nvGrpSpPr>
        <p:grpSpPr>
          <a:xfrm>
            <a:off x="228600" y="5334000"/>
            <a:ext cx="685800" cy="1066800"/>
            <a:chOff x="228600" y="5334000"/>
            <a:chExt cx="685800" cy="1066800"/>
          </a:xfrm>
        </p:grpSpPr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533400" y="5334000"/>
              <a:ext cx="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" name="Text Box 59"/>
            <p:cNvSpPr txBox="1">
              <a:spLocks noChangeArrowheads="1"/>
            </p:cNvSpPr>
            <p:nvPr/>
          </p:nvSpPr>
          <p:spPr bwMode="auto">
            <a:xfrm>
              <a:off x="228600" y="5730875"/>
              <a:ext cx="685800" cy="276999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+mj-lt"/>
                </a:rPr>
                <a:t>EXE</a:t>
              </a:r>
            </a:p>
          </p:txBody>
        </p:sp>
      </p:grpSp>
      <p:pic>
        <p:nvPicPr>
          <p:cNvPr id="74" name="Audio 7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7573433"/>
      </p:ext>
    </p:extLst>
  </p:cSld>
  <p:clrMapOvr>
    <a:masterClrMapping/>
  </p:clrMapOvr>
  <p:transition advTm="1464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3" grpId="0" animBg="1"/>
      <p:bldP spid="20" grpId="0" animBg="1"/>
      <p:bldP spid="21" grpId="0" animBg="1"/>
      <p:bldP spid="25" grpId="0" animBg="1"/>
      <p:bldP spid="26" grpId="0" animBg="1"/>
      <p:bldP spid="35" grpId="0" animBg="1"/>
      <p:bldP spid="48" grpId="0" animBg="1"/>
      <p:bldP spid="50" grpId="0" animBg="1"/>
    </p:bldLst>
  </p:timing>
  <p:extLst mod="1">
    <p:ext uri="{3A86A75C-4F4B-4683-9AE1-C65F6400EC91}">
      <p14:laserTraceLst xmlns:p14="http://schemas.microsoft.com/office/powerpoint/2010/main">
        <p14:tracePtLst>
          <p14:tracePt t="6423" x="4054475" y="3367088"/>
          <p14:tracePt t="6431" x="4044950" y="3357563"/>
          <p14:tracePt t="6441" x="4037013" y="3340100"/>
          <p14:tracePt t="6453" x="4027488" y="3303588"/>
          <p14:tracePt t="6467" x="4027488" y="3232150"/>
          <p14:tracePt t="6483" x="4027488" y="3009900"/>
          <p14:tracePt t="6501" x="4027488" y="2901950"/>
          <p14:tracePt t="6517" x="4098925" y="2374900"/>
          <p14:tracePt t="6534" x="4179888" y="1911350"/>
          <p14:tracePt t="6550" x="4187825" y="1758950"/>
          <p14:tracePt t="6567" x="4214813" y="1679575"/>
          <p14:tracePt t="6585" x="4232275" y="1633538"/>
          <p14:tracePt t="6600" x="4232275" y="1616075"/>
          <p14:tracePt t="6924" x="4259263" y="1598613"/>
          <p14:tracePt t="6933" x="4411663" y="1589088"/>
          <p14:tracePt t="6943" x="4633913" y="1581150"/>
          <p14:tracePt t="6953" x="5027613" y="1562100"/>
          <p14:tracePt t="6968" x="5438775" y="1562100"/>
          <p14:tracePt t="6984" x="6215063" y="1562100"/>
          <p14:tracePt t="7000" x="6626225" y="1589088"/>
          <p14:tracePt t="7017" x="7277100" y="1660525"/>
          <p14:tracePt t="7035" x="7661275" y="1741488"/>
          <p14:tracePt t="7050" x="7751763" y="1741488"/>
          <p14:tracePt t="7067" x="7813675" y="1741488"/>
          <p14:tracePt t="7382" x="7831138" y="1714500"/>
          <p14:tracePt t="7392" x="7867650" y="1608138"/>
          <p14:tracePt t="7403" x="7939088" y="1428750"/>
          <p14:tracePt t="7417" x="8027988" y="1268413"/>
          <p14:tracePt t="7434" x="8170863" y="946150"/>
          <p14:tracePt t="7451" x="8205788" y="830263"/>
          <p14:tracePt t="7467" x="8251825" y="731838"/>
          <p14:tracePt t="7484" x="8277225" y="696913"/>
          <p14:tracePt t="7914" x="8277225" y="704850"/>
          <p14:tracePt t="7924" x="8277225" y="741363"/>
          <p14:tracePt t="7936" x="8277225" y="776288"/>
          <p14:tracePt t="7951" x="8277225" y="822325"/>
          <p14:tracePt t="7967" x="8277225" y="893763"/>
          <p14:tracePt t="7986" x="8277225" y="938213"/>
          <p14:tracePt t="8001" x="8277225" y="973138"/>
          <p14:tracePt t="8017" x="8277225" y="1027113"/>
          <p14:tracePt t="8034" x="8277225" y="1062038"/>
          <p14:tracePt t="8051" x="8277225" y="1081088"/>
          <p14:tracePt t="11617" x="8269288" y="1089025"/>
          <p14:tracePt t="11627" x="8259763" y="1089025"/>
          <p14:tracePt t="11638" x="8251825" y="1089025"/>
          <p14:tracePt t="11651" x="8232775" y="1089025"/>
          <p14:tracePt t="11668" x="8205788" y="1098550"/>
          <p14:tracePt t="11685" x="8197850" y="1108075"/>
          <p14:tracePt t="11701" x="8143875" y="1108075"/>
          <p14:tracePt t="11719" x="8018463" y="1108075"/>
          <p14:tracePt t="11735" x="7939088" y="1108075"/>
          <p14:tracePt t="11752" x="7688263" y="1116013"/>
          <p14:tracePt t="11770" x="7500938" y="1116013"/>
          <p14:tracePt t="11785" x="7419975" y="1133475"/>
          <p14:tracePt t="11802" x="7348538" y="1152525"/>
          <p14:tracePt t="11818" x="7313613" y="1160463"/>
          <p14:tracePt t="11835" x="7286625" y="1160463"/>
          <p14:tracePt t="12097" x="7348538" y="1143000"/>
          <p14:tracePt t="12107" x="7466013" y="1108075"/>
          <p14:tracePt t="12119" x="7670800" y="1071563"/>
          <p14:tracePt t="12135" x="7875588" y="1062038"/>
          <p14:tracePt t="12152" x="8385175" y="1062038"/>
          <p14:tracePt t="12169" x="8751888" y="1081088"/>
          <p14:tracePt t="12185" x="8867775" y="1098550"/>
          <p14:tracePt t="12202" x="9055100" y="1133475"/>
          <p14:tracePt t="12221" x="9134475" y="1169988"/>
          <p14:tracePt t="12496" x="9090025" y="1179513"/>
          <p14:tracePt t="12506" x="9018588" y="1187450"/>
          <p14:tracePt t="12518" x="8875713" y="1187450"/>
          <p14:tracePt t="12536" x="8626475" y="1187450"/>
          <p14:tracePt t="12552" x="8089900" y="1204913"/>
          <p14:tracePt t="12568" x="7537450" y="1258888"/>
          <p14:tracePt t="12585" x="7251700" y="1303338"/>
          <p14:tracePt t="12602" x="6661150" y="1428750"/>
          <p14:tracePt t="12619" x="6340475" y="1527175"/>
          <p14:tracePt t="12635" x="6269038" y="1562100"/>
          <p14:tracePt t="12652" x="6188075" y="1544638"/>
          <p14:tracePt t="12670" x="6161088" y="1482725"/>
          <p14:tracePt t="12685" x="6161088" y="1401763"/>
          <p14:tracePt t="12937" x="6276975" y="1374775"/>
          <p14:tracePt t="12946" x="6446838" y="1241425"/>
          <p14:tracePt t="12956" x="6724650" y="1133475"/>
          <p14:tracePt t="12969" x="6946900" y="1044575"/>
          <p14:tracePt t="12987" x="7616825" y="901700"/>
          <p14:tracePt t="13002" x="7894638" y="874713"/>
          <p14:tracePt t="13019" x="8358188" y="847725"/>
          <p14:tracePt t="13035" x="8491538" y="847725"/>
          <p14:tracePt t="13052" x="8705850" y="874713"/>
          <p14:tracePt t="13069" x="8813800" y="911225"/>
          <p14:tracePt t="13085" x="8813800" y="919163"/>
          <p14:tracePt t="13171" x="8813800" y="946150"/>
          <p14:tracePt t="13181" x="8813800" y="1009650"/>
          <p14:tracePt t="13191" x="8813800" y="1062038"/>
          <p14:tracePt t="13202" x="8813800" y="1116013"/>
          <p14:tracePt t="13219" x="8813800" y="1160463"/>
          <p14:tracePt t="13236" x="8813800" y="1322388"/>
          <p14:tracePt t="13253" x="8813800" y="1589088"/>
          <p14:tracePt t="13268" x="8823325" y="1704975"/>
          <p14:tracePt t="13286" x="8867775" y="1973263"/>
          <p14:tracePt t="13302" x="8875713" y="2036763"/>
          <p14:tracePt t="13319" x="8875713" y="2197100"/>
          <p14:tracePt t="13335" x="8875713" y="2330450"/>
          <p14:tracePt t="13352" x="8875713" y="2428875"/>
          <p14:tracePt t="13369" x="8867775" y="2527300"/>
          <p14:tracePt t="13385" x="8858250" y="2544763"/>
          <p14:tracePt t="13673" x="8858250" y="2608263"/>
          <p14:tracePt t="13682" x="8848725" y="2687638"/>
          <p14:tracePt t="13693" x="8840788" y="2759075"/>
          <p14:tracePt t="13704" x="8831263" y="2830513"/>
          <p14:tracePt t="13719" x="8813800" y="2901950"/>
          <p14:tracePt t="13736" x="8804275" y="3044825"/>
          <p14:tracePt t="13754" x="8786813" y="3205163"/>
          <p14:tracePt t="13769" x="8786813" y="3303588"/>
          <p14:tracePt t="13785" x="8777288" y="3375025"/>
          <p14:tracePt t="13802" x="8777288" y="3394075"/>
          <p14:tracePt t="13819" x="8777288" y="3429000"/>
          <p14:tracePt t="13949" x="8769350" y="3429000"/>
          <p14:tracePt t="13979" x="8759825" y="3429000"/>
          <p14:tracePt t="13989" x="8742363" y="3429000"/>
          <p14:tracePt t="14002" x="8705850" y="3402013"/>
          <p14:tracePt t="14020" x="8616950" y="3357563"/>
          <p14:tracePt t="14035" x="8537575" y="3322638"/>
          <p14:tracePt t="14052" x="8286750" y="3259138"/>
          <p14:tracePt t="14070" x="7813675" y="3170238"/>
          <p14:tracePt t="14085" x="7385050" y="3098800"/>
          <p14:tracePt t="14102" x="6419850" y="2938463"/>
          <p14:tracePt t="14119" x="6018213" y="2874963"/>
          <p14:tracePt t="14136" x="5402263" y="2857500"/>
          <p14:tracePt t="14153" x="5133975" y="2867025"/>
          <p14:tracePt t="14169" x="5027613" y="2884488"/>
          <p14:tracePt t="14185" x="4857750" y="2946400"/>
          <p14:tracePt t="14203" x="4768850" y="2965450"/>
          <p14:tracePt t="14219" x="4660900" y="2990850"/>
          <p14:tracePt t="14236" x="4625975" y="3000375"/>
          <p14:tracePt t="15444" x="4518025" y="2955925"/>
          <p14:tracePt t="15452" x="4438650" y="2911475"/>
          <p14:tracePt t="15462" x="4367213" y="2857500"/>
          <p14:tracePt t="15472" x="4268788" y="2795588"/>
          <p14:tracePt t="15486" x="4179888" y="2660650"/>
          <p14:tracePt t="15503" x="4054475" y="2536825"/>
          <p14:tracePt t="15519" x="4000500" y="2455863"/>
          <p14:tracePt t="15536" x="3929063" y="2286000"/>
          <p14:tracePt t="15555" x="3884613" y="2108200"/>
          <p14:tracePt t="15912" x="3803650" y="2054225"/>
          <p14:tracePt t="15925" x="3625850" y="1982788"/>
          <p14:tracePt t="15936" x="3303588" y="1866900"/>
          <p14:tracePt t="15953" x="2616200" y="1643063"/>
          <p14:tracePt t="15970" x="2384425" y="1509713"/>
          <p14:tracePt t="15986" x="1965325" y="1204913"/>
          <p14:tracePt t="16004" x="1768475" y="1081088"/>
          <p14:tracePt t="16019" x="1697038" y="1054100"/>
          <p14:tracePt t="16036" x="1643063" y="1027113"/>
          <p14:tracePt t="16301" x="1598613" y="1027113"/>
          <p14:tracePt t="16311" x="1544638" y="1054100"/>
          <p14:tracePt t="16322" x="1509713" y="1081088"/>
          <p14:tracePt t="16336" x="1465263" y="1089025"/>
          <p14:tracePt t="16353" x="1366838" y="1089025"/>
          <p14:tracePt t="16369" x="1330325" y="1089025"/>
          <p14:tracePt t="16386" x="1250950" y="1044575"/>
          <p14:tracePt t="16403" x="1187450" y="1017588"/>
          <p14:tracePt t="16420" x="1152525" y="1009650"/>
          <p14:tracePt t="16905" x="1160463" y="990600"/>
          <p14:tracePt t="16915" x="1179513" y="973138"/>
          <p14:tracePt t="16927" x="1214438" y="965200"/>
          <p14:tracePt t="16936" x="1250950" y="955675"/>
          <p14:tracePt t="16953" x="1295400" y="955675"/>
          <p14:tracePt t="16970" x="1357313" y="955675"/>
          <p14:tracePt t="16986" x="1401763" y="955675"/>
          <p14:tracePt t="17003" x="1419225" y="955675"/>
          <p14:tracePt t="17020" x="1428750" y="965200"/>
          <p14:tracePt t="17467" x="1438275" y="965200"/>
          <p14:tracePt t="17477" x="1446213" y="965200"/>
          <p14:tracePt t="17488" x="1455738" y="965200"/>
          <p14:tracePt t="17508" x="1465263" y="965200"/>
          <p14:tracePt t="17520" x="1482725" y="965200"/>
          <p14:tracePt t="17539" x="1500188" y="965200"/>
          <p14:tracePt t="17553" x="1527175" y="965200"/>
          <p14:tracePt t="17570" x="1589088" y="965200"/>
          <p14:tracePt t="17586" x="1625600" y="965200"/>
          <p14:tracePt t="17603" x="1776413" y="973138"/>
          <p14:tracePt t="17620" x="2009775" y="1000125"/>
          <p14:tracePt t="17636" x="2116138" y="1009650"/>
          <p14:tracePt t="17653" x="2393950" y="1054100"/>
          <p14:tracePt t="17671" x="2616200" y="1081088"/>
          <p14:tracePt t="17686" x="2724150" y="1098550"/>
          <p14:tracePt t="17703" x="2928938" y="1143000"/>
          <p14:tracePt t="17721" x="3000375" y="1152525"/>
          <p14:tracePt t="17737" x="3089275" y="1160463"/>
          <p14:tracePt t="18001" x="3197225" y="1160463"/>
          <p14:tracePt t="18009" x="3313113" y="1125538"/>
          <p14:tracePt t="18020" x="3554413" y="1098550"/>
          <p14:tracePt t="18036" x="3894138" y="1089025"/>
          <p14:tracePt t="18053" x="4670425" y="1071563"/>
          <p14:tracePt t="18070" x="5357813" y="1089025"/>
          <p14:tracePt t="18087" x="5616575" y="1125538"/>
          <p14:tracePt t="18103" x="5956300" y="1169988"/>
          <p14:tracePt t="18120" x="6037263" y="1179513"/>
          <p14:tracePt t="18492" x="6081713" y="1179513"/>
          <p14:tracePt t="18500" x="6153150" y="1179513"/>
          <p14:tracePt t="18510" x="6286500" y="1160463"/>
          <p14:tracePt t="18521" x="6491288" y="1133475"/>
          <p14:tracePt t="18537" x="6697663" y="1108075"/>
          <p14:tracePt t="18553" x="7072313" y="1081088"/>
          <p14:tracePt t="18572" x="7313613" y="1062038"/>
          <p14:tracePt t="18587" x="7394575" y="1054100"/>
          <p14:tracePt t="18929" x="7394575" y="1062038"/>
          <p14:tracePt t="18939" x="7394575" y="1089025"/>
          <p14:tracePt t="18950" x="7394575" y="1125538"/>
          <p14:tracePt t="18960" x="7394575" y="1214438"/>
          <p14:tracePt t="18971" x="7394575" y="1250950"/>
          <p14:tracePt t="18987" x="7394575" y="1268413"/>
          <p14:tracePt t="19004" x="7394575" y="1303338"/>
          <p14:tracePt t="19022" x="7412038" y="1347788"/>
          <p14:tracePt t="19037" x="7419975" y="1357313"/>
          <p14:tracePt t="19054" x="7429500" y="1393825"/>
          <p14:tracePt t="19070" x="7429500" y="1411288"/>
          <p14:tracePt t="19379" x="7394575" y="1419225"/>
          <p14:tracePt t="19389" x="7304088" y="1428750"/>
          <p14:tracePt t="19400" x="7126288" y="1428750"/>
          <p14:tracePt t="19409" x="6626225" y="1347788"/>
          <p14:tracePt t="19421" x="6081713" y="1214438"/>
          <p14:tracePt t="19437" x="5500688" y="1044575"/>
          <p14:tracePt t="19454" x="4545013" y="839788"/>
          <p14:tracePt t="19472" x="4044950" y="803275"/>
          <p14:tracePt t="19487" x="3938588" y="812800"/>
          <p14:tracePt t="19504" x="3830638" y="901700"/>
          <p14:tracePt t="19522" x="3776663" y="938213"/>
          <p14:tracePt t="19537" x="3759200" y="938213"/>
          <p14:tracePt t="19842" x="3697288" y="965200"/>
          <p14:tracePt t="19849" x="3643313" y="990600"/>
          <p14:tracePt t="19860" x="3571875" y="1017588"/>
          <p14:tracePt t="19871" x="3509963" y="1044575"/>
          <p14:tracePt t="19887" x="3394075" y="1081088"/>
          <p14:tracePt t="19904" x="3170238" y="1089025"/>
          <p14:tracePt t="19921" x="2928938" y="1000125"/>
          <p14:tracePt t="19937" x="2786063" y="965200"/>
          <p14:tracePt t="19954" x="2589213" y="919163"/>
          <p14:tracePt t="23268" x="1393825" y="1125538"/>
          <p14:tracePt t="23276" x="1071563" y="1169988"/>
          <p14:tracePt t="23288" x="830263" y="1214438"/>
          <p14:tracePt t="23307" x="527050" y="1268413"/>
          <p14:tracePt t="23321" x="438150" y="1285875"/>
          <p14:tracePt t="23338" x="330200" y="1312863"/>
          <p14:tracePt t="23355" x="303213" y="1312863"/>
          <p14:tracePt t="23371" x="285750" y="1312863"/>
          <p14:tracePt t="23694" x="285750" y="1303338"/>
          <p14:tracePt t="23705" x="295275" y="1285875"/>
          <p14:tracePt t="23715" x="303213" y="1268413"/>
          <p14:tracePt t="23725" x="322263" y="1223963"/>
          <p14:tracePt t="23738" x="339725" y="1187450"/>
          <p14:tracePt t="23757" x="347663" y="1169988"/>
          <p14:tracePt t="23771" x="357188" y="1160463"/>
          <p14:tracePt t="23788" x="357188" y="1152525"/>
          <p14:tracePt t="23805" x="366713" y="1152525"/>
          <p14:tracePt t="23821" x="374650" y="1133475"/>
          <p14:tracePt t="23838" x="384175" y="1125538"/>
          <p14:tracePt t="24084" x="384175" y="1143000"/>
          <p14:tracePt t="24094" x="384175" y="1204913"/>
          <p14:tracePt t="24105" x="384175" y="1231900"/>
          <p14:tracePt t="24121" x="384175" y="1268413"/>
          <p14:tracePt t="24138" x="384175" y="1401763"/>
          <p14:tracePt t="24155" x="384175" y="1687513"/>
          <p14:tracePt t="24171" x="384175" y="1795463"/>
          <p14:tracePt t="24188" x="384175" y="2268538"/>
          <p14:tracePt t="24207" x="384175" y="2509838"/>
          <p14:tracePt t="24222" x="384175" y="2616200"/>
          <p14:tracePt t="24239" x="347663" y="2894013"/>
          <p14:tracePt t="24255" x="347663" y="2982913"/>
          <p14:tracePt t="24272" x="330200" y="3170238"/>
          <p14:tracePt t="24288" x="312738" y="3411538"/>
          <p14:tracePt t="24305" x="312738" y="3465513"/>
          <p14:tracePt t="24321" x="303213" y="3544888"/>
          <p14:tracePt t="24340" x="276225" y="3633788"/>
          <p14:tracePt t="24355" x="268288" y="3687763"/>
          <p14:tracePt t="24372" x="258763" y="3848100"/>
          <p14:tracePt t="24390" x="258763" y="3938588"/>
          <p14:tracePt t="24405" x="258763" y="3965575"/>
          <p14:tracePt t="24422" x="250825" y="4010025"/>
          <p14:tracePt t="24438" x="241300" y="4027488"/>
          <p14:tracePt t="24442" x="231775" y="4054475"/>
          <p14:tracePt t="24455" x="231775" y="4081463"/>
          <p14:tracePt t="24472" x="204788" y="4089400"/>
          <p14:tracePt t="24792" x="250825" y="4108450"/>
          <p14:tracePt t="24800" x="347663" y="4125913"/>
          <p14:tracePt t="24810" x="482600" y="4160838"/>
          <p14:tracePt t="24822" x="625475" y="4187825"/>
          <p14:tracePt t="24839" x="731838" y="4214813"/>
          <p14:tracePt t="24855" x="866775" y="4214813"/>
          <p14:tracePt t="25976" x="1098550" y="3795713"/>
          <p14:tracePt t="25992" x="1241425" y="3554413"/>
          <p14:tracePt t="26010" x="1455738" y="3000375"/>
          <p14:tracePt t="26026" x="1554163" y="2741613"/>
          <p14:tracePt t="26042" x="1571625" y="2652713"/>
          <p14:tracePt t="26059" x="1581150" y="2428875"/>
          <p14:tracePt t="26075" x="1581150" y="2357438"/>
          <p14:tracePt t="26092" x="1581150" y="2214563"/>
          <p14:tracePt t="26109" x="1544638" y="2027238"/>
          <p14:tracePt t="26125" x="1527175" y="1965325"/>
          <p14:tracePt t="26446" x="1562100" y="1938338"/>
          <p14:tracePt t="26457" x="1598613" y="1919288"/>
          <p14:tracePt t="26466" x="1670050" y="1866900"/>
          <p14:tracePt t="26477" x="1741488" y="1822450"/>
          <p14:tracePt t="26489" x="1822450" y="1776413"/>
          <p14:tracePt t="26507" x="1990725" y="1608138"/>
          <p14:tracePt t="26522" x="2044700" y="1554163"/>
          <p14:tracePt t="26539" x="2179638" y="1419225"/>
          <p14:tracePt t="26555" x="2232025" y="1384300"/>
          <p14:tracePt t="28666" x="2241550" y="1384300"/>
          <p14:tracePt t="28676" x="2251075" y="1384300"/>
          <p14:tracePt t="28689" x="2268538" y="1374775"/>
          <p14:tracePt t="28706" x="2339975" y="1339850"/>
          <p14:tracePt t="28723" x="2374900" y="1312863"/>
          <p14:tracePt t="28740" x="2465388" y="1276350"/>
          <p14:tracePt t="28758" x="2527300" y="1268413"/>
          <p14:tracePt t="28773" x="2562225" y="1268413"/>
          <p14:tracePt t="28789" x="2616200" y="1268413"/>
          <p14:tracePt t="28806" x="2660650" y="1268413"/>
          <p14:tracePt t="28823" x="2741613" y="1276350"/>
          <p14:tracePt t="28839" x="2786063" y="1268413"/>
          <p14:tracePt t="28856" x="2803525" y="1258888"/>
          <p14:tracePt t="28873" x="2874963" y="1241425"/>
          <p14:tracePt t="28890" x="2982913" y="1187450"/>
          <p14:tracePt t="28906" x="3036888" y="1152525"/>
          <p14:tracePt t="28923" x="3143250" y="1081088"/>
          <p14:tracePt t="28939" x="3197225" y="938213"/>
          <p14:tracePt t="29208" x="3205163" y="938213"/>
          <p14:tracePt t="29218" x="3224213" y="955675"/>
          <p14:tracePt t="29228" x="3232150" y="955675"/>
          <p14:tracePt t="29240" x="3259138" y="982663"/>
          <p14:tracePt t="29256" x="3286125" y="1009650"/>
          <p14:tracePt t="29273" x="3375025" y="1143000"/>
          <p14:tracePt t="29289" x="3465513" y="1276350"/>
          <p14:tracePt t="29306" x="3490913" y="1295400"/>
          <p14:tracePt t="29323" x="3544888" y="1322388"/>
          <p14:tracePt t="29361" x="3500438" y="1322388"/>
          <p14:tracePt t="29373" x="3402013" y="1322388"/>
          <p14:tracePt t="29390" x="3259138" y="1322388"/>
          <p14:tracePt t="29406" x="2847975" y="1276350"/>
          <p14:tracePt t="29423" x="2589213" y="1268413"/>
          <p14:tracePt t="29439" x="2509838" y="1285875"/>
          <p14:tracePt t="29444" x="2482850" y="1312863"/>
          <p14:tracePt t="29456" x="2455863" y="1347788"/>
          <p14:tracePt t="29473" x="2428875" y="1393825"/>
          <p14:tracePt t="29751" x="2251075" y="1438275"/>
          <p14:tracePt t="29759" x="2027238" y="1446213"/>
          <p14:tracePt t="29773" x="1822450" y="1490663"/>
          <p14:tracePt t="29790" x="1357313" y="1554163"/>
          <p14:tracePt t="29807" x="1223963" y="1562100"/>
          <p14:tracePt t="29823" x="1017588" y="1608138"/>
          <p14:tracePt t="29841" x="901700" y="1625600"/>
          <p14:tracePt t="29856" x="884238" y="1625600"/>
          <p14:tracePt t="29924" x="901700" y="1625600"/>
          <p14:tracePt t="29933" x="938213" y="1616075"/>
          <p14:tracePt t="29944" x="1017588" y="1608138"/>
          <p14:tracePt t="29956" x="1108075" y="1589088"/>
          <p14:tracePt t="29975" x="1339850" y="1562100"/>
          <p14:tracePt t="29990" x="1562100" y="1554163"/>
          <p14:tracePt t="30006" x="1990725" y="1527175"/>
          <p14:tracePt t="30023" x="2232025" y="1527175"/>
          <p14:tracePt t="30040" x="2608263" y="1465263"/>
          <p14:tracePt t="30056" x="3054350" y="1438275"/>
          <p14:tracePt t="30073" x="3214688" y="1419225"/>
          <p14:tracePt t="30090" x="3705225" y="1401763"/>
          <p14:tracePt t="30107" x="3911600" y="1401763"/>
          <p14:tracePt t="30123" x="3983038" y="1393825"/>
          <p14:tracePt t="30140" x="4071938" y="1393825"/>
          <p14:tracePt t="30173" x="4081463" y="1393825"/>
          <p14:tracePt t="30189" x="4062413" y="1428750"/>
          <p14:tracePt t="30206" x="4037013" y="1517650"/>
          <p14:tracePt t="30223" x="3965575" y="1660525"/>
          <p14:tracePt t="30241" x="3894138" y="1874838"/>
          <p14:tracePt t="30256" x="3875088" y="1973263"/>
          <p14:tracePt t="30273" x="3840163" y="2179638"/>
          <p14:tracePt t="30291" x="3813175" y="2500313"/>
          <p14:tracePt t="30306" x="3803650" y="2589213"/>
          <p14:tracePt t="30323" x="3768725" y="2768600"/>
          <p14:tracePt t="30340" x="3751263" y="2840038"/>
          <p14:tracePt t="30356" x="3741738" y="2919413"/>
          <p14:tracePt t="30373" x="3741738" y="2955925"/>
          <p14:tracePt t="30425" x="3732213" y="2955925"/>
          <p14:tracePt t="30445" x="3724275" y="2955925"/>
          <p14:tracePt t="30455" x="3714750" y="2955925"/>
          <p14:tracePt t="30476" x="3697288" y="2955925"/>
          <p14:tracePt t="30486" x="3670300" y="2955925"/>
          <p14:tracePt t="30496" x="3616325" y="2938463"/>
          <p14:tracePt t="30507" x="3571875" y="2928938"/>
          <p14:tracePt t="30523" x="3509963" y="2919413"/>
          <p14:tracePt t="30540" x="3268663" y="2894013"/>
          <p14:tracePt t="30557" x="2759075" y="2830513"/>
          <p14:tracePt t="30573" x="2357438" y="2786063"/>
          <p14:tracePt t="30590" x="1731963" y="2687638"/>
          <p14:tracePt t="30608" x="1322388" y="2652713"/>
          <p14:tracePt t="30623" x="1204913" y="2633663"/>
          <p14:tracePt t="32044" x="1231900" y="2660650"/>
          <p14:tracePt t="32061" x="1339850" y="2724150"/>
          <p14:tracePt t="32077" x="1419225" y="2759075"/>
          <p14:tracePt t="32095" x="1536700" y="2867025"/>
          <p14:tracePt t="32111" x="1697038" y="2990850"/>
          <p14:tracePt t="32127" x="1768475" y="3027363"/>
          <p14:tracePt t="32144" x="1866900" y="3108325"/>
          <p14:tracePt t="32459" x="1857375" y="3160713"/>
          <p14:tracePt t="32470" x="1847850" y="3241675"/>
          <p14:tracePt t="32480" x="1839913" y="3357563"/>
          <p14:tracePt t="32491" x="1822450" y="3616325"/>
          <p14:tracePt t="32507" x="1822450" y="3732213"/>
          <p14:tracePt t="32524" x="1803400" y="4010025"/>
          <p14:tracePt t="32541" x="1751013" y="4224338"/>
          <p14:tracePt t="32800" x="1660525" y="4224338"/>
          <p14:tracePt t="32808" x="1581150" y="4224338"/>
          <p14:tracePt t="32824" x="1473200" y="4224338"/>
          <p14:tracePt t="32840" x="1276350" y="4197350"/>
          <p14:tracePt t="32859" x="1133475" y="4160838"/>
          <p14:tracePt t="32874" x="1098550" y="4143375"/>
          <p14:tracePt t="32890" x="1062038" y="4116388"/>
          <p14:tracePt t="32907" x="1062038" y="4108450"/>
          <p14:tracePt t="32924" x="1062038" y="4089400"/>
          <p14:tracePt t="32941" x="1089025" y="4027488"/>
          <p14:tracePt t="32957" x="1108075" y="4017963"/>
          <p14:tracePt t="32961" x="1125538" y="4000500"/>
          <p14:tracePt t="32974" x="1160463" y="3973513"/>
          <p14:tracePt t="32991" x="1196975" y="3956050"/>
          <p14:tracePt t="33007" x="1214438" y="3938588"/>
          <p14:tracePt t="33024" x="1268413" y="3929063"/>
          <p14:tracePt t="33042" x="1347788" y="3919538"/>
          <p14:tracePt t="33057" x="1393825" y="3919538"/>
          <p14:tracePt t="33074" x="1473200" y="3919538"/>
          <p14:tracePt t="33090" x="1527175" y="3919538"/>
          <p14:tracePt t="33107" x="1652588" y="3919538"/>
          <p14:tracePt t="33124" x="1812925" y="3919538"/>
          <p14:tracePt t="33140" x="1884363" y="3919538"/>
          <p14:tracePt t="33157" x="1982788" y="3919538"/>
          <p14:tracePt t="33401" x="2000250" y="3919538"/>
          <p14:tracePt t="33410" x="2036763" y="3919538"/>
          <p14:tracePt t="33424" x="2116138" y="3902075"/>
          <p14:tracePt t="33441" x="2330450" y="3884613"/>
          <p14:tracePt t="33458" x="2509838" y="3884613"/>
          <p14:tracePt t="33474" x="2847975" y="3884613"/>
          <p14:tracePt t="33492" x="2982913" y="3884613"/>
          <p14:tracePt t="33507" x="3197225" y="3902075"/>
          <p14:tracePt t="33524" x="3322638" y="3911600"/>
          <p14:tracePt t="33541" x="3357563" y="3919538"/>
          <p14:tracePt t="33557" x="3411538" y="3929063"/>
          <p14:tracePt t="33574" x="3438525" y="3929063"/>
          <p14:tracePt t="33677" x="3438525" y="3938588"/>
          <p14:tracePt t="33687" x="3419475" y="3965575"/>
          <p14:tracePt t="33697" x="3411538" y="3983038"/>
          <p14:tracePt t="33708" x="3402013" y="4017963"/>
          <p14:tracePt t="33724" x="3394075" y="4071938"/>
          <p14:tracePt t="33741" x="3367088" y="4133850"/>
          <p14:tracePt t="33759" x="3357563" y="4232275"/>
          <p14:tracePt t="33774" x="3357563" y="4322763"/>
          <p14:tracePt t="33791" x="3357563" y="4465638"/>
          <p14:tracePt t="33807" x="3357563" y="4491038"/>
          <p14:tracePt t="33824" x="3375025" y="4554538"/>
          <p14:tracePt t="33841" x="3384550" y="4589463"/>
          <p14:tracePt t="33857" x="3384550" y="4598988"/>
          <p14:tracePt t="35252" x="3322638" y="4608513"/>
          <p14:tracePt t="35262" x="3133725" y="4633913"/>
          <p14:tracePt t="35274" x="2822575" y="4633913"/>
          <p14:tracePt t="35293" x="2125663" y="4679950"/>
          <p14:tracePt t="35308" x="1884363" y="4679950"/>
          <p14:tracePt t="35324" x="1303338" y="4554538"/>
          <p14:tracePt t="35341" x="1196975" y="4518025"/>
          <p14:tracePt t="35358" x="1027113" y="4465638"/>
          <p14:tracePt t="35374" x="955675" y="4419600"/>
          <p14:tracePt t="35391" x="938213" y="4402138"/>
          <p14:tracePt t="35660" x="928688" y="4384675"/>
          <p14:tracePt t="35670" x="911225" y="4367213"/>
          <p14:tracePt t="35681" x="893763" y="4348163"/>
          <p14:tracePt t="35692" x="857250" y="4322763"/>
          <p14:tracePt t="35708" x="830263" y="4295775"/>
          <p14:tracePt t="35725" x="803275" y="4251325"/>
          <p14:tracePt t="35741" x="803275" y="4232275"/>
          <p14:tracePt t="35773" x="812800" y="4224338"/>
          <p14:tracePt t="35783" x="830263" y="4187825"/>
          <p14:tracePt t="35794" x="874713" y="4160838"/>
          <p14:tracePt t="35808" x="965200" y="4133850"/>
          <p14:tracePt t="35824" x="1116013" y="4116388"/>
          <p14:tracePt t="35841" x="1223963" y="4116388"/>
          <p14:tracePt t="35858" x="1411288" y="4116388"/>
          <p14:tracePt t="35875" x="1527175" y="4133850"/>
          <p14:tracePt t="35891" x="1554163" y="4133850"/>
          <p14:tracePt t="35908" x="1589088" y="4133850"/>
          <p14:tracePt t="36142" x="1608138" y="4125913"/>
          <p14:tracePt t="36151" x="1697038" y="4081463"/>
          <p14:tracePt t="36161" x="1795463" y="4037013"/>
          <p14:tracePt t="36175" x="1955800" y="3973513"/>
          <p14:tracePt t="36193" x="2357438" y="3894138"/>
          <p14:tracePt t="36208" x="2509838" y="3840163"/>
          <p14:tracePt t="36225" x="2803525" y="3875088"/>
          <p14:tracePt t="36244" x="2965450" y="3894138"/>
          <p14:tracePt t="36258" x="3009900" y="3938588"/>
          <p14:tracePt t="36275" x="3071813" y="3990975"/>
          <p14:tracePt t="36291" x="3089275" y="4010025"/>
          <p14:tracePt t="36308" x="3143250" y="4089400"/>
          <p14:tracePt t="36325" x="3187700" y="4170363"/>
          <p14:tracePt t="36341" x="3224213" y="4197350"/>
          <p14:tracePt t="36358" x="3303588" y="4276725"/>
          <p14:tracePt t="36376" x="3330575" y="4303713"/>
          <p14:tracePt t="36391" x="3340100" y="4313238"/>
          <p14:tracePt t="36438" x="3340100" y="4322763"/>
          <p14:tracePt t="36448" x="3340100" y="4330700"/>
          <p14:tracePt t="36459" x="3340100" y="4348163"/>
          <p14:tracePt t="36475" x="3340100" y="4357688"/>
          <p14:tracePt t="36492" x="3330575" y="4384675"/>
          <p14:tracePt t="36510" x="3313113" y="4402138"/>
          <p14:tracePt t="36525" x="3303588" y="4429125"/>
          <p14:tracePt t="36541" x="3286125" y="4465638"/>
          <p14:tracePt t="36558" x="3286125" y="4473575"/>
          <p14:tracePt t="36575" x="3276600" y="4491038"/>
          <p14:tracePt t="36591" x="3276600" y="4527550"/>
          <p14:tracePt t="36625" x="3276600" y="4537075"/>
          <p14:tracePt t="36693" x="3268663" y="4537075"/>
          <p14:tracePt t="36703" x="3251200" y="4554538"/>
          <p14:tracePt t="36714" x="3197225" y="4554538"/>
          <p14:tracePt t="36725" x="3116263" y="4554538"/>
          <p14:tracePt t="36741" x="2919413" y="4554538"/>
          <p14:tracePt t="36758" x="2160588" y="4527550"/>
          <p14:tracePt t="36776" x="1446213" y="4562475"/>
          <p14:tracePt t="36791" x="1125538" y="4598988"/>
          <p14:tracePt t="36808" x="768350" y="4652963"/>
          <p14:tracePt t="36825" x="696913" y="4660900"/>
          <p14:tracePt t="39046" x="795338" y="4643438"/>
          <p14:tracePt t="39056" x="955675" y="4589463"/>
          <p14:tracePt t="39066" x="1347788" y="4483100"/>
          <p14:tracePt t="39077" x="1785938" y="4348163"/>
          <p14:tracePt t="39092" x="2312988" y="4197350"/>
          <p14:tracePt t="39109" x="3536950" y="3857625"/>
          <p14:tracePt t="39126" x="4143375" y="3687763"/>
          <p14:tracePt t="39142" x="5143500" y="3473450"/>
          <p14:tracePt t="39159" x="5902325" y="3330575"/>
          <p14:tracePt t="39176" x="6205538" y="3286125"/>
          <p14:tracePt t="39193" x="6572250" y="3179763"/>
          <p14:tracePt t="39611" x="6296025" y="3241675"/>
          <p14:tracePt t="39619" x="6276975" y="3187700"/>
          <p14:tracePt t="39629" x="6276975" y="3116263"/>
          <p14:tracePt t="39642" x="6276975" y="3036888"/>
          <p14:tracePt t="39659" x="6394450" y="2589213"/>
          <p14:tracePt t="39676" x="6465888" y="2500313"/>
          <p14:tracePt t="39693" x="6626225" y="2330450"/>
          <p14:tracePt t="39709" x="6732588" y="2160588"/>
          <p14:tracePt t="40663" x="6483350" y="2411413"/>
          <p14:tracePt t="40679" x="6375400" y="2438400"/>
          <p14:tracePt t="40697" x="6232525" y="2438400"/>
          <p14:tracePt t="40713" x="6134100" y="2374900"/>
          <p14:tracePt t="40729" x="6081713" y="2339975"/>
          <p14:tracePt t="40746" x="6000750" y="2276475"/>
          <p14:tracePt t="40763" x="5929313" y="2214563"/>
          <p14:tracePt t="40779" x="5884863" y="2170113"/>
          <p14:tracePt t="40798" x="5803900" y="2098675"/>
          <p14:tracePt t="40814" x="5759450" y="2000250"/>
          <p14:tracePt t="40829" x="5751513" y="2000250"/>
          <p14:tracePt t="40897" x="5741988" y="1982788"/>
          <p14:tracePt t="40913" x="5732463" y="1982788"/>
          <p14:tracePt t="40930" x="5732463" y="1973263"/>
          <p14:tracePt t="40946" x="5732463" y="1955800"/>
          <p14:tracePt t="40963" x="5732463" y="1946275"/>
          <p14:tracePt t="40979" x="5759450" y="1919288"/>
          <p14:tracePt t="40996" x="5768975" y="1901825"/>
          <p14:tracePt t="41013" x="5840413" y="1874838"/>
          <p14:tracePt t="41030" x="6000750" y="1812925"/>
          <p14:tracePt t="41046" x="6108700" y="1795463"/>
          <p14:tracePt t="41064" x="6402388" y="1751013"/>
          <p14:tracePt t="41080" x="6626225" y="1697038"/>
          <p14:tracePt t="41096" x="6715125" y="1679575"/>
          <p14:tracePt t="41114" x="6858000" y="1660525"/>
          <p14:tracePt t="41398" x="6823075" y="1670050"/>
          <p14:tracePt t="41408" x="6769100" y="1704975"/>
          <p14:tracePt t="41418" x="6697663" y="1751013"/>
          <p14:tracePt t="41429" x="6599238" y="1785938"/>
          <p14:tracePt t="41443" x="6402388" y="1830388"/>
          <p14:tracePt t="41460" x="5956300" y="1928813"/>
          <p14:tracePt t="41476" x="5795963" y="1955800"/>
          <p14:tracePt t="41481" x="5670550" y="1965325"/>
          <p14:tracePt t="41493" x="5562600" y="1965325"/>
          <p14:tracePt t="41510" x="5483225" y="1965325"/>
          <p14:tracePt t="41526" x="5473700" y="1965325"/>
          <p14:tracePt t="41543" x="5465763" y="1965325"/>
          <p14:tracePt t="41559" x="5465763" y="1955800"/>
          <p14:tracePt t="41582" x="5465763" y="1946275"/>
          <p14:tracePt t="41593" x="5473700" y="1938338"/>
          <p14:tracePt t="41609" x="5500688" y="1928813"/>
          <p14:tracePt t="41626" x="5572125" y="1893888"/>
          <p14:tracePt t="41643" x="5680075" y="1884363"/>
          <p14:tracePt t="41659" x="5741988" y="1884363"/>
          <p14:tracePt t="41676" x="5929313" y="1874838"/>
          <p14:tracePt t="41695" x="6296025" y="1839913"/>
          <p14:tracePt t="41709" x="6500813" y="1830388"/>
          <p14:tracePt t="41726" x="7010400" y="1830388"/>
          <p14:tracePt t="41743" x="7205663" y="1830388"/>
          <p14:tracePt t="41759" x="7537450" y="1803400"/>
          <p14:tracePt t="41776" x="7705725" y="1768475"/>
          <p14:tracePt t="41793" x="7769225" y="1758950"/>
          <p14:tracePt t="41810" x="7796213" y="1741488"/>
          <p14:tracePt t="41837" x="7786688" y="1741488"/>
          <p14:tracePt t="41848" x="7705725" y="1776413"/>
          <p14:tracePt t="41859" x="7572375" y="1847850"/>
          <p14:tracePt t="41878" x="7099300" y="2098675"/>
          <p14:tracePt t="41893" x="6796088" y="2276475"/>
          <p14:tracePt t="41910" x="5902325" y="2500313"/>
          <p14:tracePt t="41926" x="5384800" y="2554288"/>
          <p14:tracePt t="41943" x="4411663" y="2625725"/>
          <p14:tracePt t="41960" x="3562350" y="2625725"/>
          <p14:tracePt t="41976" x="3224213" y="2625725"/>
          <p14:tracePt t="41993" x="2679700" y="2517775"/>
          <p14:tracePt t="42011" x="2401888" y="2259013"/>
          <p14:tracePt t="42026" x="2322513" y="2179638"/>
          <p14:tracePt t="42043" x="2251075" y="2054225"/>
          <p14:tracePt t="42059" x="2232025" y="1990725"/>
          <p14:tracePt t="42076" x="2160588" y="1911350"/>
          <p14:tracePt t="42093" x="2071688" y="1866900"/>
          <p14:tracePt t="42110" x="2017713" y="1874838"/>
          <p14:tracePt t="42126" x="1919288" y="1901825"/>
          <p14:tracePt t="42145" x="1847850" y="1901825"/>
          <p14:tracePt t="42434" x="2017713" y="1847850"/>
          <p14:tracePt t="42442" x="2322513" y="1679575"/>
          <p14:tracePt t="42451" x="2786063" y="1536700"/>
          <p14:tracePt t="42462" x="3286125" y="1428750"/>
          <p14:tracePt t="42476" x="3929063" y="1322388"/>
          <p14:tracePt t="42493" x="5251450" y="1204913"/>
          <p14:tracePt t="42510" x="6000750" y="1187450"/>
          <p14:tracePt t="42526" x="7108825" y="1187450"/>
          <p14:tracePt t="42543" x="7912100" y="1196975"/>
          <p14:tracePt t="42560" x="8153400" y="1196975"/>
          <p14:tracePt t="42576" x="8385175" y="1187450"/>
          <p14:tracePt t="42595" x="8456613" y="1179513"/>
          <p14:tracePt t="42656" x="8456613" y="1187450"/>
          <p14:tracePt t="42666" x="8429625" y="1223963"/>
          <p14:tracePt t="42677" x="8412163" y="1303338"/>
          <p14:tracePt t="42694" x="8394700" y="1374775"/>
          <p14:tracePt t="42710" x="8367713" y="1652588"/>
          <p14:tracePt t="42727" x="8331200" y="1938338"/>
          <p14:tracePt t="42743" x="8331200" y="2179638"/>
          <p14:tracePt t="42760" x="8296275" y="2509838"/>
          <p14:tracePt t="42778" x="8269288" y="2741613"/>
          <p14:tracePt t="42793" x="8259763" y="2840038"/>
          <p14:tracePt t="42810" x="8215313" y="3054350"/>
          <p14:tracePt t="42826" x="8188325" y="3179763"/>
          <p14:tracePt t="42843" x="8153400" y="3276600"/>
          <p14:tracePt t="42860" x="8153400" y="3295650"/>
          <p14:tracePt t="43106" x="8143875" y="3295650"/>
          <p14:tracePt t="43116" x="8134350" y="3295650"/>
          <p14:tracePt t="43127" x="8116888" y="3303588"/>
          <p14:tracePt t="43143" x="8062913" y="3313113"/>
          <p14:tracePt t="43160" x="7742238" y="3251200"/>
          <p14:tracePt t="43177" x="7054850" y="3089275"/>
          <p14:tracePt t="43193" x="6796088" y="3044825"/>
          <p14:tracePt t="43210" x="6242050" y="2928938"/>
          <p14:tracePt t="43228" x="5991225" y="2830513"/>
          <p14:tracePt t="43243" x="5919788" y="2776538"/>
          <p14:tracePt t="43260" x="5867400" y="2705100"/>
          <p14:tracePt t="43548" x="5867400" y="2616200"/>
          <p14:tracePt t="43556" x="5867400" y="2581275"/>
          <p14:tracePt t="43566" x="5867400" y="2544763"/>
          <p14:tracePt t="43577" x="5857875" y="2490788"/>
          <p14:tracePt t="43593" x="5840413" y="2374900"/>
          <p14:tracePt t="43610" x="5732463" y="2116138"/>
          <p14:tracePt t="43627" x="5670550" y="1965325"/>
          <p14:tracePt t="43643" x="5643563" y="1901825"/>
          <p14:tracePt t="43660" x="5626100" y="1768475"/>
          <p14:tracePt t="43678" x="5626100" y="1751013"/>
          <p14:tracePt t="43965" x="5661025" y="1741488"/>
          <p14:tracePt t="43977" x="5715000" y="1714500"/>
          <p14:tracePt t="43985" x="5776913" y="1697038"/>
          <p14:tracePt t="43996" x="5830888" y="1679575"/>
          <p14:tracePt t="44010" x="5894388" y="1660525"/>
          <p14:tracePt t="44027" x="6027738" y="1643063"/>
          <p14:tracePt t="44043" x="6062663" y="1633538"/>
          <p14:tracePt t="44060" x="6072188" y="1625600"/>
          <p14:tracePt t="44078" x="6062663" y="1625600"/>
          <p14:tracePt t="44093" x="5983288" y="1608138"/>
          <p14:tracePt t="44110" x="5751513" y="1517650"/>
          <p14:tracePt t="44127" x="5634038" y="1517650"/>
          <p14:tracePt t="44144" x="5411788" y="1446213"/>
          <p14:tracePt t="44160" x="5330825" y="1411288"/>
          <p14:tracePt t="44177" x="5322888" y="1401763"/>
          <p14:tracePt t="44221" x="5330825" y="1393825"/>
          <p14:tracePt t="44231" x="5367338" y="1384300"/>
          <p14:tracePt t="44244" x="5411788" y="1366838"/>
          <p14:tracePt t="44262" x="5510213" y="1339850"/>
          <p14:tracePt t="44277" x="5581650" y="1339850"/>
          <p14:tracePt t="44293" x="5848350" y="1330325"/>
          <p14:tracePt t="44310" x="6045200" y="1330325"/>
          <p14:tracePt t="44327" x="6394450" y="1384300"/>
          <p14:tracePt t="44343" x="6661150" y="1438275"/>
          <p14:tracePt t="44360" x="6742113" y="1446213"/>
          <p14:tracePt t="44377" x="6956425" y="1419225"/>
          <p14:tracePt t="44394" x="7153275" y="1393825"/>
          <p14:tracePt t="44410" x="7224713" y="1384300"/>
          <p14:tracePt t="44427" x="7367588" y="1366838"/>
          <p14:tracePt t="44446" x="7554913" y="1347788"/>
          <p14:tracePt t="44460" x="7608888" y="1339850"/>
          <p14:tracePt t="44477" x="7759700" y="1322388"/>
          <p14:tracePt t="44494" x="7804150" y="1322388"/>
          <p14:tracePt t="44510" x="7875588" y="1295400"/>
          <p14:tracePt t="44752" x="7912100" y="1295400"/>
          <p14:tracePt t="44762" x="7974013" y="1276350"/>
          <p14:tracePt t="44772" x="8081963" y="1241425"/>
          <p14:tracePt t="44783" x="8232775" y="1169988"/>
          <p14:tracePt t="44794" x="8340725" y="1133475"/>
          <p14:tracePt t="44810" x="8429625" y="1108075"/>
          <p14:tracePt t="44827" x="8616950" y="1054100"/>
          <p14:tracePt t="44844" x="8715375" y="1071563"/>
          <p14:tracePt t="44860" x="8732838" y="1071563"/>
          <p14:tracePt t="44877" x="8742363" y="1187450"/>
          <p14:tracePt t="44895" x="8732838" y="1295400"/>
          <p14:tracePt t="44911" x="8705850" y="1384300"/>
          <p14:tracePt t="44927" x="8680450" y="1571625"/>
          <p14:tracePt t="44944" x="8670925" y="1652588"/>
          <p14:tracePt t="44960" x="8653463" y="1830388"/>
          <p14:tracePt t="44977" x="8634413" y="1955800"/>
          <p14:tracePt t="44994" x="8626475" y="2000250"/>
          <p14:tracePt t="45010" x="8626475" y="2125663"/>
          <p14:tracePt t="45029" x="8626475" y="2197100"/>
          <p14:tracePt t="45044" x="8626475" y="2224088"/>
          <p14:tracePt t="45060" x="8626475" y="2251075"/>
          <p14:tracePt t="45077" x="8626475" y="2259013"/>
          <p14:tracePt t="45094" x="8616950" y="2276475"/>
          <p14:tracePt t="45110" x="8616950" y="2295525"/>
          <p14:tracePt t="45127" x="8609013" y="2295525"/>
          <p14:tracePt t="45182" x="8599488" y="2303463"/>
          <p14:tracePt t="45203" x="8582025" y="2303463"/>
          <p14:tracePt t="45213" x="8572500" y="2312988"/>
          <p14:tracePt t="45223" x="8537575" y="2322513"/>
          <p14:tracePt t="45233" x="8483600" y="2330450"/>
          <p14:tracePt t="45244" x="8375650" y="2330450"/>
          <p14:tracePt t="45260" x="8215313" y="2330450"/>
          <p14:tracePt t="45277" x="7680325" y="2322513"/>
          <p14:tracePt t="45294" x="7180263" y="2295525"/>
          <p14:tracePt t="45310" x="6956425" y="2276475"/>
          <p14:tracePt t="45327" x="6697663" y="2259013"/>
          <p14:tracePt t="45346" x="6599238" y="2259013"/>
          <p14:tracePt t="45360" x="6554788" y="2268538"/>
          <p14:tracePt t="52066" x="6554788" y="2322513"/>
          <p14:tracePt t="52082" x="6562725" y="2339975"/>
          <p14:tracePt t="52101" x="6599238" y="2366963"/>
          <p14:tracePt t="52116" x="6608763" y="2384425"/>
          <p14:tracePt t="52133" x="6616700" y="2393950"/>
          <p14:tracePt t="52150" x="6626225" y="2401888"/>
          <p14:tracePt t="52183" x="6634163" y="2428875"/>
          <p14:tracePt t="52517" x="6634163" y="2446338"/>
          <p14:tracePt t="52528" x="6634163" y="2465388"/>
          <p14:tracePt t="52538" x="6616700" y="2490788"/>
          <p14:tracePt t="52549" x="6599238" y="2554288"/>
          <p14:tracePt t="52562" x="6581775" y="2679700"/>
          <p14:tracePt t="52579" x="6537325" y="2822575"/>
          <p14:tracePt t="52596" x="6518275" y="2874963"/>
          <p14:tracePt t="52612" x="6483350" y="2946400"/>
          <p14:tracePt t="52632" x="6465888" y="2973388"/>
          <p14:tracePt t="52646" x="6465888" y="2982913"/>
          <p14:tracePt t="52752" x="6491288" y="2973388"/>
          <p14:tracePt t="52763" x="6518275" y="2955925"/>
          <p14:tracePt t="52773" x="6562725" y="2928938"/>
          <p14:tracePt t="52784" x="6616700" y="2894013"/>
          <p14:tracePt t="52796" x="6688138" y="2867025"/>
          <p14:tracePt t="52814" x="6858000" y="2759075"/>
          <p14:tracePt t="52829" x="6929438" y="2670175"/>
          <p14:tracePt t="52846" x="7081838" y="2554288"/>
          <p14:tracePt t="52862" x="7143750" y="2527300"/>
          <p14:tracePt t="52880" x="7197725" y="2500313"/>
          <p14:tracePt t="52896" x="7205663" y="2500313"/>
          <p14:tracePt t="52917" x="7215188" y="2500313"/>
          <p14:tracePt t="52957" x="7224713" y="2500313"/>
          <p14:tracePt t="52968" x="7242175" y="2500313"/>
          <p14:tracePt t="52979" x="7251700" y="2500313"/>
          <p14:tracePt t="52996" x="7277100" y="2517775"/>
          <p14:tracePt t="53012" x="7323138" y="2554288"/>
          <p14:tracePt t="53029" x="7402513" y="2598738"/>
          <p14:tracePt t="53046" x="7456488" y="2616200"/>
          <p14:tracePt t="53062" x="7599363" y="2625725"/>
          <p14:tracePt t="53080" x="7796213" y="2608263"/>
          <p14:tracePt t="53096" x="7875588" y="2608263"/>
          <p14:tracePt t="53112" x="8001000" y="2589213"/>
          <p14:tracePt t="53129" x="8027988" y="2589213"/>
          <p14:tracePt t="53146" x="8062913" y="2589213"/>
          <p14:tracePt t="56151" x="8045450" y="2598738"/>
          <p14:tracePt t="56167" x="8018463" y="2616200"/>
          <p14:tracePt t="56183" x="7991475" y="2625725"/>
          <p14:tracePt t="56200" x="7939088" y="2660650"/>
          <p14:tracePt t="56217" x="7885113" y="2705100"/>
          <p14:tracePt t="56233" x="7759700" y="2822575"/>
          <p14:tracePt t="56250" x="7581900" y="3017838"/>
          <p14:tracePt t="56267" x="7483475" y="3081338"/>
          <p14:tracePt t="56284" x="7304088" y="3170238"/>
          <p14:tracePt t="56300" x="7108825" y="3241675"/>
          <p14:tracePt t="56317" x="7045325" y="3259138"/>
          <p14:tracePt t="56608" x="7089775" y="3251200"/>
          <p14:tracePt t="56618" x="7161213" y="3241675"/>
          <p14:tracePt t="56630" x="7269163" y="3232150"/>
          <p14:tracePt t="56648" x="7500938" y="3214688"/>
          <p14:tracePt t="56663" x="7581900" y="3179763"/>
          <p14:tracePt t="56680" x="7715250" y="3152775"/>
          <p14:tracePt t="56697" x="7742238" y="3152775"/>
          <p14:tracePt t="56713" x="7769225" y="3152775"/>
          <p14:tracePt t="56935" x="7751763" y="3152775"/>
          <p14:tracePt t="56945" x="7705725" y="3143250"/>
          <p14:tracePt t="56956" x="7670800" y="3116263"/>
          <p14:tracePt t="56967" x="7608888" y="3081338"/>
          <p14:tracePt t="56980" x="7562850" y="3054350"/>
          <p14:tracePt t="56997" x="7527925" y="3027363"/>
          <p14:tracePt t="57030" x="7527925" y="3017838"/>
          <p14:tracePt t="57048" x="7537450" y="2990850"/>
          <p14:tracePt t="57063" x="7562850" y="2938463"/>
          <p14:tracePt t="57080" x="7661275" y="2874963"/>
          <p14:tracePt t="57097" x="7742238" y="2857500"/>
          <p14:tracePt t="57113" x="7939088" y="2857500"/>
          <p14:tracePt t="57130" x="8045450" y="2857500"/>
          <p14:tracePt t="57148" x="8081963" y="2874963"/>
          <p14:tracePt t="57395" x="8072438" y="2884488"/>
          <p14:tracePt t="57405" x="8054975" y="2901950"/>
          <p14:tracePt t="57416" x="8027988" y="2928938"/>
          <p14:tracePt t="57431" x="7956550" y="2973388"/>
          <p14:tracePt t="57447" x="7813675" y="3054350"/>
          <p14:tracePt t="57464" x="7769225" y="3071813"/>
          <p14:tracePt t="57481" x="7653338" y="3098800"/>
          <p14:tracePt t="57498" x="7572375" y="3125788"/>
          <p14:tracePt t="57514" x="7554913" y="3125788"/>
          <p14:tracePt t="57531" x="7527925" y="3125788"/>
          <p14:tracePt t="57579" x="7537450" y="3125788"/>
          <p14:tracePt t="57589" x="7572375" y="3125788"/>
          <p14:tracePt t="57600" x="7608888" y="3125788"/>
          <p14:tracePt t="57614" x="7643813" y="3116263"/>
          <p14:tracePt t="57631" x="7732713" y="3116263"/>
          <p14:tracePt t="57648" x="7804150" y="3116263"/>
          <p14:tracePt t="57664" x="7885113" y="3116263"/>
          <p14:tracePt t="57682" x="7939088" y="3116263"/>
          <p14:tracePt t="57698" x="7947025" y="3116263"/>
          <p14:tracePt t="57714" x="7956550" y="3116263"/>
          <p14:tracePt t="57747" x="7947025" y="3152775"/>
          <p14:tracePt t="57764" x="7875588" y="3170238"/>
          <p14:tracePt t="57781" x="7840663" y="3170238"/>
          <p14:tracePt t="63702" x="7751763" y="3170238"/>
          <p14:tracePt t="63705" x="7688263" y="3152775"/>
          <p14:tracePt t="63737" x="7429500" y="3098800"/>
          <p14:tracePt t="63752" x="7358063" y="3098800"/>
          <p14:tracePt t="63771" x="7180263" y="3098800"/>
          <p14:tracePt t="63785" x="7089775" y="3081338"/>
          <p14:tracePt t="64104" x="7037388" y="3098800"/>
          <p14:tracePt t="64114" x="6973888" y="3133725"/>
          <p14:tracePt t="64124" x="6911975" y="3143250"/>
          <p14:tracePt t="64135" x="6858000" y="3143250"/>
          <p14:tracePt t="64149" x="6831013" y="3133725"/>
          <p14:tracePt t="64166" x="6742113" y="3062288"/>
          <p14:tracePt t="64183" x="6661150" y="3017838"/>
          <p14:tracePt t="64199" x="6518275" y="2928938"/>
          <p14:tracePt t="64216" x="6446838" y="2894013"/>
          <p14:tracePt t="64233" x="6348413" y="2840038"/>
          <p14:tracePt t="64249" x="6259513" y="2822575"/>
          <p14:tracePt t="64265" x="6232525" y="2822575"/>
          <p14:tracePt t="64282" x="6197600" y="2813050"/>
          <p14:tracePt t="64299" x="6188075" y="2813050"/>
          <p14:tracePt t="64575" x="6170613" y="2813050"/>
          <p14:tracePt t="64584" x="6134100" y="2822575"/>
          <p14:tracePt t="64599" x="6099175" y="2840038"/>
          <p14:tracePt t="64615" x="5991225" y="2857500"/>
          <p14:tracePt t="64632" x="5946775" y="2867025"/>
          <p14:tracePt t="64649" x="5894388" y="2884488"/>
          <p14:tracePt t="64666" x="5867400" y="2938463"/>
          <p14:tracePt t="64682" x="5867400" y="2946400"/>
          <p14:tracePt t="64728" x="5875338" y="2946400"/>
          <p14:tracePt t="64738" x="5894388" y="2965450"/>
          <p14:tracePt t="64749" x="5919788" y="2990850"/>
          <p14:tracePt t="64765" x="5946775" y="3027363"/>
          <p14:tracePt t="64782" x="5991225" y="3089275"/>
          <p14:tracePt t="64799" x="6018213" y="3116263"/>
          <p14:tracePt t="68369" x="6027738" y="3116263"/>
          <p14:tracePt t="68378" x="6037263" y="3125788"/>
          <p14:tracePt t="68389" x="6062663" y="3133725"/>
          <p14:tracePt t="68400" x="6062663" y="3143250"/>
          <p14:tracePt t="68416" x="6072188" y="3152775"/>
          <p14:tracePt t="68433" x="6089650" y="3187700"/>
          <p14:tracePt t="68450" x="6099175" y="3197225"/>
          <p14:tracePt t="68467" x="6108700" y="3205163"/>
          <p14:tracePt t="68512" x="6116638" y="3205163"/>
          <p14:tracePt t="68839" x="6126163" y="3205163"/>
          <p14:tracePt t="68849" x="6134100" y="3224213"/>
          <p14:tracePt t="68860" x="6161088" y="3241675"/>
          <p14:tracePt t="68870" x="6205538" y="3259138"/>
          <p14:tracePt t="68883" x="6276975" y="3295650"/>
          <p14:tracePt t="68901" x="6473825" y="3367088"/>
          <p14:tracePt t="68917" x="6572250" y="3411538"/>
          <p14:tracePt t="68933" x="6732588" y="3482975"/>
          <p14:tracePt t="68953" x="6831013" y="3527425"/>
          <p14:tracePt t="68967" x="6867525" y="3544888"/>
          <p14:tracePt t="68984" x="6946900" y="3581400"/>
          <p14:tracePt t="69003" x="7018338" y="3608388"/>
          <p14:tracePt t="69017" x="7037388" y="3616325"/>
          <p14:tracePt t="69033" x="7062788" y="3643313"/>
          <p14:tracePt t="69050" x="7062788" y="3652838"/>
          <p14:tracePt t="69248" x="7054850" y="3652838"/>
          <p14:tracePt t="69258" x="7045325" y="3652838"/>
          <p14:tracePt t="69269" x="7037388" y="3660775"/>
          <p14:tracePt t="69283" x="7018338" y="3670300"/>
          <p14:tracePt t="69300" x="6965950" y="3697288"/>
          <p14:tracePt t="69317" x="6938963" y="3724275"/>
          <p14:tracePt t="69333" x="6823075" y="3776663"/>
          <p14:tracePt t="69351" x="6688138" y="3848100"/>
          <p14:tracePt t="69367" x="6661150" y="3857625"/>
          <p14:tracePt t="69383" x="6626225" y="3867150"/>
          <p14:tracePt t="69401" x="6616700" y="3867150"/>
          <p14:tracePt t="69688" x="6643688" y="3840163"/>
          <p14:tracePt t="69698" x="6661150" y="3813175"/>
          <p14:tracePt t="69708" x="6688138" y="3776663"/>
          <p14:tracePt t="69720" x="6697663" y="3768725"/>
          <p14:tracePt t="69734" x="6705600" y="3751263"/>
          <p14:tracePt t="69750" x="6724650" y="3732213"/>
          <p14:tracePt t="69767" x="6724650" y="3714750"/>
          <p14:tracePt t="69784" x="6732588" y="3705225"/>
          <p14:tracePt t="69817" x="6732588" y="3687763"/>
          <p14:tracePt t="69833" x="6742113" y="3679825"/>
          <p14:tracePt t="69852" x="6751638" y="3660775"/>
          <p14:tracePt t="70005" x="6759575" y="3660775"/>
          <p14:tracePt t="70025" x="6769100" y="3660775"/>
          <p14:tracePt t="70036" x="6777038" y="3660775"/>
          <p14:tracePt t="70046" x="6786563" y="3652838"/>
          <p14:tracePt t="70056" x="6796088" y="3652838"/>
          <p14:tracePt t="70240" x="6813550" y="3652838"/>
          <p14:tracePt t="70250" x="6813550" y="3643313"/>
          <p14:tracePt t="70260" x="6823075" y="3643313"/>
          <p14:tracePt t="70281" x="6831013" y="3643313"/>
          <p14:tracePt t="70302" x="6848475" y="3643313"/>
          <p14:tracePt t="70311" x="6858000" y="3643313"/>
          <p14:tracePt t="70322" x="6867525" y="3643313"/>
          <p14:tracePt t="70334" x="6902450" y="3643313"/>
          <p14:tracePt t="70350" x="6929438" y="3643313"/>
          <p14:tracePt t="70367" x="7000875" y="3633788"/>
          <p14:tracePt t="70384" x="7089775" y="3616325"/>
          <p14:tracePt t="70400" x="7134225" y="3616325"/>
          <p14:tracePt t="70417" x="7188200" y="3616325"/>
          <p14:tracePt t="70516" x="7180263" y="3625850"/>
          <p14:tracePt t="70526" x="7180263" y="3643313"/>
          <p14:tracePt t="70537" x="7170738" y="3643313"/>
          <p14:tracePt t="70550" x="7161213" y="3652838"/>
          <p14:tracePt t="70567" x="7161213" y="3687763"/>
          <p14:tracePt t="70584" x="7161213" y="3697288"/>
          <p14:tracePt t="70600" x="7161213" y="3741738"/>
          <p14:tracePt t="70619" x="7161213" y="3848100"/>
          <p14:tracePt t="70634" x="7161213" y="3867150"/>
          <p14:tracePt t="70650" x="7161213" y="3884613"/>
          <p14:tracePt t="70667" x="7153275" y="3894138"/>
          <p14:tracePt t="70792" x="7153275" y="3902075"/>
          <p14:tracePt t="70803" x="7153275" y="3919538"/>
          <p14:tracePt t="70813" x="7153275" y="3938588"/>
          <p14:tracePt t="70823" x="7143750" y="3946525"/>
          <p14:tracePt t="70834" x="7143750" y="3973513"/>
          <p14:tracePt t="70851" x="7143750" y="3983038"/>
          <p14:tracePt t="71375" x="7134225" y="3973513"/>
          <p14:tracePt t="71386" x="7116763" y="3938588"/>
          <p14:tracePt t="71396" x="7099300" y="3902075"/>
          <p14:tracePt t="71406" x="7072313" y="3840163"/>
          <p14:tracePt t="71417" x="7054850" y="3776663"/>
          <p14:tracePt t="71434" x="7037388" y="3751263"/>
          <p14:tracePt t="71451" x="7018338" y="3732213"/>
          <p14:tracePt t="71468" x="6991350" y="3705225"/>
          <p14:tracePt t="71485" x="6973888" y="3697288"/>
          <p14:tracePt t="71489" x="6973888" y="3687763"/>
          <p14:tracePt t="71501" x="6956425" y="3670300"/>
          <p14:tracePt t="71518" x="6929438" y="3643313"/>
          <p14:tracePt t="71534" x="6919913" y="3633788"/>
          <p14:tracePt t="71551" x="6884988" y="3608388"/>
          <p14:tracePt t="71567" x="6867525" y="3598863"/>
          <p14:tracePt t="71584" x="6848475" y="3598863"/>
          <p14:tracePt t="71652" x="6840538" y="3598863"/>
          <p14:tracePt t="71662" x="6831013" y="3598863"/>
          <p14:tracePt t="71672" x="6823075" y="3598863"/>
          <p14:tracePt t="71693" x="6813550" y="3598863"/>
          <p14:tracePt t="71713" x="6804025" y="3598863"/>
          <p14:tracePt t="71846" x="6813550" y="3589338"/>
          <p14:tracePt t="71856" x="6831013" y="3581400"/>
          <p14:tracePt t="71868" x="6858000" y="3571875"/>
          <p14:tracePt t="71884" x="6902450" y="3571875"/>
          <p14:tracePt t="71901" x="7045325" y="3536950"/>
          <p14:tracePt t="71917" x="7232650" y="3517900"/>
          <p14:tracePt t="71934" x="7340600" y="3517900"/>
          <p14:tracePt t="71951" x="7439025" y="3517900"/>
          <p14:tracePt t="71968" x="7446963" y="3517900"/>
          <p14:tracePt t="72019" x="7439025" y="3527425"/>
          <p14:tracePt t="72030" x="7429500" y="3554413"/>
          <p14:tracePt t="72040" x="7419975" y="3581400"/>
          <p14:tracePt t="72051" x="7402513" y="3608388"/>
          <p14:tracePt t="72067" x="7394575" y="3625850"/>
          <p14:tracePt t="72084" x="7367588" y="3687763"/>
          <p14:tracePt t="72101" x="7331075" y="3848100"/>
          <p14:tracePt t="72117" x="7331075" y="3946525"/>
          <p14:tracePt t="72134" x="7313613" y="4054475"/>
          <p14:tracePt t="72153" x="7313613" y="4152900"/>
          <p14:tracePt t="73538" x="7313613" y="4125913"/>
          <p14:tracePt t="73555" x="7313613" y="4108450"/>
          <p14:tracePt t="73572" x="7304088" y="4098925"/>
          <p14:tracePt t="73588" x="7296150" y="4081463"/>
          <p14:tracePt t="73605" x="7296150" y="4062413"/>
          <p14:tracePt t="73621" x="7296150" y="4044950"/>
          <p14:tracePt t="73639" x="7269163" y="3983038"/>
          <p14:tracePt t="73655" x="7242175" y="3894138"/>
          <p14:tracePt t="73672" x="7205663" y="3857625"/>
          <p14:tracePt t="73689" x="7089775" y="3795713"/>
          <p14:tracePt t="73705" x="7018338" y="3776663"/>
          <p14:tracePt t="73722" x="7000875" y="3776663"/>
          <p14:tracePt t="73740" x="6956425" y="3776663"/>
          <p14:tracePt t="73755" x="6919913" y="3768725"/>
          <p14:tracePt t="73772" x="6867525" y="3751263"/>
          <p14:tracePt t="73789" x="6796088" y="3741738"/>
          <p14:tracePt t="73805" x="6777038" y="3724275"/>
          <p14:tracePt t="73823" x="6742113" y="3705225"/>
          <p14:tracePt t="73838" x="6715125" y="3679825"/>
          <p14:tracePt t="73905" x="6715125" y="3660775"/>
          <p14:tracePt t="73922" x="6751638" y="3660775"/>
          <p14:tracePt t="73938" x="6786563" y="3660775"/>
          <p14:tracePt t="73956" x="6858000" y="3660775"/>
          <p14:tracePt t="73973" x="6956425" y="3633788"/>
          <p14:tracePt t="73985" x="6991350" y="3633788"/>
          <p14:tracePt t="74004" x="7062788" y="3633788"/>
          <p14:tracePt t="74018" x="7108825" y="3633788"/>
          <p14:tracePt t="74035" x="7143750" y="3633788"/>
          <p14:tracePt t="75947" x="7126288" y="3633788"/>
          <p14:tracePt t="75957" x="7099300" y="3633788"/>
          <p14:tracePt t="75968" x="7054850" y="3633788"/>
          <p14:tracePt t="75987" x="6929438" y="3633788"/>
          <p14:tracePt t="76002" x="6884988" y="3633788"/>
          <p14:tracePt t="76019" x="6831013" y="3633788"/>
          <p14:tracePt t="76035" x="6823075" y="3625850"/>
          <p14:tracePt t="76052" x="6813550" y="3625850"/>
          <p14:tracePt t="76254" x="6831013" y="3625850"/>
          <p14:tracePt t="76263" x="6840538" y="3616325"/>
          <p14:tracePt t="76274" x="6867525" y="3616325"/>
          <p14:tracePt t="76285" x="6911975" y="3608388"/>
          <p14:tracePt t="76302" x="6965950" y="3608388"/>
          <p14:tracePt t="76318" x="7054850" y="3598863"/>
          <p14:tracePt t="76335" x="7126288" y="3598863"/>
          <p14:tracePt t="76353" x="7161213" y="3598863"/>
          <p14:tracePt t="76369" x="7197725" y="3608388"/>
          <p14:tracePt t="76386" x="7215188" y="3616325"/>
          <p14:tracePt t="76540" x="7215188" y="3625850"/>
          <p14:tracePt t="76550" x="7215188" y="3643313"/>
          <p14:tracePt t="76561" x="7215188" y="3670300"/>
          <p14:tracePt t="76571" x="7215188" y="3687763"/>
          <p14:tracePt t="76585" x="7215188" y="3714750"/>
          <p14:tracePt t="76602" x="7215188" y="3768725"/>
          <p14:tracePt t="76619" x="7215188" y="3786188"/>
          <p14:tracePt t="76635" x="7215188" y="3911600"/>
          <p14:tracePt t="76652" x="7205663" y="3990975"/>
          <p14:tracePt t="76669" x="7197725" y="4017963"/>
          <p14:tracePt t="76685" x="7197725" y="4071938"/>
          <p14:tracePt t="76703" x="7197725" y="4098925"/>
          <p14:tracePt t="76719" x="7197725" y="4108450"/>
          <p14:tracePt t="77102" x="7180263" y="4071938"/>
          <p14:tracePt t="77113" x="7108825" y="3929063"/>
          <p14:tracePt t="77123" x="6973888" y="3581400"/>
          <p14:tracePt t="77135" x="6911975" y="3402013"/>
          <p14:tracePt t="77154" x="6786563" y="3187700"/>
          <p14:tracePt t="77169" x="6759575" y="3143250"/>
          <p14:tracePt t="77185" x="6697663" y="3133725"/>
          <p14:tracePt t="77202" x="6670675" y="3133725"/>
          <p14:tracePt t="77219" x="6616700" y="3133725"/>
          <p14:tracePt t="77235" x="6589713" y="3133725"/>
          <p14:tracePt t="77493" x="6554788" y="3152775"/>
          <p14:tracePt t="77501" x="6483350" y="3187700"/>
          <p14:tracePt t="77511" x="6375400" y="3241675"/>
          <p14:tracePt t="77522" x="6215063" y="3348038"/>
          <p14:tracePt t="77536" x="6027738" y="3473450"/>
          <p14:tracePt t="77553" x="5589588" y="3581400"/>
          <p14:tracePt t="77569" x="5456238" y="3598863"/>
          <p14:tracePt t="77585" x="5286375" y="3608388"/>
          <p14:tracePt t="77603" x="5187950" y="3608388"/>
          <p14:tracePt t="77619" x="5160963" y="3598863"/>
          <p14:tracePt t="77910" x="5170488" y="3589338"/>
          <p14:tracePt t="77921" x="5187950" y="3589338"/>
          <p14:tracePt t="77931" x="5224463" y="3589338"/>
          <p14:tracePt t="77941" x="5259388" y="3589338"/>
          <p14:tracePt t="77952" x="5286375" y="3589338"/>
          <p14:tracePt t="77969" x="5313363" y="3589338"/>
          <p14:tracePt t="77985" x="5340350" y="3589338"/>
          <p14:tracePt t="78003" x="5348288" y="3589338"/>
          <p14:tracePt t="78074" x="5340350" y="3598863"/>
          <p14:tracePt t="78084" x="5322888" y="3598863"/>
          <p14:tracePt t="78095" x="5313363" y="3598863"/>
          <p14:tracePt t="78105" x="5295900" y="3608388"/>
          <p14:tracePt t="78119" x="5268913" y="3608388"/>
          <p14:tracePt t="78136" x="5241925" y="3608388"/>
          <p14:tracePt t="78153" x="5232400" y="3616325"/>
          <p14:tracePt t="78169" x="5214938" y="3616325"/>
          <p14:tracePt t="78186" x="5205413" y="3616325"/>
          <p14:tracePt t="78258" x="5197475" y="3616325"/>
          <p14:tracePt t="78268" x="5187950" y="3616325"/>
          <p14:tracePt t="78279" x="5180013" y="3616325"/>
          <p14:tracePt t="78289" x="5153025" y="3598863"/>
          <p14:tracePt t="78303" x="5126038" y="3598863"/>
          <p14:tracePt t="78320" x="5054600" y="3589338"/>
          <p14:tracePt t="78336" x="5010150" y="3589338"/>
          <p14:tracePt t="78352" x="4884738" y="3589338"/>
          <p14:tracePt t="78371" x="4830763" y="3589338"/>
          <p14:tracePt t="78386" x="4822825" y="3589338"/>
          <p14:tracePt t="78493" x="4822825" y="3608388"/>
          <p14:tracePt t="78504" x="4840288" y="3679825"/>
          <p14:tracePt t="78514" x="4867275" y="3751263"/>
          <p14:tracePt t="78524" x="4894263" y="3822700"/>
          <p14:tracePt t="78536" x="4938713" y="3929063"/>
          <p14:tracePt t="78555" x="4991100" y="4251325"/>
          <p14:tracePt t="78569" x="5000625" y="4295775"/>
          <p14:tracePt t="78586" x="5000625" y="4330700"/>
          <p14:tracePt t="79840" x="4991100" y="4303713"/>
          <p14:tracePt t="79857" x="4946650" y="4251325"/>
          <p14:tracePt t="79873" x="4884738" y="4187825"/>
          <p14:tracePt t="79890" x="4848225" y="4133850"/>
          <p14:tracePt t="79908" x="4759325" y="3973513"/>
          <p14:tracePt t="79924" x="4724400" y="3919538"/>
          <p14:tracePt t="80396" x="4741863" y="3919538"/>
          <p14:tracePt t="80406" x="4768850" y="3919538"/>
          <p14:tracePt t="80419" x="4786313" y="3919538"/>
          <p14:tracePt t="80437" x="4848225" y="3919538"/>
          <p14:tracePt t="80453" x="4875213" y="3919538"/>
          <p14:tracePt t="80470" x="4938713" y="3919538"/>
          <p14:tracePt t="80488" x="5000625" y="3894138"/>
          <p14:tracePt t="80503" x="5027613" y="3884613"/>
          <p14:tracePt t="80835" x="5010150" y="3884613"/>
          <p14:tracePt t="80845" x="4991100" y="3884613"/>
          <p14:tracePt t="80856" x="4965700" y="3875088"/>
          <p14:tracePt t="80870" x="4946650" y="3857625"/>
          <p14:tracePt t="80886" x="4894263" y="3813175"/>
          <p14:tracePt t="80903" x="4857750" y="3776663"/>
          <p14:tracePt t="80920" x="4813300" y="3625850"/>
          <p14:tracePt t="80937" x="4795838" y="3536950"/>
          <p14:tracePt t="85140" x="4813300" y="3536950"/>
          <p14:tracePt t="85151" x="4830763" y="3536950"/>
          <p14:tracePt t="85161" x="4875213" y="3536950"/>
          <p14:tracePt t="85172" x="4938713" y="3544888"/>
          <p14:tracePt t="85187" x="5027613" y="3581400"/>
          <p14:tracePt t="85204" x="5170488" y="3652838"/>
          <p14:tracePt t="85223" x="5241925" y="3714750"/>
          <p14:tracePt t="85237" x="5276850" y="3732213"/>
          <p14:tracePt t="85254" x="5348288" y="3786188"/>
          <p14:tracePt t="91175" x="5348288" y="3795713"/>
          <p14:tracePt t="91184" x="5348288" y="3803650"/>
          <p14:tracePt t="91195" x="5330825" y="3813175"/>
          <p14:tracePt t="91206" x="5295900" y="3822700"/>
          <p14:tracePt t="91222" x="5214938" y="3830638"/>
          <p14:tracePt t="91239" x="5027613" y="3813175"/>
          <p14:tracePt t="91256" x="4848225" y="3724275"/>
          <p14:tracePt t="91272" x="4776788" y="3643313"/>
          <p14:tracePt t="91289" x="4714875" y="3517900"/>
          <p14:tracePt t="91308" x="4687888" y="3473450"/>
          <p14:tracePt t="91555" x="4759325" y="3473450"/>
          <p14:tracePt t="91563" x="4813300" y="3473450"/>
          <p14:tracePt t="91574" x="4857750" y="3473450"/>
          <p14:tracePt t="91589" x="4902200" y="3473450"/>
          <p14:tracePt t="91606" x="5081588" y="3517900"/>
          <p14:tracePt t="91624" x="5241925" y="3598863"/>
          <p14:tracePt t="91639" x="5295900" y="3652838"/>
          <p14:tracePt t="91656" x="5322888" y="3679825"/>
          <p14:tracePt t="91689" x="5313363" y="3759200"/>
          <p14:tracePt t="91706" x="5286375" y="3813175"/>
          <p14:tracePt t="91931" x="5348288" y="3776663"/>
          <p14:tracePt t="91941" x="5438775" y="3732213"/>
          <p14:tracePt t="91951" x="5562600" y="3679825"/>
          <p14:tracePt t="91962" x="5670550" y="3633788"/>
          <p14:tracePt t="91973" x="5795963" y="3598863"/>
          <p14:tracePt t="91989" x="5902325" y="3554413"/>
          <p14:tracePt t="92006" x="6143625" y="3490913"/>
          <p14:tracePt t="92023" x="6303963" y="3446463"/>
          <p14:tracePt t="92039" x="6357938" y="3446463"/>
          <p14:tracePt t="92056" x="6411913" y="3446463"/>
          <p14:tracePt t="92074" x="6419850" y="3446463"/>
          <p14:tracePt t="92106" x="6411913" y="3455988"/>
          <p14:tracePt t="92115" x="6384925" y="3482975"/>
          <p14:tracePt t="92125" x="6323013" y="3500438"/>
          <p14:tracePt t="92140" x="6259513" y="3509963"/>
          <p14:tracePt t="92156" x="6045200" y="3509963"/>
          <p14:tracePt t="92173" x="5929313" y="3500438"/>
          <p14:tracePt t="92189" x="5500688" y="3402013"/>
          <p14:tracePt t="92207" x="5268913" y="3357563"/>
          <p14:tracePt t="92223" x="5153025" y="3286125"/>
          <p14:tracePt t="92239" x="5027613" y="3251200"/>
          <p14:tracePt t="92256" x="5018088" y="3241675"/>
          <p14:tracePt t="92289" x="5045075" y="3187700"/>
          <p14:tracePt t="92504" x="5126038" y="3179763"/>
          <p14:tracePt t="92513" x="5180013" y="3179763"/>
          <p14:tracePt t="92525" x="5276850" y="3170238"/>
          <p14:tracePt t="92539" x="5384800" y="3160713"/>
          <p14:tracePt t="92556" x="5581650" y="3152775"/>
          <p14:tracePt t="92573" x="5688013" y="3143250"/>
          <p14:tracePt t="92589" x="5840413" y="3125788"/>
          <p14:tracePt t="92607" x="5929313" y="3125788"/>
          <p14:tracePt t="92623" x="5946775" y="3125788"/>
          <p14:tracePt t="92668" x="5938838" y="3125788"/>
          <p14:tracePt t="92678" x="5894388" y="3116263"/>
          <p14:tracePt t="92689" x="5830888" y="3108325"/>
          <p14:tracePt t="92706" x="5732463" y="3089275"/>
          <p14:tracePt t="92723" x="5465763" y="3000375"/>
          <p14:tracePt t="92739" x="5099050" y="2894013"/>
          <p14:tracePt t="92756" x="4946650" y="2840038"/>
          <p14:tracePt t="92773" x="4751388" y="2894013"/>
          <p14:tracePt t="92790" x="4545013" y="2919413"/>
          <p14:tracePt t="92806" x="4473575" y="2928938"/>
          <p14:tracePt t="92823" x="4411663" y="2946400"/>
          <p14:tracePt t="92840" x="4384675" y="2946400"/>
          <p14:tracePt t="92873" x="4384675" y="2965450"/>
          <p14:tracePt t="92889" x="4375150" y="2982913"/>
          <p14:tracePt t="92906" x="4367213" y="3017838"/>
          <p14:tracePt t="92923" x="4348163" y="3044825"/>
          <p14:tracePt t="92939" x="4340225" y="3044825"/>
          <p14:tracePt t="92956" x="4322763" y="3071813"/>
          <p14:tracePt t="92975" x="4322763" y="3108325"/>
          <p14:tracePt t="92989" x="4322763" y="3125788"/>
          <p14:tracePt t="93006" x="4348163" y="3170238"/>
          <p14:tracePt t="93023" x="4367213" y="3170238"/>
          <p14:tracePt t="93231" x="4411663" y="3170238"/>
          <p14:tracePt t="93240" x="4483100" y="3170238"/>
          <p14:tracePt t="93250" x="4554538" y="3170238"/>
          <p14:tracePt t="93260" x="4652963" y="3152775"/>
          <p14:tracePt t="93273" x="4786313" y="3152775"/>
          <p14:tracePt t="93292" x="4983163" y="3152775"/>
          <p14:tracePt t="93306" x="5089525" y="3160713"/>
          <p14:tracePt t="93323" x="5276850" y="3187700"/>
          <p14:tracePt t="93340" x="5322888" y="3205163"/>
          <p14:tracePt t="93357" x="5348288" y="3214688"/>
          <p14:tracePt t="93404" x="5340350" y="3214688"/>
          <p14:tracePt t="93414" x="5295900" y="3214688"/>
          <p14:tracePt t="93425" x="5205413" y="3205163"/>
          <p14:tracePt t="93440" x="5108575" y="3160713"/>
          <p14:tracePt t="93456" x="4803775" y="3044825"/>
          <p14:tracePt t="93473" x="4616450" y="3009900"/>
          <p14:tracePt t="93490" x="4375150" y="2982913"/>
          <p14:tracePt t="93506" x="4303713" y="2973388"/>
          <p14:tracePt t="93567" x="4313238" y="2955925"/>
          <p14:tracePt t="93578" x="4375150" y="2938463"/>
          <p14:tracePt t="93590" x="4473575" y="2911475"/>
          <p14:tracePt t="93608" x="4759325" y="2884488"/>
          <p14:tracePt t="93623" x="4875213" y="2884488"/>
          <p14:tracePt t="93640" x="5143500" y="2884488"/>
          <p14:tracePt t="93656" x="5224463" y="2901950"/>
          <p14:tracePt t="93673" x="5330825" y="2946400"/>
          <p14:tracePt t="93690" x="5402263" y="2982913"/>
          <p14:tracePt t="93706" x="5419725" y="3009900"/>
          <p14:tracePt t="93723" x="5438775" y="3071813"/>
          <p14:tracePt t="93742" x="5456238" y="3160713"/>
          <p14:tracePt t="93756" x="5456238" y="3187700"/>
          <p14:tracePt t="93773" x="5456238" y="3251200"/>
          <p14:tracePt t="93790" x="5456238" y="3268663"/>
          <p14:tracePt t="93844" x="5456238" y="3295650"/>
          <p14:tracePt t="93854" x="5456238" y="3303588"/>
          <p14:tracePt t="93864" x="5438775" y="3322638"/>
          <p14:tracePt t="93875" x="5429250" y="3322638"/>
          <p14:tracePt t="93890" x="5402263" y="3340100"/>
          <p14:tracePt t="93907" x="5268913" y="3348038"/>
          <p14:tracePt t="93923" x="5133975" y="3348038"/>
          <p14:tracePt t="93940" x="4795838" y="3286125"/>
          <p14:tracePt t="93956" x="4518025" y="3241675"/>
          <p14:tracePt t="93973" x="4456113" y="3214688"/>
          <p14:tracePt t="93990" x="4411663" y="3108325"/>
          <p14:tracePt t="94007" x="4411663" y="3044825"/>
          <p14:tracePt t="94023" x="4411663" y="3009900"/>
          <p14:tracePt t="94040" x="4456113" y="2955925"/>
          <p14:tracePt t="94057" x="4537075" y="2919413"/>
          <p14:tracePt t="94073" x="4705350" y="2894013"/>
          <p14:tracePt t="94091" x="4830763" y="2894013"/>
          <p14:tracePt t="94107" x="4894263" y="2901950"/>
          <p14:tracePt t="94123" x="4965700" y="2965450"/>
          <p14:tracePt t="94140" x="4991100" y="3044825"/>
          <p14:tracePt t="94157" x="4991100" y="3108325"/>
          <p14:tracePt t="94173" x="4991100" y="3179763"/>
          <p14:tracePt t="94406" x="4965700" y="3179763"/>
          <p14:tracePt t="94416" x="4929188" y="3179763"/>
          <p14:tracePt t="94426" x="4884738" y="3160713"/>
          <p14:tracePt t="94440" x="4875213" y="3143250"/>
          <p14:tracePt t="94457" x="4875213" y="3081338"/>
          <p14:tracePt t="94473" x="4911725" y="2990850"/>
          <p14:tracePt t="94490" x="5045075" y="2911475"/>
          <p14:tracePt t="94508" x="5214938" y="2847975"/>
          <p14:tracePt t="94523" x="5322888" y="2847975"/>
          <p14:tracePt t="94540" x="5537200" y="2847975"/>
          <p14:tracePt t="94557" x="5608638" y="2847975"/>
          <p14:tracePt t="94573" x="5751513" y="2884488"/>
          <p14:tracePt t="94590" x="5830888" y="3009900"/>
          <p14:tracePt t="94607" x="5867400" y="3054350"/>
          <p14:tracePt t="94623" x="5875338" y="3160713"/>
          <p14:tracePt t="94641" x="5857875" y="3205163"/>
          <p14:tracePt t="94657" x="5830888" y="3241675"/>
          <p14:tracePt t="94673" x="5724525" y="3286125"/>
          <p14:tracePt t="94690" x="5626100" y="3286125"/>
          <p14:tracePt t="94707" x="5429250" y="3268663"/>
          <p14:tracePt t="94723" x="5108575" y="3205163"/>
          <p14:tracePt t="94740" x="5010150" y="3170238"/>
          <p14:tracePt t="94757" x="4803775" y="3116263"/>
          <p14:tracePt t="94774" x="4616450" y="3036888"/>
          <p14:tracePt t="94790" x="4572000" y="2990850"/>
          <p14:tracePt t="94807" x="4545013" y="2955925"/>
          <p14:tracePt t="94846" x="4572000" y="2955925"/>
          <p14:tracePt t="94857" x="4652963" y="3009900"/>
          <p14:tracePt t="94874" x="4759325" y="3044825"/>
          <p14:tracePt t="94890" x="4946650" y="3143250"/>
          <p14:tracePt t="94907" x="5153025" y="3197225"/>
          <p14:tracePt t="94923" x="5259388" y="3214688"/>
          <p14:tracePt t="94940" x="5419725" y="3214688"/>
          <p14:tracePt t="94959" x="5562600" y="3214688"/>
          <p14:tracePt t="94973" x="5616575" y="3214688"/>
          <p14:tracePt t="94990" x="5688013" y="3205163"/>
          <p14:tracePt t="95007" x="5705475" y="3197225"/>
          <p14:tracePt t="95023" x="5715000" y="3197225"/>
          <p14:tracePt t="95050" x="5688013" y="3187700"/>
          <p14:tracePt t="95060" x="5616575" y="3160713"/>
          <p14:tracePt t="95073" x="5527675" y="3125788"/>
          <p14:tracePt t="95091" x="5224463" y="3009900"/>
          <p14:tracePt t="95107" x="5062538" y="2938463"/>
          <p14:tracePt t="95123" x="4840288" y="2928938"/>
          <p14:tracePt t="95142" x="4625975" y="2928938"/>
          <p14:tracePt t="95157" x="4562475" y="2928938"/>
          <p14:tracePt t="95173" x="4483100" y="2938463"/>
          <p14:tracePt t="95190" x="4473575" y="3000375"/>
          <p14:tracePt t="95207" x="4465638" y="3044825"/>
          <p14:tracePt t="95224" x="4473575" y="3125788"/>
          <p14:tracePt t="95240" x="4483100" y="3170238"/>
          <p14:tracePt t="95257" x="4554538" y="3251200"/>
          <p14:tracePt t="95274" x="4608513" y="3286125"/>
          <p14:tracePt t="95290" x="4830763" y="3340100"/>
          <p14:tracePt t="95307" x="5054600" y="3340100"/>
          <p14:tracePt t="95324" x="5170488" y="3340100"/>
          <p14:tracePt t="95340" x="5348288" y="3286125"/>
          <p14:tracePt t="95357" x="5438775" y="3205163"/>
          <p14:tracePt t="95374" x="5446713" y="3160713"/>
          <p14:tracePt t="95390" x="5446713" y="3125788"/>
          <p14:tracePt t="95746" x="5429250" y="3133725"/>
          <p14:tracePt t="95756" x="5402263" y="3143250"/>
          <p14:tracePt t="95767" x="5330825" y="3152775"/>
          <p14:tracePt t="95777" x="5232400" y="3160713"/>
          <p14:tracePt t="95790" x="5160963" y="3160713"/>
          <p14:tracePt t="95807" x="4991100" y="3160713"/>
          <p14:tracePt t="95824" x="4902200" y="3160713"/>
          <p14:tracePt t="95840" x="4751388" y="3160713"/>
          <p14:tracePt t="95859" x="4687888" y="3116263"/>
          <p14:tracePt t="95874" x="4652963" y="3062288"/>
          <p14:tracePt t="95890" x="4633913" y="3009900"/>
          <p14:tracePt t="98397" x="4232275" y="3295650"/>
          <p14:tracePt t="98405" x="4108450" y="3384550"/>
          <p14:tracePt t="98415" x="3938588" y="3473450"/>
          <p14:tracePt t="98426" x="3724275" y="3608388"/>
          <p14:tracePt t="98441" x="3455988" y="3813175"/>
          <p14:tracePt t="98458" x="2616200" y="4160838"/>
          <p14:tracePt t="98476" x="1839913" y="4419600"/>
          <p14:tracePt t="98491" x="1544638" y="4510088"/>
          <p14:tracePt t="98508" x="1054100" y="4741863"/>
          <p14:tracePt t="98524" x="928688" y="4822825"/>
          <p14:tracePt t="98834" x="884238" y="4786313"/>
          <p14:tracePt t="98845" x="857250" y="4741863"/>
          <p14:tracePt t="98858" x="822325" y="4705350"/>
          <p14:tracePt t="98875" x="785813" y="4660900"/>
          <p14:tracePt t="98891" x="776288" y="4633913"/>
          <p14:tracePt t="98908" x="776288" y="4537075"/>
          <p14:tracePt t="98926" x="776288" y="4411663"/>
          <p14:tracePt t="98941" x="776288" y="4394200"/>
          <p14:tracePt t="98958" x="776288" y="4384675"/>
          <p14:tracePt t="99995" x="928688" y="4545013"/>
          <p14:tracePt t="100015" x="1295400" y="5143500"/>
          <p14:tracePt t="100029" x="1536700" y="5429250"/>
          <p14:tracePt t="100046" x="1598613" y="5500688"/>
          <p14:tracePt t="100064" x="1714500" y="5643563"/>
          <p14:tracePt t="100079" x="1741488" y="5643563"/>
          <p14:tracePt t="100375" x="1758950" y="5626100"/>
          <p14:tracePt t="100391" x="1830388" y="5581650"/>
          <p14:tracePt t="100409" x="1982788" y="5419725"/>
          <p14:tracePt t="100425" x="2044700" y="5330825"/>
          <p14:tracePt t="100441" x="2133600" y="5232400"/>
          <p14:tracePt t="100459" x="2160588" y="5205413"/>
          <p14:tracePt t="100475" x="2197100" y="5133975"/>
          <p14:tracePt t="100491" x="2214563" y="5045075"/>
          <p14:tracePt t="100508" x="2224088" y="4983163"/>
          <p14:tracePt t="100788" x="2224088" y="4991100"/>
          <p14:tracePt t="100808" x="2205038" y="4991100"/>
          <p14:tracePt t="100818" x="2197100" y="4991100"/>
          <p14:tracePt t="100828" x="2179638" y="4983163"/>
          <p14:tracePt t="100842" x="2143125" y="4938713"/>
          <p14:tracePt t="100860" x="2062163" y="4857750"/>
          <p14:tracePt t="100876" x="2017713" y="4840288"/>
          <p14:tracePt t="100892" x="1990725" y="4830763"/>
          <p14:tracePt t="100910" x="1965325" y="4822825"/>
          <p14:tracePt t="100925" x="1955800" y="4822825"/>
          <p14:tracePt t="100942" x="1946275" y="4822825"/>
          <p14:tracePt t="100958" x="1928813" y="4822825"/>
          <p14:tracePt t="100975" x="1911350" y="4857750"/>
          <p14:tracePt t="100992" x="1884363" y="4938713"/>
          <p14:tracePt t="101008" x="1884363" y="4965700"/>
          <p14:tracePt t="101025" x="1847850" y="5037138"/>
          <p14:tracePt t="101044" x="1795463" y="5180013"/>
          <p14:tracePt t="101340" x="1812925" y="5170488"/>
          <p14:tracePt t="101350" x="1884363" y="5133975"/>
          <p14:tracePt t="101362" x="1946275" y="5099050"/>
          <p14:tracePt t="101376" x="2036763" y="5045075"/>
          <p14:tracePt t="101392" x="2268538" y="5000625"/>
          <p14:tracePt t="101408" x="2393950" y="4983163"/>
          <p14:tracePt t="101425" x="2544763" y="4919663"/>
          <p14:tracePt t="101442" x="2616200" y="4894263"/>
          <p14:tracePt t="101458" x="2625725" y="4875213"/>
          <p14:tracePt t="101779" x="2633663" y="4894263"/>
          <p14:tracePt t="101791" x="2652713" y="4911725"/>
          <p14:tracePt t="101800" x="2687638" y="4938713"/>
          <p14:tracePt t="101811" x="2732088" y="4973638"/>
          <p14:tracePt t="101825" x="2795588" y="5000625"/>
          <p14:tracePt t="101842" x="2946400" y="5099050"/>
          <p14:tracePt t="101859" x="3017838" y="5133975"/>
          <p14:tracePt t="101876" x="3116263" y="5205413"/>
          <p14:tracePt t="101892" x="3170238" y="5259388"/>
          <p14:tracePt t="101909" x="3197225" y="5286375"/>
          <p14:tracePt t="101925" x="3205163" y="5295900"/>
          <p14:tracePt t="102015" x="3205163" y="5303838"/>
          <p14:tracePt t="102107" x="3205163" y="5313363"/>
          <p14:tracePt t="102168" x="3214688" y="5322888"/>
          <p14:tracePt t="102179" x="3232150" y="5330825"/>
          <p14:tracePt t="102192" x="3259138" y="5367338"/>
          <p14:tracePt t="102209" x="3322638" y="5438775"/>
          <p14:tracePt t="102225" x="3348038" y="5456238"/>
          <p14:tracePt t="102242" x="3375025" y="5483225"/>
          <p14:tracePt t="102496" x="3357563" y="5510213"/>
          <p14:tracePt t="102506" x="3322638" y="5562600"/>
          <p14:tracePt t="102515" x="3251200" y="5608638"/>
          <p14:tracePt t="102527" x="3187700" y="5661025"/>
          <p14:tracePt t="102542" x="3108325" y="5724525"/>
          <p14:tracePt t="102559" x="2938463" y="5822950"/>
          <p14:tracePt t="102577" x="2741613" y="5894388"/>
          <p14:tracePt t="102592" x="2652713" y="5929313"/>
          <p14:tracePt t="102609" x="2517775" y="5965825"/>
          <p14:tracePt t="102626" x="2455863" y="5983288"/>
          <p14:tracePt t="102642" x="2366963" y="5991225"/>
          <p14:tracePt t="102659" x="2286000" y="5991225"/>
          <p14:tracePt t="102675" x="2241550" y="5956300"/>
          <p14:tracePt t="102692" x="2197100" y="5884863"/>
          <p14:tracePt t="102946" x="2170113" y="5884863"/>
          <p14:tracePt t="102956" x="2133600" y="5884863"/>
          <p14:tracePt t="102966" x="2062163" y="5884863"/>
          <p14:tracePt t="102977" x="1928813" y="5848350"/>
          <p14:tracePt t="102992" x="1751013" y="5803900"/>
          <p14:tracePt t="103009" x="1347788" y="5697538"/>
          <p14:tracePt t="103027" x="1133475" y="5589588"/>
          <p14:tracePt t="103042" x="1108075" y="5545138"/>
          <p14:tracePt t="103059" x="1089025" y="5394325"/>
          <p14:tracePt t="103076" x="1108075" y="5322888"/>
          <p14:tracePt t="103784" x="1169988" y="5276850"/>
          <p14:tracePt t="103795" x="1258888" y="5205413"/>
          <p14:tracePt t="103805" x="1357313" y="5160963"/>
          <p14:tracePt t="103815" x="1482725" y="5108575"/>
          <p14:tracePt t="103826" x="1660525" y="5054600"/>
          <p14:tracePt t="103842" x="1803400" y="5027613"/>
          <p14:tracePt t="103860" x="1955800" y="4973638"/>
          <p14:tracePt t="103876" x="2000250" y="4938713"/>
          <p14:tracePt t="103892" x="2009775" y="4938713"/>
          <p14:tracePt t="104020" x="2017713" y="4938713"/>
          <p14:tracePt t="104030" x="2027238" y="4946650"/>
          <p14:tracePt t="104042" x="2044700" y="4946650"/>
          <p14:tracePt t="104060" x="2125663" y="4973638"/>
          <p14:tracePt t="104076" x="2187575" y="5010150"/>
          <p14:tracePt t="104093" x="2393950" y="5143500"/>
          <p14:tracePt t="104111" x="2633663" y="5330825"/>
          <p14:tracePt t="104126" x="2697163" y="5375275"/>
          <p14:tracePt t="104143" x="2759075" y="5419725"/>
          <p14:tracePt t="104159" x="2847975" y="5446713"/>
          <p14:tracePt t="104176" x="2928938" y="5500688"/>
          <p14:tracePt t="104193" x="2946400" y="5500688"/>
          <p14:tracePt t="104357" x="2938463" y="5500688"/>
          <p14:tracePt t="104367" x="2919413" y="5510213"/>
          <p14:tracePt t="104378" x="2911475" y="5518150"/>
          <p14:tracePt t="104393" x="2894013" y="5527675"/>
          <p14:tracePt t="104409" x="2822575" y="5554663"/>
          <p14:tracePt t="104426" x="2759075" y="5581650"/>
          <p14:tracePt t="104442" x="2571750" y="5661025"/>
          <p14:tracePt t="104459" x="2339975" y="5822950"/>
          <p14:tracePt t="104476" x="2224088" y="5884863"/>
          <p14:tracePt t="104493" x="2044700" y="5956300"/>
          <p14:tracePt t="104510" x="1982788" y="6000750"/>
          <p14:tracePt t="104526" x="1955800" y="6010275"/>
          <p14:tracePt t="104543" x="1893888" y="6081713"/>
          <p14:tracePt t="112838" x="1893888" y="6072188"/>
          <p14:tracePt t="112848" x="1893888" y="6054725"/>
          <p14:tracePt t="112862" x="1893888" y="6027738"/>
          <p14:tracePt t="112879" x="1946275" y="5830888"/>
          <p14:tracePt t="112895" x="1982788" y="5741988"/>
          <p14:tracePt t="112911" x="2017713" y="5616575"/>
          <p14:tracePt t="112929" x="2062163" y="5491163"/>
          <p14:tracePt t="112945" x="2081213" y="5384800"/>
          <p14:tracePt t="112961" x="2125663" y="5251450"/>
          <p14:tracePt t="112978" x="2143125" y="5214938"/>
          <p14:tracePt t="112995" x="2187575" y="5160963"/>
          <p14:tracePt t="113012" x="2232025" y="5108575"/>
          <p14:tracePt t="113028" x="2251075" y="5089525"/>
          <p14:tracePt t="113288" x="2259013" y="5081588"/>
          <p14:tracePt t="113298" x="2428875" y="4894263"/>
          <p14:tracePt t="113312" x="2741613" y="4697413"/>
          <p14:tracePt t="113329" x="3384550" y="4438650"/>
          <p14:tracePt t="113345" x="3751263" y="4322763"/>
          <p14:tracePt t="113362" x="4411663" y="4081463"/>
          <p14:tracePt t="113380" x="5045075" y="3786188"/>
          <p14:tracePt t="113395" x="5330825" y="3714750"/>
          <p14:tracePt t="113411" x="5715000" y="3608388"/>
          <p14:tracePt t="113428" x="5857875" y="3571875"/>
          <p14:tracePt t="113445" x="6054725" y="3500438"/>
          <p14:tracePt t="113462" x="6116638" y="3411538"/>
          <p14:tracePt t="113697" x="6143625" y="3367088"/>
          <p14:tracePt t="113708" x="6188075" y="3286125"/>
          <p14:tracePt t="113717" x="6251575" y="3214688"/>
          <p14:tracePt t="113728" x="6303963" y="3143250"/>
          <p14:tracePt t="113745" x="6357938" y="3089275"/>
          <p14:tracePt t="113762" x="6446838" y="2982913"/>
          <p14:tracePt t="113779" x="6491288" y="2884488"/>
          <p14:tracePt t="113795" x="6500813" y="2803525"/>
          <p14:tracePt t="113812" x="6510338" y="2768600"/>
          <p14:tracePt t="113831" x="6510338" y="2741613"/>
          <p14:tracePt t="113845" x="6510338" y="2732088"/>
          <p14:tracePt t="113862" x="6510338" y="2724150"/>
          <p14:tracePt t="113878" x="6510338" y="2714625"/>
          <p14:tracePt t="113895" x="6500813" y="2705100"/>
          <p14:tracePt t="114024" x="6510338" y="2705100"/>
          <p14:tracePt t="114034" x="6527800" y="2705100"/>
          <p14:tracePt t="114046" x="6572250" y="2705100"/>
          <p14:tracePt t="114062" x="6626225" y="2705100"/>
          <p14:tracePt t="114079" x="6715125" y="2705100"/>
          <p14:tracePt t="114096" x="6751638" y="2705100"/>
          <p14:tracePt t="114128" x="6796088" y="2697163"/>
          <p14:tracePt t="114147" x="6831013" y="2652713"/>
          <p14:tracePt t="114162" x="6867525" y="2625725"/>
          <p14:tracePt t="114179" x="6894513" y="2598738"/>
          <p14:tracePt t="114195" x="6902450" y="2589213"/>
          <p14:tracePt t="114212" x="6929438" y="2571750"/>
          <p14:tracePt t="114229" x="6938963" y="2554288"/>
          <p14:tracePt t="114245" x="6946900" y="2554288"/>
          <p14:tracePt t="114262" x="6956425" y="2554288"/>
          <p14:tracePt t="114280" x="6983413" y="2581275"/>
          <p14:tracePt t="114295" x="7010400" y="2589213"/>
          <p14:tracePt t="114312" x="7072313" y="2616200"/>
          <p14:tracePt t="114329" x="7108825" y="2633663"/>
          <p14:tracePt t="114345" x="7197725" y="2679700"/>
          <p14:tracePt t="114362" x="7313613" y="2724150"/>
          <p14:tracePt t="114379" x="7394575" y="2741613"/>
          <p14:tracePt t="114395" x="7581900" y="2759075"/>
          <p14:tracePt t="114412" x="7697788" y="2768600"/>
          <p14:tracePt t="114428" x="7751763" y="2768600"/>
          <p14:tracePt t="114445" x="7831138" y="2768600"/>
          <p14:tracePt t="114462" x="7867650" y="2768600"/>
          <p14:tracePt t="114478" x="7920038" y="2768600"/>
          <p14:tracePt t="114495" x="7939088" y="2768600"/>
          <p14:tracePt t="114512" x="7947025" y="2768600"/>
          <p14:tracePt t="114587" x="7947025" y="2776538"/>
          <p14:tracePt t="114598" x="7947025" y="2795588"/>
          <p14:tracePt t="114607" x="7939088" y="2803525"/>
          <p14:tracePt t="114617" x="7920038" y="2822575"/>
          <p14:tracePt t="114629" x="7912100" y="2857500"/>
          <p14:tracePt t="114645" x="7885113" y="2894013"/>
          <p14:tracePt t="114662" x="7858125" y="2928938"/>
          <p14:tracePt t="114679" x="7840663" y="2965450"/>
          <p14:tracePt t="114695" x="7840663" y="2982913"/>
          <p14:tracePt t="114712" x="7831138" y="3017838"/>
          <p14:tracePt t="114730" x="7823200" y="3054350"/>
          <p14:tracePt t="114745" x="7823200" y="3062288"/>
          <p14:tracePt t="114762" x="7823200" y="3081338"/>
          <p14:tracePt t="114903" x="7813675" y="3081338"/>
          <p14:tracePt t="114925" x="7804150" y="3081338"/>
          <p14:tracePt t="114945" x="7796213" y="3081338"/>
          <p14:tracePt t="114955" x="7786688" y="3081338"/>
          <p14:tracePt t="114976" x="7769225" y="3081338"/>
          <p14:tracePt t="114987" x="7751763" y="3081338"/>
          <p14:tracePt t="114997" x="7724775" y="3081338"/>
          <p14:tracePt t="115012" x="7680325" y="3081338"/>
          <p14:tracePt t="115029" x="7537450" y="3098800"/>
          <p14:tracePt t="115048" x="7224713" y="3108325"/>
          <p14:tracePt t="115062" x="7081838" y="3143250"/>
          <p14:tracePt t="115079" x="6705600" y="3152775"/>
          <p14:tracePt t="115095" x="6589713" y="3152775"/>
          <p14:tracePt t="115112" x="6419850" y="3152775"/>
          <p14:tracePt t="115129" x="6340475" y="3143250"/>
          <p14:tracePt t="115145" x="6330950" y="3133725"/>
          <p14:tracePt t="115162" x="6323013" y="3133725"/>
          <p14:tracePt t="115181" x="6323013" y="3116263"/>
          <p14:tracePt t="115195" x="6323013" y="3071813"/>
          <p14:tracePt t="115212" x="6323013" y="3009900"/>
          <p14:tracePt t="115230" x="6323013" y="2965450"/>
          <p14:tracePt t="115245" x="6323013" y="2928938"/>
          <p14:tracePt t="115262" x="6323013" y="2884488"/>
          <p14:tracePt t="121223" x="6259513" y="2928938"/>
          <p14:tracePt t="121234" x="6205538" y="3000375"/>
          <p14:tracePt t="121247" x="6089650" y="3187700"/>
          <p14:tracePt t="121264" x="5911850" y="3455988"/>
          <p14:tracePt t="121280" x="5875338" y="3509963"/>
          <p14:tracePt t="121297" x="5830888" y="3589338"/>
          <p14:tracePt t="121314" x="5830888" y="3660775"/>
          <p14:tracePt t="122568" x="5286375" y="3919538"/>
          <p14:tracePt t="122585" x="4670425" y="4125913"/>
          <p14:tracePt t="122603" x="3990975" y="4473575"/>
          <p14:tracePt t="122618" x="3759200" y="4589463"/>
          <p14:tracePt t="122635" x="3303588" y="4776788"/>
          <p14:tracePt t="122651" x="3187700" y="4830763"/>
          <p14:tracePt t="122670" x="3000375" y="4956175"/>
          <p14:tracePt t="122685" x="2822575" y="5133975"/>
          <p14:tracePt t="122972" x="2822575" y="5143500"/>
          <p14:tracePt t="122993" x="2840038" y="5143500"/>
          <p14:tracePt t="123003" x="2867025" y="5153025"/>
          <p14:tracePt t="123014" x="2901950" y="5153025"/>
          <p14:tracePt t="123031" x="2946400" y="5153025"/>
          <p14:tracePt t="123048" x="3044825" y="5180013"/>
          <p14:tracePt t="123064" x="3133725" y="5205413"/>
          <p14:tracePt t="123081" x="3170238" y="5224463"/>
          <p14:tracePt t="123098" x="3224213" y="5286375"/>
          <p14:tracePt t="123371" x="3251200" y="5295900"/>
          <p14:tracePt t="123381" x="3276600" y="5295900"/>
          <p14:tracePt t="123391" x="3303588" y="5295900"/>
          <p14:tracePt t="123402" x="3348038" y="5295900"/>
          <p14:tracePt t="123414" x="3394075" y="5295900"/>
          <p14:tracePt t="123433" x="3562350" y="5276850"/>
          <p14:tracePt t="123448" x="3633788" y="5276850"/>
          <p14:tracePt t="123464" x="3768725" y="5268913"/>
          <p14:tracePt t="123481" x="3813175" y="5268913"/>
          <p14:tracePt t="123498" x="3857625" y="5259388"/>
          <p14:tracePt t="123729" x="3857625" y="5232400"/>
          <p14:tracePt t="123740" x="3857625" y="5180013"/>
          <p14:tracePt t="123751" x="3840163" y="5116513"/>
          <p14:tracePt t="123764" x="3830638" y="5081588"/>
          <p14:tracePt t="123781" x="3822700" y="5010150"/>
          <p14:tracePt t="123798" x="3822700" y="4983163"/>
          <p14:tracePt t="123814" x="3822700" y="4973638"/>
          <p14:tracePt t="123831" x="3822700" y="4946650"/>
          <p14:tracePt t="123848" x="3830638" y="4938713"/>
          <p14:tracePt t="123865" x="3867150" y="4911725"/>
          <p14:tracePt t="123882" x="3929063" y="4884738"/>
          <p14:tracePt t="123898" x="3973513" y="4875213"/>
          <p14:tracePt t="123915" x="4062413" y="4875213"/>
          <p14:tracePt t="123931" x="4108450" y="4875213"/>
          <p14:tracePt t="124220" x="4133850" y="4875213"/>
          <p14:tracePt t="124230" x="4170363" y="4875213"/>
          <p14:tracePt t="124241" x="4214813" y="4884738"/>
          <p14:tracePt t="124251" x="4276725" y="4894263"/>
          <p14:tracePt t="124264" x="4367213" y="4902200"/>
          <p14:tracePt t="124281" x="4598988" y="4919663"/>
          <p14:tracePt t="124298" x="4741863" y="4973638"/>
          <p14:tracePt t="124314" x="4911725" y="5027613"/>
          <p14:tracePt t="124332" x="5072063" y="5054600"/>
          <p14:tracePt t="124348" x="5133975" y="5054600"/>
          <p14:tracePt t="124365" x="5232400" y="5072063"/>
          <p14:tracePt t="124382" x="5286375" y="5072063"/>
          <p14:tracePt t="124398" x="5394325" y="5081588"/>
          <p14:tracePt t="124415" x="5446713" y="5072063"/>
          <p14:tracePt t="124690" x="5527675" y="5072063"/>
          <p14:tracePt t="124701" x="5608638" y="5062538"/>
          <p14:tracePt t="124714" x="5697538" y="5062538"/>
          <p14:tracePt t="124731" x="5848350" y="5062538"/>
          <p14:tracePt t="124748" x="5919788" y="5062538"/>
          <p14:tracePt t="124765" x="6018213" y="5045075"/>
          <p14:tracePt t="124783" x="6054725" y="5037138"/>
          <p14:tracePt t="124814" x="6054725" y="5027613"/>
          <p14:tracePt t="125130" x="6054725" y="5037138"/>
          <p14:tracePt t="125151" x="6054725" y="5045075"/>
          <p14:tracePt t="125161" x="6054725" y="5054600"/>
          <p14:tracePt t="125171" x="6054725" y="5062538"/>
          <p14:tracePt t="125181" x="6054725" y="5081588"/>
          <p14:tracePt t="125198" x="6054725" y="5099050"/>
          <p14:tracePt t="125215" x="6045200" y="5126038"/>
          <p14:tracePt t="125232" x="6045200" y="5153025"/>
          <p14:tracePt t="125248" x="6045200" y="5170488"/>
          <p14:tracePt t="125265" x="6045200" y="5180013"/>
          <p14:tracePt t="125282" x="6037263" y="5187950"/>
          <p14:tracePt t="125298" x="6037263" y="5214938"/>
          <p14:tracePt t="125621" x="6037263" y="5232400"/>
          <p14:tracePt t="125631" x="6037263" y="5251450"/>
          <p14:tracePt t="125641" x="6037263" y="5259388"/>
          <p14:tracePt t="125651" x="6037263" y="5286375"/>
          <p14:tracePt t="125665" x="6037263" y="5295900"/>
          <p14:tracePt t="125682" x="6037263" y="5348288"/>
          <p14:tracePt t="125698" x="6037263" y="5367338"/>
          <p14:tracePt t="125715" x="6037263" y="5429250"/>
          <p14:tracePt t="125734" x="6037263" y="5446713"/>
          <p14:tracePt t="125748" x="6037263" y="5456238"/>
          <p14:tracePt t="126122" x="6037263" y="5465763"/>
          <p14:tracePt t="126153" x="6037263" y="5473700"/>
          <p14:tracePt t="126183" x="6027738" y="5473700"/>
          <p14:tracePt t="126214" x="6018213" y="5473700"/>
          <p14:tracePt t="126234" x="6018213" y="5483225"/>
          <p14:tracePt t="126244" x="6010275" y="5483225"/>
          <p14:tracePt t="126275" x="6000750" y="5483225"/>
          <p14:tracePt t="126296" x="5991225" y="5483225"/>
          <p14:tracePt t="126306" x="5983288" y="5491163"/>
          <p14:tracePt t="126408" x="5973763" y="5491163"/>
          <p14:tracePt t="126430" x="5965825" y="5491163"/>
          <p14:tracePt t="126438" x="5956300" y="5491163"/>
          <p14:tracePt t="126450" x="5946775" y="5491163"/>
          <p14:tracePt t="126465" x="5938838" y="5491163"/>
          <p14:tracePt t="126482" x="5911850" y="5500688"/>
          <p14:tracePt t="126500" x="5848350" y="5500688"/>
          <p14:tracePt t="126515" x="5759450" y="5500688"/>
          <p14:tracePt t="126532" x="5554663" y="5473700"/>
          <p14:tracePt t="126549" x="5419725" y="5456238"/>
          <p14:tracePt t="126565" x="4991100" y="5402263"/>
          <p14:tracePt t="126582" x="4545013" y="5330825"/>
          <p14:tracePt t="126599" x="4330700" y="5276850"/>
          <p14:tracePt t="126616" x="4037013" y="5197475"/>
          <p14:tracePt t="126633" x="3795713" y="5062538"/>
          <p14:tracePt t="126648" x="3724275" y="5045075"/>
          <p14:tracePt t="126665" x="3660775" y="5045075"/>
          <p14:tracePt t="126682" x="3633788" y="5037138"/>
          <p14:tracePt t="126909" x="3697288" y="5037138"/>
          <p14:tracePt t="126919" x="3795713" y="5018088"/>
          <p14:tracePt t="126932" x="3929063" y="4991100"/>
          <p14:tracePt t="126950" x="4224338" y="4894263"/>
          <p14:tracePt t="126965" x="4411663" y="4813300"/>
          <p14:tracePt t="126982" x="4724400" y="4616450"/>
          <p14:tracePt t="126999" x="4803775" y="4554538"/>
          <p14:tracePt t="127003" x="4857750" y="4518025"/>
          <p14:tracePt t="127015" x="4919663" y="4491038"/>
          <p14:tracePt t="127032" x="4965700" y="4456113"/>
          <p14:tracePt t="127073" x="4956175" y="4456113"/>
          <p14:tracePt t="127083" x="4919663" y="4446588"/>
          <p14:tracePt t="127099" x="4867275" y="4429125"/>
          <p14:tracePt t="127116" x="4724400" y="4402138"/>
          <p14:tracePt t="127134" x="4491038" y="4367213"/>
          <p14:tracePt t="127149" x="4394200" y="4322763"/>
          <p14:tracePt t="127165" x="4214813" y="4251325"/>
          <p14:tracePt t="127182" x="4143375" y="4214813"/>
          <p14:tracePt t="127199" x="4037013" y="4116388"/>
          <p14:tracePt t="127216" x="3990975" y="4108450"/>
          <p14:tracePt t="127232" x="3973513" y="4098925"/>
          <p14:tracePt t="127401" x="4000500" y="4098925"/>
          <p14:tracePt t="127411" x="4044950" y="4098925"/>
          <p14:tracePt t="127421" x="4108450" y="4098925"/>
          <p14:tracePt t="127432" x="4152900" y="4098925"/>
          <p14:tracePt t="127449" x="4232275" y="4098925"/>
          <p14:tracePt t="127465" x="4465638" y="4116388"/>
          <p14:tracePt t="127482" x="4679950" y="4108450"/>
          <p14:tracePt t="127499" x="4813300" y="4098925"/>
          <p14:tracePt t="127503" x="4929188" y="4089400"/>
          <p14:tracePt t="127515" x="5000625" y="4089400"/>
          <p14:tracePt t="127533" x="5116513" y="4089400"/>
          <p14:tracePt t="127549" x="5170488" y="4089400"/>
          <p14:tracePt t="127565" x="5259388" y="4108450"/>
          <p14:tracePt t="127582" x="5295900" y="4108450"/>
          <p14:tracePt t="127599" x="5330825" y="4108450"/>
          <p14:tracePt t="127616" x="5357813" y="4108450"/>
          <p14:tracePt t="127633" x="5367338" y="4108450"/>
          <p14:tracePt t="127649" x="5384800" y="4125913"/>
          <p14:tracePt t="127666" x="5402263" y="4179888"/>
          <p14:tracePt t="127682" x="5411788" y="4205288"/>
          <p14:tracePt t="127699" x="5411788" y="4224338"/>
          <p14:tracePt t="127717" x="5411788" y="4268788"/>
          <p14:tracePt t="127732" x="5411788" y="4286250"/>
          <p14:tracePt t="127749" x="5411788" y="4340225"/>
          <p14:tracePt t="127765" x="5411788" y="4375150"/>
          <p14:tracePt t="127782" x="5411788" y="4419600"/>
          <p14:tracePt t="127799" x="5411788" y="4446588"/>
          <p14:tracePt t="128046" x="5367338" y="4456113"/>
          <p14:tracePt t="128055" x="5303838" y="4456113"/>
          <p14:tracePt t="128065" x="5214938" y="4456113"/>
          <p14:tracePt t="128082" x="5099050" y="4438650"/>
          <p14:tracePt t="128099" x="4732338" y="4411663"/>
          <p14:tracePt t="128116" x="4384675" y="4402138"/>
          <p14:tracePt t="128133" x="4251325" y="4402138"/>
          <p14:tracePt t="128149" x="4071938" y="4411663"/>
          <p14:tracePt t="128167" x="4000500" y="4429125"/>
          <p14:tracePt t="128229" x="4037013" y="4429125"/>
          <p14:tracePt t="128240" x="4089400" y="4411663"/>
          <p14:tracePt t="128250" x="4143375" y="4394200"/>
          <p14:tracePt t="128265" x="4214813" y="4384675"/>
          <p14:tracePt t="128282" x="4402138" y="4375150"/>
          <p14:tracePt t="128300" x="4625975" y="4411663"/>
          <p14:tracePt t="128315" x="4705350" y="4438650"/>
          <p14:tracePt t="128332" x="4867275" y="4518025"/>
          <p14:tracePt t="128349" x="4919663" y="4562475"/>
          <p14:tracePt t="128366" x="4991100" y="4687888"/>
          <p14:tracePt t="128382" x="5010150" y="4875213"/>
          <p14:tracePt t="128399" x="5018088" y="4938713"/>
          <p14:tracePt t="128416" x="5018088" y="5054600"/>
          <p14:tracePt t="128988" x="5089525" y="5054600"/>
          <p14:tracePt t="128996" x="5232400" y="5027613"/>
          <p14:tracePt t="129006" x="5419725" y="4973638"/>
          <p14:tracePt t="129017" x="5616575" y="4929188"/>
          <p14:tracePt t="129032" x="5894388" y="4884738"/>
          <p14:tracePt t="129049" x="6340475" y="4813300"/>
          <p14:tracePt t="129067" x="6813550" y="4867275"/>
          <p14:tracePt t="129082" x="6965950" y="4867275"/>
          <p14:tracePt t="129099" x="7251700" y="4867275"/>
          <p14:tracePt t="129117" x="7313613" y="4867275"/>
          <p14:tracePt t="130087" x="7180263" y="4875213"/>
          <p14:tracePt t="130089" x="7108825" y="4875213"/>
          <p14:tracePt t="130105" x="7010400" y="4884738"/>
          <p14:tracePt t="130121" x="6796088" y="4902200"/>
          <p14:tracePt t="130137" x="6661150" y="4911725"/>
          <p14:tracePt t="130155" x="6429375" y="4929188"/>
          <p14:tracePt t="130170" x="6330950" y="4929188"/>
          <p14:tracePt t="130186" x="6296025" y="4929188"/>
          <p14:tracePt t="130203" x="6232525" y="4929188"/>
          <p14:tracePt t="130479" x="6259513" y="4929188"/>
          <p14:tracePt t="130489" x="6323013" y="4929188"/>
          <p14:tracePt t="130500" x="6402388" y="4929188"/>
          <p14:tracePt t="130516" x="6500813" y="4929188"/>
          <p14:tracePt t="130533" x="6688138" y="4929188"/>
          <p14:tracePt t="130550" x="6894513" y="4946650"/>
          <p14:tracePt t="130566" x="6973888" y="4956175"/>
          <p14:tracePt t="130583" x="7108825" y="4983163"/>
          <p14:tracePt t="130600" x="7161213" y="5000625"/>
          <p14:tracePt t="130616" x="7197725" y="5010150"/>
          <p14:tracePt t="130867" x="7170738" y="5027613"/>
          <p14:tracePt t="130877" x="7089775" y="5062538"/>
          <p14:tracePt t="130888" x="6965950" y="5108575"/>
          <p14:tracePt t="130899" x="6751638" y="5153025"/>
          <p14:tracePt t="130917" x="6545263" y="5187950"/>
          <p14:tracePt t="130933" x="5991225" y="5232400"/>
          <p14:tracePt t="130950" x="5653088" y="5232400"/>
          <p14:tracePt t="130966" x="5545138" y="5232400"/>
          <p14:tracePt t="130983" x="5446713" y="5232400"/>
          <p14:tracePt t="131000" x="5402263" y="5232400"/>
          <p14:tracePt t="131016" x="5384800" y="5232400"/>
          <p14:tracePt t="131286" x="5357813" y="5232400"/>
          <p14:tracePt t="131296" x="5295900" y="5241925"/>
          <p14:tracePt t="131307" x="5205413" y="5232400"/>
          <p14:tracePt t="131318" x="5062538" y="5187950"/>
          <p14:tracePt t="131333" x="4938713" y="5160963"/>
          <p14:tracePt t="131350" x="4633913" y="5116513"/>
          <p14:tracePt t="131367" x="4527550" y="5116513"/>
          <p14:tracePt t="131383" x="4348163" y="5089525"/>
          <p14:tracePt t="131400" x="4187825" y="5062538"/>
          <p14:tracePt t="131416" x="4133850" y="5045075"/>
          <p14:tracePt t="131433" x="4108450" y="5027613"/>
          <p14:tracePt t="131466" x="4108450" y="5018088"/>
          <p14:tracePt t="131572" x="4133850" y="5010150"/>
          <p14:tracePt t="131583" x="4170363" y="5010150"/>
          <p14:tracePt t="131593" x="4241800" y="5000625"/>
          <p14:tracePt t="131603" x="4340225" y="5000625"/>
          <p14:tracePt t="131617" x="4483100" y="5000625"/>
          <p14:tracePt t="131634" x="4830763" y="5000625"/>
          <p14:tracePt t="131650" x="5045075" y="5000625"/>
          <p14:tracePt t="131666" x="5473700" y="4983163"/>
          <p14:tracePt t="131685" x="5795963" y="4965700"/>
          <p14:tracePt t="131700" x="5919788" y="4956175"/>
          <p14:tracePt t="131716" x="6072188" y="4938713"/>
          <p14:tracePt t="131733" x="6126163" y="4929188"/>
          <p14:tracePt t="131750" x="6153150" y="4929188"/>
          <p14:tracePt t="131797" x="6134100" y="4929188"/>
          <p14:tracePt t="131808" x="6108700" y="4946650"/>
          <p14:tracePt t="131819" x="6099175" y="4965700"/>
          <p14:tracePt t="131833" x="6089650" y="4983163"/>
          <p14:tracePt t="131850" x="6072188" y="5045075"/>
          <p14:tracePt t="131868" x="6072188" y="5072063"/>
          <p14:tracePt t="131883" x="6062663" y="5197475"/>
          <p14:tracePt t="131900" x="6045200" y="5286375"/>
          <p14:tracePt t="131917" x="6037263" y="5340350"/>
          <p14:tracePt t="131933" x="6018213" y="5491163"/>
          <p14:tracePt t="131951" x="5973763" y="5653088"/>
          <p14:tracePt t="131966" x="5956300" y="5705475"/>
          <p14:tracePt t="131983" x="5911850" y="5786438"/>
          <p14:tracePt t="132002" x="5894388" y="5830888"/>
          <p14:tracePt t="132320" x="5875338" y="5830888"/>
          <p14:tracePt t="132329" x="5848350" y="5830888"/>
          <p14:tracePt t="132340" x="5795963" y="5840413"/>
          <p14:tracePt t="132351" x="5697538" y="5848350"/>
          <p14:tracePt t="132367" x="5483225" y="5848350"/>
          <p14:tracePt t="132383" x="4946650" y="5848350"/>
          <p14:tracePt t="132401" x="4429125" y="5813425"/>
          <p14:tracePt t="132417" x="4232275" y="5813425"/>
          <p14:tracePt t="132433" x="3929063" y="5813425"/>
          <p14:tracePt t="132452" x="3751263" y="5830888"/>
          <p14:tracePt t="132467" x="3660775" y="5848350"/>
          <p14:tracePt t="132483" x="3571875" y="5857875"/>
          <p14:tracePt t="132500" x="3554413" y="5857875"/>
          <p14:tracePt t="132504" x="3544888" y="5857875"/>
          <p14:tracePt t="132800" x="3544888" y="5840413"/>
          <p14:tracePt t="132810" x="3562350" y="5776913"/>
          <p14:tracePt t="132820" x="3571875" y="5697538"/>
          <p14:tracePt t="132833" x="3598863" y="5589588"/>
          <p14:tracePt t="132851" x="3616325" y="5303838"/>
          <p14:tracePt t="132867" x="3633788" y="5241925"/>
          <p14:tracePt t="132883" x="3660775" y="5153025"/>
          <p14:tracePt t="132902" x="3670300" y="5126038"/>
          <p14:tracePt t="132917" x="3679825" y="5108575"/>
          <p14:tracePt t="132953" x="3679825" y="5089525"/>
          <p14:tracePt t="132967" x="3687763" y="5089525"/>
          <p14:tracePt t="132984" x="3687763" y="5081588"/>
          <p14:tracePt t="133025" x="3697288" y="5081588"/>
          <p14:tracePt t="133035" x="3705225" y="5081588"/>
          <p14:tracePt t="133045" x="3714750" y="5081588"/>
          <p14:tracePt t="133055" x="3741738" y="5045075"/>
          <p14:tracePt t="133067" x="3795713" y="5037138"/>
          <p14:tracePt t="133083" x="3857625" y="5027613"/>
          <p14:tracePt t="133100" x="4037013" y="5018088"/>
          <p14:tracePt t="133117" x="4340225" y="5000625"/>
          <p14:tracePt t="133134" x="4589463" y="5000625"/>
          <p14:tracePt t="133151" x="5170488" y="4983163"/>
          <p14:tracePt t="133168" x="5572125" y="4973638"/>
          <p14:tracePt t="133184" x="5751513" y="4946650"/>
          <p14:tracePt t="133200" x="5973763" y="4894263"/>
          <p14:tracePt t="133219" x="6108700" y="4840288"/>
          <p14:tracePt t="133234" x="6153150" y="4830763"/>
          <p14:tracePt t="133250" x="6188075" y="4803775"/>
          <p14:tracePt t="133311" x="6188075" y="4813300"/>
          <p14:tracePt t="133321" x="6188075" y="4830763"/>
          <p14:tracePt t="133333" x="6188075" y="4848225"/>
          <p14:tracePt t="133351" x="6188075" y="4867275"/>
          <p14:tracePt t="133367" x="6188075" y="4929188"/>
          <p14:tracePt t="133384" x="6188075" y="4965700"/>
          <p14:tracePt t="133400" x="6188075" y="5000625"/>
          <p14:tracePt t="133417" x="6188075" y="5045075"/>
          <p14:tracePt t="133434" x="6188075" y="5160963"/>
          <p14:tracePt t="133450" x="6188075" y="5241925"/>
          <p14:tracePt t="133467" x="6188075" y="5303838"/>
          <p14:tracePt t="133484" x="6170613" y="5357813"/>
          <p14:tracePt t="133500" x="6170613" y="5367338"/>
          <p14:tracePt t="133517" x="6153150" y="5394325"/>
          <p14:tracePt t="133534" x="6143625" y="5402263"/>
          <p14:tracePt t="133550" x="6134100" y="5429250"/>
          <p14:tracePt t="133567" x="6126163" y="5446713"/>
          <p14:tracePt t="133584" x="6126163" y="5456238"/>
          <p14:tracePt t="133648" x="6116638" y="5465763"/>
          <p14:tracePt t="133669" x="6108700" y="5465763"/>
          <p14:tracePt t="133680" x="6099175" y="5483225"/>
          <p14:tracePt t="133689" x="6081713" y="5483225"/>
          <p14:tracePt t="133701" x="6045200" y="5483225"/>
          <p14:tracePt t="133717" x="5991225" y="5483225"/>
          <p14:tracePt t="133734" x="5813425" y="5446713"/>
          <p14:tracePt t="133751" x="5446713" y="5384800"/>
          <p14:tracePt t="133767" x="5322888" y="5375275"/>
          <p14:tracePt t="133784" x="5133975" y="5303838"/>
          <p14:tracePt t="133801" x="5072063" y="5241925"/>
          <p14:tracePt t="134028" x="5081588" y="5232400"/>
          <p14:tracePt t="134037" x="5241925" y="5197475"/>
          <p14:tracePt t="134050" x="5500688" y="5143500"/>
          <p14:tracePt t="134068" x="6215063" y="5081588"/>
          <p14:tracePt t="134083" x="6537325" y="5081588"/>
          <p14:tracePt t="134100" x="7089775" y="5081588"/>
          <p14:tracePt t="134118" x="7242175" y="5081588"/>
          <p14:tracePt t="134134" x="7419975" y="5072063"/>
          <p14:tracePt t="134150" x="7466013" y="5045075"/>
          <p14:tracePt t="134201" x="7429500" y="5054600"/>
          <p14:tracePt t="134211" x="7367588" y="5081588"/>
          <p14:tracePt t="134221" x="7269163" y="5116513"/>
          <p14:tracePt t="134234" x="7180263" y="5133975"/>
          <p14:tracePt t="134253" x="7000875" y="5143500"/>
          <p14:tracePt t="134267" x="6919913" y="5143500"/>
          <p14:tracePt t="134284" x="6769100" y="5133975"/>
          <p14:tracePt t="134300" x="6732588" y="5126038"/>
          <p14:tracePt t="134317" x="6680200" y="5072063"/>
          <p14:tracePt t="134334" x="6634163" y="5045075"/>
          <p14:tracePt t="134350" x="6608763" y="5018088"/>
          <p14:tracePt t="134367" x="6562725" y="5010150"/>
          <p14:tracePt t="134385" x="6518275" y="5000625"/>
          <p14:tracePt t="134400" x="6500813" y="4983163"/>
          <p14:tracePt t="134417" x="6456363" y="4983163"/>
          <p14:tracePt t="134434" x="6438900" y="4973638"/>
          <p14:tracePt t="134451" x="6438900" y="4965700"/>
          <p14:tracePt t="134484" x="6438900" y="4956175"/>
          <p14:tracePt t="134500" x="6581775" y="4938713"/>
          <p14:tracePt t="134518" x="7072313" y="4965700"/>
          <p14:tracePt t="134534" x="7429500" y="5010150"/>
          <p14:tracePt t="134551" x="8143875" y="5054600"/>
          <p14:tracePt t="134569" x="8813800" y="4867275"/>
          <p14:tracePt t="141181" x="8054975" y="5187950"/>
          <p14:tracePt t="141189" x="7840663" y="5313363"/>
          <p14:tracePt t="141202" x="7680325" y="5384800"/>
          <p14:tracePt t="141219" x="7215188" y="5545138"/>
          <p14:tracePt t="141236" x="6902450" y="5608638"/>
          <p14:tracePt t="141252" x="6116638" y="5653088"/>
          <p14:tracePt t="141271" x="5268913" y="5653088"/>
          <p14:tracePt t="141285" x="4830763" y="5626100"/>
          <p14:tracePt t="141302" x="4108450" y="5562600"/>
          <p14:tracePt t="141319" x="3813175" y="5537200"/>
          <p14:tracePt t="141336" x="3313113" y="5510213"/>
          <p14:tracePt t="141352" x="3179763" y="5510213"/>
          <p14:tracePt t="141631" x="3071813" y="5537200"/>
          <p14:tracePt t="141639" x="2955925" y="5537200"/>
          <p14:tracePt t="141652" x="2813050" y="5537200"/>
          <p14:tracePt t="141669" x="2366963" y="5527675"/>
          <p14:tracePt t="141686" x="2197100" y="5527675"/>
          <p14:tracePt t="141703" x="1857375" y="5527675"/>
          <p14:tracePt t="141721" x="1643063" y="5537200"/>
          <p14:tracePt t="141736" x="1562100" y="5554663"/>
          <p14:tracePt t="141752" x="1419225" y="5589588"/>
          <p14:tracePt t="141769" x="1384300" y="5589588"/>
          <p14:tracePt t="141786" x="1347788" y="5589588"/>
          <p14:tracePt t="141863" x="1374775" y="5581650"/>
          <p14:tracePt t="141875" x="1446213" y="5562600"/>
          <p14:tracePt t="141886" x="1554163" y="5537200"/>
          <p14:tracePt t="141902" x="1724025" y="5510213"/>
          <p14:tracePt t="141919" x="2357438" y="5419725"/>
          <p14:tracePt t="141936" x="3009900" y="5419725"/>
          <p14:tracePt t="141953" x="3276600" y="5419725"/>
          <p14:tracePt t="141969" x="3990975" y="5367338"/>
          <p14:tracePt t="141986" x="4840288" y="5251450"/>
          <p14:tracePt t="142002" x="5205413" y="5232400"/>
          <p14:tracePt t="142007" x="5545138" y="5232400"/>
          <p14:tracePt t="142019" x="5768975" y="5232400"/>
          <p14:tracePt t="142038" x="6276975" y="5232400"/>
          <p14:tracePt t="142052" x="6411913" y="5232400"/>
          <p14:tracePt t="142069" x="6680200" y="5232400"/>
          <p14:tracePt t="142086" x="6769100" y="5251450"/>
          <p14:tracePt t="142102" x="6875463" y="5286375"/>
          <p14:tracePt t="142120" x="6983413" y="5384800"/>
          <p14:tracePt t="142136" x="7027863" y="5446713"/>
          <p14:tracePt t="142385" x="7143750" y="5446713"/>
          <p14:tracePt t="142395" x="7304088" y="5446713"/>
          <p14:tracePt t="142406" x="7500938" y="5446713"/>
          <p14:tracePt t="142419" x="7742238" y="5446713"/>
          <p14:tracePt t="142436" x="8116888" y="5446713"/>
          <p14:tracePt t="142453" x="8242300" y="5446713"/>
          <p14:tracePt t="142469" x="8394700" y="5446713"/>
          <p14:tracePt t="142487" x="8439150" y="5446713"/>
          <p14:tracePt t="142538" x="8439150" y="5456238"/>
          <p14:tracePt t="142559" x="8439150" y="5465763"/>
          <p14:tracePt t="142579" x="8429625" y="5465763"/>
          <p14:tracePt t="142733" x="8439150" y="5465763"/>
          <p14:tracePt t="142743" x="8447088" y="5465763"/>
          <p14:tracePt t="142754" x="8466138" y="5465763"/>
          <p14:tracePt t="142769" x="8474075" y="5465763"/>
          <p14:tracePt t="142786" x="8510588" y="5465763"/>
          <p14:tracePt t="142805" x="8545513" y="5473700"/>
          <p14:tracePt t="142819" x="8555038" y="5473700"/>
          <p14:tracePt t="142836" x="8572500" y="5491163"/>
          <p14:tracePt t="142870" x="8572500" y="5500688"/>
          <p14:tracePt t="142886" x="8572500" y="5554663"/>
          <p14:tracePt t="142903" x="8572500" y="5589588"/>
          <p14:tracePt t="142919" x="8572500" y="5680075"/>
          <p14:tracePt t="142938" x="8572500" y="5751513"/>
          <p14:tracePt t="142953" x="8572500" y="5795963"/>
          <p14:tracePt t="142969" x="8572500" y="5875338"/>
          <p14:tracePt t="142986" x="8572500" y="5911850"/>
          <p14:tracePt t="143003" x="8572500" y="5983288"/>
          <p14:tracePt t="143020" x="8572500" y="6018213"/>
          <p14:tracePt t="143036" x="8572500" y="6037263"/>
          <p14:tracePt t="143053" x="8582025" y="6054725"/>
          <p14:tracePt t="143223" x="8562975" y="6062663"/>
          <p14:tracePt t="143234" x="8555038" y="6062663"/>
          <p14:tracePt t="143245" x="8545513" y="6062663"/>
          <p14:tracePt t="143255" x="8518525" y="6072188"/>
          <p14:tracePt t="143269" x="8501063" y="6072188"/>
          <p14:tracePt t="143286" x="8420100" y="6089650"/>
          <p14:tracePt t="143303" x="8331200" y="6089650"/>
          <p14:tracePt t="143319" x="7939088" y="6134100"/>
          <p14:tracePt t="143336" x="7037388" y="5983288"/>
          <p14:tracePt t="143353" x="6518275" y="5911850"/>
          <p14:tracePt t="143370" x="5688013" y="5884863"/>
          <p14:tracePt t="143387" x="4983163" y="5902325"/>
          <p14:tracePt t="143403" x="4679950" y="5938838"/>
          <p14:tracePt t="143419" x="4268788" y="5973763"/>
          <p14:tracePt t="143438" x="4054475" y="6000750"/>
          <p14:tracePt t="143453" x="3965575" y="6045200"/>
          <p14:tracePt t="143469" x="3830638" y="6072188"/>
          <p14:tracePt t="143807" x="3956050" y="6072188"/>
          <p14:tracePt t="143817" x="4152900" y="6072188"/>
          <p14:tracePt t="143827" x="4394200" y="6126163"/>
          <p14:tracePt t="143837" x="4581525" y="6161088"/>
          <p14:tracePt t="143853" x="4741863" y="6197600"/>
          <p14:tracePt t="143870" x="4884738" y="62245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57200" y="32004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grpSp>
        <p:nvGrpSpPr>
          <p:cNvPr id="55" name="Группа 54"/>
          <p:cNvGrpSpPr/>
          <p:nvPr/>
        </p:nvGrpSpPr>
        <p:grpSpPr>
          <a:xfrm>
            <a:off x="76200" y="3200400"/>
            <a:ext cx="8610600" cy="1981200"/>
            <a:chOff x="76200" y="3200400"/>
            <a:chExt cx="8610600" cy="1981200"/>
          </a:xfrm>
        </p:grpSpPr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533400" y="3200400"/>
              <a:ext cx="0" cy="198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457200" y="5181600"/>
              <a:ext cx="8229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76200" y="3962400"/>
              <a:ext cx="91440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+mj-lt"/>
                </a:rPr>
                <a:t>MEM</a:t>
              </a:r>
            </a:p>
          </p:txBody>
        </p:sp>
      </p:grp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457200" y="63246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grpSp>
        <p:nvGrpSpPr>
          <p:cNvPr id="59" name="Группа 58"/>
          <p:cNvGrpSpPr/>
          <p:nvPr/>
        </p:nvGrpSpPr>
        <p:grpSpPr>
          <a:xfrm>
            <a:off x="152400" y="5181600"/>
            <a:ext cx="914400" cy="1143000"/>
            <a:chOff x="152400" y="5181600"/>
            <a:chExt cx="914400" cy="1143000"/>
          </a:xfrm>
        </p:grpSpPr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533400" y="51816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52400" y="5562600"/>
              <a:ext cx="91440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+mj-lt"/>
                </a:rPr>
                <a:t>WB</a:t>
              </a: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3810000" y="3805238"/>
            <a:ext cx="1905000" cy="1681162"/>
            <a:chOff x="3810000" y="3805238"/>
            <a:chExt cx="1905000" cy="1681162"/>
          </a:xfrm>
        </p:grpSpPr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810000" y="4772025"/>
              <a:ext cx="1905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+mj-lt"/>
                </a:rPr>
                <a:t>Flush pipe &amp;</a:t>
              </a:r>
            </a:p>
            <a:p>
              <a:pPr algn="ctr"/>
              <a:r>
                <a:rPr lang="en-US" sz="2000" b="1">
                  <a:latin typeface="+mj-lt"/>
                </a:rPr>
                <a:t>update PC</a:t>
              </a:r>
              <a:endParaRPr lang="en-US" b="1">
                <a:latin typeface="+mj-lt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4724400" y="4110038"/>
              <a:ext cx="0" cy="6905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4521200" y="4110038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724400" y="3805238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 dirty="0">
                  <a:latin typeface="+mj-lt"/>
                </a:rPr>
                <a:t>no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60" name="Группа 59"/>
          <p:cNvGrpSpPr/>
          <p:nvPr/>
        </p:nvGrpSpPr>
        <p:grpSpPr>
          <a:xfrm>
            <a:off x="3657600" y="5486400"/>
            <a:ext cx="2209800" cy="1095375"/>
            <a:chOff x="3657600" y="5486400"/>
            <a:chExt cx="2209800" cy="1095375"/>
          </a:xfrm>
        </p:grpSpPr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3657600" y="5867400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+mj-lt"/>
                </a:rPr>
                <a:t>IF/ID latch loaded</a:t>
              </a:r>
            </a:p>
            <a:p>
              <a:pPr algn="ctr"/>
              <a:r>
                <a:rPr lang="en-US" sz="2000" b="1">
                  <a:latin typeface="+mj-lt"/>
                </a:rPr>
                <a:t>with correct inst</a:t>
              </a:r>
              <a:endParaRPr lang="en-US" b="1">
                <a:latin typeface="+mj-lt"/>
              </a:endParaRP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4800600" y="54864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58" name="Группа 57"/>
          <p:cNvGrpSpPr/>
          <p:nvPr/>
        </p:nvGrpSpPr>
        <p:grpSpPr>
          <a:xfrm>
            <a:off x="1676400" y="3805238"/>
            <a:ext cx="1676400" cy="1023937"/>
            <a:chOff x="1676400" y="3805238"/>
            <a:chExt cx="1676400" cy="1023937"/>
          </a:xfrm>
        </p:grpSpPr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2590800" y="4122738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2590800" y="4114800"/>
              <a:ext cx="381000" cy="79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2362200" y="3805238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+mj-lt"/>
                </a:rPr>
                <a:t>yes</a:t>
              </a:r>
              <a:endParaRPr lang="en-US" b="1">
                <a:latin typeface="+mj-lt"/>
              </a:endParaRP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16764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+mj-lt"/>
                </a:rPr>
                <a:t>continue</a:t>
              </a:r>
              <a:endParaRPr lang="en-US" b="1">
                <a:latin typeface="+mj-lt"/>
              </a:endParaRPr>
            </a:p>
          </p:txBody>
        </p:sp>
      </p:grp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5638800" y="1952625"/>
            <a:ext cx="1676400" cy="409575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45720" rIns="4572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continue</a:t>
            </a:r>
            <a:endParaRPr lang="en-US" b="1" dirty="0">
              <a:latin typeface="+mj-lt"/>
            </a:endParaRPr>
          </a:p>
        </p:txBody>
      </p:sp>
      <p:grpSp>
        <p:nvGrpSpPr>
          <p:cNvPr id="56" name="Группа 55"/>
          <p:cNvGrpSpPr/>
          <p:nvPr/>
        </p:nvGrpSpPr>
        <p:grpSpPr>
          <a:xfrm>
            <a:off x="2971800" y="3429000"/>
            <a:ext cx="1609725" cy="1066800"/>
            <a:chOff x="2971800" y="3429000"/>
            <a:chExt cx="1609725" cy="1066800"/>
          </a:xfrm>
        </p:grpSpPr>
        <p:grpSp>
          <p:nvGrpSpPr>
            <p:cNvPr id="22" name="Group 22"/>
            <p:cNvGrpSpPr>
              <a:grpSpLocks/>
            </p:cNvGrpSpPr>
            <p:nvPr/>
          </p:nvGrpSpPr>
          <p:grpSpPr bwMode="auto">
            <a:xfrm>
              <a:off x="2971800" y="3729038"/>
              <a:ext cx="1609725" cy="766762"/>
              <a:chOff x="1248" y="2784"/>
              <a:chExt cx="1014" cy="483"/>
            </a:xfrm>
          </p:grpSpPr>
          <p:grpSp>
            <p:nvGrpSpPr>
              <p:cNvPr id="23" name="Group 23"/>
              <p:cNvGrpSpPr>
                <a:grpSpLocks/>
              </p:cNvGrpSpPr>
              <p:nvPr/>
            </p:nvGrpSpPr>
            <p:grpSpPr bwMode="auto">
              <a:xfrm>
                <a:off x="1248" y="2784"/>
                <a:ext cx="1014" cy="483"/>
                <a:chOff x="3546" y="1869"/>
                <a:chExt cx="734" cy="504"/>
              </a:xfrm>
            </p:grpSpPr>
            <p:sp>
              <p:nvSpPr>
                <p:cNvPr id="25" name="Freeform 24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365 w 734"/>
                    <a:gd name="T13" fmla="*/ 0 h 5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4"/>
                    <a:gd name="T22" fmla="*/ 0 h 504"/>
                    <a:gd name="T23" fmla="*/ 734 w 734"/>
                    <a:gd name="T24" fmla="*/ 504 h 5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  <a:lnTo>
                        <a:pt x="365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4"/>
                    <a:gd name="T19" fmla="*/ 0 h 504"/>
                    <a:gd name="T20" fmla="*/ 734 w 734"/>
                    <a:gd name="T21" fmla="*/ 504 h 50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1302" y="2812"/>
                <a:ext cx="96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sz="1800" b="1">
                    <a:latin typeface="+mj-lt"/>
                  </a:rPr>
                  <a:t>Corect </a:t>
                </a:r>
              </a:p>
              <a:p>
                <a:pPr algn="ctr"/>
                <a:r>
                  <a:rPr lang="en-US" sz="1800" b="1">
                    <a:latin typeface="+mj-lt"/>
                  </a:rPr>
                  <a:t>pred ?</a:t>
                </a:r>
                <a:endParaRPr lang="en-US" sz="1400" b="1">
                  <a:latin typeface="+mj-lt"/>
                </a:endParaRPr>
              </a:p>
            </p:txBody>
          </p:sp>
        </p:grp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3784600" y="3429000"/>
              <a:ext cx="0" cy="292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2971800" y="1952625"/>
            <a:ext cx="1676400" cy="714375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45720" rIns="45720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Calculate </a:t>
            </a:r>
            <a:r>
              <a:rPr lang="en-US" sz="2000" b="1" dirty="0" err="1">
                <a:latin typeface="+mj-lt"/>
              </a:rPr>
              <a:t>br</a:t>
            </a:r>
            <a:endParaRPr lang="en-US" sz="2000" b="1" dirty="0">
              <a:latin typeface="+mj-lt"/>
            </a:endParaRPr>
          </a:p>
          <a:p>
            <a:pPr algn="ctr"/>
            <a:r>
              <a:rPr lang="en-US" sz="2000" b="1" dirty="0" err="1">
                <a:latin typeface="+mj-lt"/>
              </a:rPr>
              <a:t>cond</a:t>
            </a:r>
            <a:r>
              <a:rPr lang="en-US" sz="2000" b="1" dirty="0">
                <a:latin typeface="+mj-lt"/>
              </a:rPr>
              <a:t> &amp; </a:t>
            </a:r>
            <a:r>
              <a:rPr lang="en-US" sz="2000" b="1" dirty="0" err="1">
                <a:latin typeface="+mj-lt"/>
              </a:rPr>
              <a:t>trgt</a:t>
            </a:r>
            <a:endParaRPr lang="en-US" b="1" dirty="0">
              <a:latin typeface="+mj-lt"/>
            </a:endParaRPr>
          </a:p>
        </p:txBody>
      </p:sp>
      <p:grpSp>
        <p:nvGrpSpPr>
          <p:cNvPr id="51" name="Группа 50"/>
          <p:cNvGrpSpPr/>
          <p:nvPr/>
        </p:nvGrpSpPr>
        <p:grpSpPr>
          <a:xfrm>
            <a:off x="152400" y="533400"/>
            <a:ext cx="8534400" cy="2667000"/>
            <a:chOff x="152400" y="533400"/>
            <a:chExt cx="8534400" cy="2667000"/>
          </a:xfrm>
        </p:grpSpPr>
        <p:sp>
          <p:nvSpPr>
            <p:cNvPr id="3" name="Line 3"/>
            <p:cNvSpPr>
              <a:spLocks noChangeShapeType="1"/>
            </p:cNvSpPr>
            <p:nvPr/>
          </p:nvSpPr>
          <p:spPr bwMode="auto">
            <a:xfrm>
              <a:off x="533400" y="68580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533400"/>
              <a:ext cx="533400" cy="369332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+mj-lt"/>
                </a:rPr>
                <a:t>ID</a:t>
              </a:r>
            </a:p>
          </p:txBody>
        </p:sp>
        <p:grpSp>
          <p:nvGrpSpPr>
            <p:cNvPr id="50" name="Группа 49"/>
            <p:cNvGrpSpPr/>
            <p:nvPr/>
          </p:nvGrpSpPr>
          <p:grpSpPr>
            <a:xfrm>
              <a:off x="152400" y="762000"/>
              <a:ext cx="8534400" cy="2438400"/>
              <a:chOff x="152400" y="762000"/>
              <a:chExt cx="8534400" cy="2438400"/>
            </a:xfrm>
          </p:grpSpPr>
          <p:sp>
            <p:nvSpPr>
              <p:cNvPr id="5" name="Line 5"/>
              <p:cNvSpPr>
                <a:spLocks noChangeShapeType="1"/>
              </p:cNvSpPr>
              <p:nvPr/>
            </p:nvSpPr>
            <p:spPr bwMode="auto">
              <a:xfrm>
                <a:off x="457200" y="1143000"/>
                <a:ext cx="8229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533400" y="1143000"/>
                <a:ext cx="0" cy="20574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stealth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" name="Text Box 10"/>
              <p:cNvSpPr txBox="1">
                <a:spLocks noChangeArrowheads="1"/>
              </p:cNvSpPr>
              <p:nvPr/>
            </p:nvSpPr>
            <p:spPr bwMode="auto">
              <a:xfrm>
                <a:off x="152400" y="1905000"/>
                <a:ext cx="990600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1">
                    <a:latin typeface="+mj-lt"/>
                  </a:rPr>
                  <a:t>EXE</a:t>
                </a:r>
              </a:p>
            </p:txBody>
          </p:sp>
          <p:grpSp>
            <p:nvGrpSpPr>
              <p:cNvPr id="15" name="Group 15"/>
              <p:cNvGrpSpPr>
                <a:grpSpLocks/>
              </p:cNvGrpSpPr>
              <p:nvPr/>
            </p:nvGrpSpPr>
            <p:grpSpPr bwMode="auto">
              <a:xfrm>
                <a:off x="4419600" y="1114425"/>
                <a:ext cx="1609725" cy="766763"/>
                <a:chOff x="3546" y="1869"/>
                <a:chExt cx="1014" cy="483"/>
              </a:xfrm>
            </p:grpSpPr>
            <p:grpSp>
              <p:nvGrpSpPr>
                <p:cNvPr id="16" name="Group 16"/>
                <p:cNvGrpSpPr>
                  <a:grpSpLocks/>
                </p:cNvGrpSpPr>
                <p:nvPr/>
              </p:nvGrpSpPr>
              <p:grpSpPr bwMode="auto">
                <a:xfrm>
                  <a:off x="3546" y="1869"/>
                  <a:ext cx="1014" cy="483"/>
                  <a:chOff x="3546" y="1869"/>
                  <a:chExt cx="734" cy="504"/>
                </a:xfrm>
              </p:grpSpPr>
              <p:sp>
                <p:nvSpPr>
                  <p:cNvPr id="18" name="Freeform 17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365 w 734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34"/>
                      <a:gd name="T22" fmla="*/ 0 h 504"/>
                      <a:gd name="T23" fmla="*/ 734 w 734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  <a:lnTo>
                          <a:pt x="365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+mj-lt"/>
                    </a:endParaRPr>
                  </a:p>
                </p:txBody>
              </p:sp>
              <p:sp>
                <p:nvSpPr>
                  <p:cNvPr id="19" name="Freeform 18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34"/>
                      <a:gd name="T19" fmla="*/ 0 h 504"/>
                      <a:gd name="T20" fmla="*/ 734 w 734"/>
                      <a:gd name="T21" fmla="*/ 504 h 50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>
                      <a:latin typeface="+mj-lt"/>
                    </a:endParaRPr>
                  </a:p>
                </p:txBody>
              </p:sp>
            </p:grpSp>
            <p:sp>
              <p:nvSpPr>
                <p:cNvPr id="17" name="Rectangle 19"/>
                <p:cNvSpPr>
                  <a:spLocks noChangeArrowheads="1"/>
                </p:cNvSpPr>
                <p:nvPr/>
              </p:nvSpPr>
              <p:spPr bwMode="auto">
                <a:xfrm>
                  <a:off x="3600" y="2000"/>
                  <a:ext cx="96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2075" tIns="46038" rIns="92075" bIns="46038">
                  <a:spAutoFit/>
                </a:bodyPr>
                <a:lstStyle/>
                <a:p>
                  <a:pPr algn="ctr"/>
                  <a:r>
                    <a:rPr lang="en-US" sz="1800" b="1">
                      <a:latin typeface="+mj-lt"/>
                    </a:rPr>
                    <a:t>Branch ?</a:t>
                  </a:r>
                  <a:endParaRPr lang="en-US" sz="1400" b="1">
                    <a:latin typeface="+mj-lt"/>
                  </a:endParaRPr>
                </a:p>
              </p:txBody>
            </p:sp>
          </p:grpSp>
          <p:sp>
            <p:nvSpPr>
              <p:cNvPr id="37" name="Line 37"/>
              <p:cNvSpPr>
                <a:spLocks noChangeShapeType="1"/>
              </p:cNvSpPr>
              <p:nvPr/>
            </p:nvSpPr>
            <p:spPr bwMode="auto">
              <a:xfrm>
                <a:off x="3810000" y="1508125"/>
                <a:ext cx="0" cy="4445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3810000" y="1495425"/>
                <a:ext cx="609600" cy="127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3810000" y="1190625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+mj-lt"/>
                  </a:rPr>
                  <a:t>yes</a:t>
                </a:r>
                <a:endParaRPr lang="en-US" b="1">
                  <a:latin typeface="+mj-lt"/>
                </a:endParaRPr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6477000" y="1495425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5969000" y="1495425"/>
                <a:ext cx="5080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2" name="Text Box 42"/>
              <p:cNvSpPr txBox="1">
                <a:spLocks noChangeArrowheads="1"/>
              </p:cNvSpPr>
              <p:nvPr/>
            </p:nvSpPr>
            <p:spPr bwMode="auto">
              <a:xfrm>
                <a:off x="6172200" y="1177925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+mj-lt"/>
                  </a:rPr>
                  <a:t>no</a:t>
                </a:r>
                <a:endParaRPr lang="en-US" b="1">
                  <a:latin typeface="+mj-lt"/>
                </a:endParaRPr>
              </a:p>
            </p:txBody>
          </p:sp>
          <p:sp>
            <p:nvSpPr>
              <p:cNvPr id="46" name="Line 46"/>
              <p:cNvSpPr>
                <a:spLocks noChangeShapeType="1"/>
              </p:cNvSpPr>
              <p:nvPr/>
            </p:nvSpPr>
            <p:spPr bwMode="auto">
              <a:xfrm>
                <a:off x="5219700" y="762000"/>
                <a:ext cx="0" cy="3683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49" name="Rectangle 2"/>
          <p:cNvSpPr txBox="1">
            <a:spLocks noChangeArrowheads="1"/>
          </p:cNvSpPr>
          <p:nvPr/>
        </p:nvSpPr>
        <p:spPr>
          <a:xfrm>
            <a:off x="1085235" y="272845"/>
            <a:ext cx="7162800" cy="457200"/>
          </a:xfrm>
          <a:prstGeom prst="rect">
            <a:avLst/>
          </a:prstGeom>
          <a:noFill/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sz="3200" kern="0" dirty="0">
                <a:solidFill>
                  <a:srgbClr val="0860A8"/>
                </a:solidFill>
                <a:latin typeface="+mj-lt"/>
                <a:cs typeface="Arial"/>
              </a:rPr>
              <a:t>Using The BTB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2667000" y="2679700"/>
            <a:ext cx="2209800" cy="749300"/>
            <a:chOff x="2667000" y="2679700"/>
            <a:chExt cx="2209800" cy="749300"/>
          </a:xfrm>
        </p:grpSpPr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2667000" y="3019425"/>
              <a:ext cx="22098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+mj-lt"/>
                </a:rPr>
                <a:t>Update BTB</a:t>
              </a:r>
              <a:endParaRPr lang="en-US" b="1">
                <a:latin typeface="+mj-lt"/>
              </a:endParaRPr>
            </a:p>
          </p:txBody>
        </p:sp>
        <p:sp>
          <p:nvSpPr>
            <p:cNvPr id="53" name="Line 45"/>
            <p:cNvSpPr>
              <a:spLocks noChangeShapeType="1"/>
            </p:cNvSpPr>
            <p:nvPr/>
          </p:nvSpPr>
          <p:spPr bwMode="auto">
            <a:xfrm>
              <a:off x="3771900" y="2679700"/>
              <a:ext cx="0" cy="368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3586655"/>
      </p:ext>
    </p:extLst>
  </p:cSld>
  <p:clrMapOvr>
    <a:masterClrMapping/>
  </p:clrMapOvr>
  <p:transition advTm="743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43" grpId="0" animBg="1"/>
      <p:bldP spid="20" grpId="0" animBg="1"/>
    </p:bldLst>
  </p:timing>
  <p:extLst mod="1">
    <p:ext uri="{3A86A75C-4F4B-4683-9AE1-C65F6400EC91}">
      <p14:laserTraceLst xmlns:p14="http://schemas.microsoft.com/office/powerpoint/2010/main">
        <p14:tracePtLst>
          <p14:tracePt t="83" x="4884738" y="6215063"/>
          <p14:tracePt t="99" x="4840288" y="6081713"/>
          <p14:tracePt t="117" x="4500563" y="5419725"/>
          <p14:tracePt t="132" x="4340225" y="5108575"/>
          <p14:tracePt t="150" x="4044950" y="4367213"/>
          <p14:tracePt t="165" x="3929063" y="4027488"/>
          <p14:tracePt t="182" x="3786188" y="3455988"/>
          <p14:tracePt t="1591" x="3786188" y="3446463"/>
          <p14:tracePt t="1601" x="3786188" y="3429000"/>
          <p14:tracePt t="1615" x="3795713" y="3367088"/>
          <p14:tracePt t="1632" x="3919538" y="3054350"/>
          <p14:tracePt t="1649" x="4037013" y="2687638"/>
          <p14:tracePt t="1666" x="4187825" y="2347913"/>
          <p14:tracePt t="1682" x="4313238" y="2036763"/>
          <p14:tracePt t="1699" x="4330700" y="1973263"/>
          <p14:tracePt t="1716" x="4375150" y="1830388"/>
          <p14:tracePt t="1733" x="4375150" y="1697038"/>
          <p14:tracePt t="2889" x="4357688" y="1643063"/>
          <p14:tracePt t="2899" x="4330700" y="1608138"/>
          <p14:tracePt t="2910" x="4303713" y="1581150"/>
          <p14:tracePt t="2920" x="4276725" y="1536700"/>
          <p14:tracePt t="2932" x="4241800" y="1509713"/>
          <p14:tracePt t="2951" x="4197350" y="1411288"/>
          <p14:tracePt t="2966" x="4187825" y="1411288"/>
          <p14:tracePt t="4503" x="4295775" y="1509713"/>
          <p14:tracePt t="4519" x="4776788" y="1847850"/>
          <p14:tracePt t="4536" x="5419725" y="2339975"/>
          <p14:tracePt t="4554" x="5741988" y="2500313"/>
          <p14:tracePt t="4569" x="6143625" y="2724150"/>
          <p14:tracePt t="4586" x="6286500" y="2768600"/>
          <p14:tracePt t="4819" x="6259513" y="2732088"/>
          <p14:tracePt t="4836" x="6170613" y="2544763"/>
          <p14:tracePt t="4853" x="6089650" y="2232025"/>
          <p14:tracePt t="4869" x="6054725" y="2125663"/>
          <p14:tracePt t="4886" x="6010275" y="1973263"/>
          <p14:tracePt t="4903" x="5983288" y="1938338"/>
          <p14:tracePt t="4936" x="5973763" y="1928813"/>
          <p14:tracePt t="4986" x="5965825" y="1928813"/>
          <p14:tracePt t="5036" x="5911850" y="1928813"/>
          <p14:tracePt t="5053" x="5902325" y="1928813"/>
          <p14:tracePt t="5068" x="5875338" y="1928813"/>
          <p14:tracePt t="5083" x="5867400" y="1928813"/>
          <p14:tracePt t="5160" x="5894388" y="1928813"/>
          <p14:tracePt t="5170" x="5938838" y="1928813"/>
          <p14:tracePt t="5180" x="6027738" y="1938338"/>
          <p14:tracePt t="5191" x="6108700" y="1955800"/>
          <p14:tracePt t="5201" x="6205538" y="1990725"/>
          <p14:tracePt t="5217" x="6330950" y="2027238"/>
          <p14:tracePt t="5233" x="6545263" y="2071688"/>
          <p14:tracePt t="5252" x="6661150" y="2089150"/>
          <p14:tracePt t="5267" x="6697663" y="2098675"/>
          <p14:tracePt t="5283" x="6796088" y="2098675"/>
          <p14:tracePt t="7226" x="6759575" y="2116138"/>
          <p14:tracePt t="7236" x="6705600" y="2143125"/>
          <p14:tracePt t="7246" x="6643688" y="2160588"/>
          <p14:tracePt t="7256" x="6572250" y="2179638"/>
          <p14:tracePt t="7267" x="6473825" y="2205038"/>
          <p14:tracePt t="7284" x="6375400" y="2214563"/>
          <p14:tracePt t="7300" x="6180138" y="2224088"/>
          <p14:tracePt t="7318" x="6018213" y="2224088"/>
          <p14:tracePt t="7334" x="5946775" y="2224088"/>
          <p14:tracePt t="7350" x="5840413" y="2205038"/>
          <p14:tracePt t="7370" x="5724525" y="2179638"/>
          <p14:tracePt t="7384" x="5705475" y="2152650"/>
          <p14:tracePt t="7400" x="5688013" y="2125663"/>
          <p14:tracePt t="7665" x="5697538" y="2116138"/>
          <p14:tracePt t="7675" x="5732463" y="2108200"/>
          <p14:tracePt t="7686" x="5776913" y="2098675"/>
          <p14:tracePt t="7700" x="5840413" y="2089150"/>
          <p14:tracePt t="7717" x="6027738" y="2044700"/>
          <p14:tracePt t="7734" x="6153150" y="2027238"/>
          <p14:tracePt t="7750" x="6357938" y="1955800"/>
          <p14:tracePt t="7767" x="6643688" y="1884363"/>
          <p14:tracePt t="7784" x="6742113" y="1847850"/>
          <p14:tracePt t="7801" x="6929438" y="1795463"/>
          <p14:tracePt t="8084" x="6929438" y="1822450"/>
          <p14:tracePt t="8094" x="6919913" y="1874838"/>
          <p14:tracePt t="8105" x="6911975" y="1938338"/>
          <p14:tracePt t="8117" x="6902450" y="1982788"/>
          <p14:tracePt t="8136" x="6894513" y="2044700"/>
          <p14:tracePt t="8150" x="6894513" y="2071688"/>
          <p14:tracePt t="8167" x="6884988" y="2116138"/>
          <p14:tracePt t="8184" x="6884988" y="2133600"/>
          <p14:tracePt t="8200" x="6884988" y="2152650"/>
          <p14:tracePt t="8217" x="6884988" y="2170113"/>
          <p14:tracePt t="8475" x="6777038" y="2187575"/>
          <p14:tracePt t="8483" x="6680200" y="2214563"/>
          <p14:tracePt t="8493" x="6518275" y="2214563"/>
          <p14:tracePt t="8504" x="6205538" y="2152650"/>
          <p14:tracePt t="8517" x="5965825" y="2152650"/>
          <p14:tracePt t="8534" x="5313363" y="2071688"/>
          <p14:tracePt t="8551" x="5062538" y="2054225"/>
          <p14:tracePt t="8568" x="4751388" y="2027238"/>
          <p14:tracePt t="8913" x="4724400" y="2017713"/>
          <p14:tracePt t="8923" x="4660900" y="1982788"/>
          <p14:tracePt t="8934" x="4545013" y="1973263"/>
          <p14:tracePt t="8951" x="4411663" y="1955800"/>
          <p14:tracePt t="8967" x="4054475" y="1919288"/>
          <p14:tracePt t="8984" x="3911600" y="1874838"/>
          <p14:tracePt t="9921" x="3911600" y="1946275"/>
          <p14:tracePt t="9938" x="3911600" y="2044700"/>
          <p14:tracePt t="9954" x="3911600" y="2170113"/>
          <p14:tracePt t="9970" x="3894138" y="2251075"/>
          <p14:tracePt t="9988" x="3848100" y="2482850"/>
          <p14:tracePt t="10004" x="3830638" y="2571750"/>
          <p14:tracePt t="10006" x="3813175" y="2652713"/>
          <p14:tracePt t="10021" x="3795713" y="2697163"/>
          <p14:tracePt t="10038" x="3786188" y="2724150"/>
          <p14:tracePt t="10304" x="3697288" y="2697163"/>
          <p14:tracePt t="10321" x="3616325" y="2670175"/>
          <p14:tracePt t="10338" x="3473450" y="2616200"/>
          <p14:tracePt t="10355" x="3357563" y="2571750"/>
          <p14:tracePt t="10371" x="3295650" y="2536825"/>
          <p14:tracePt t="10388" x="3152775" y="2438400"/>
          <p14:tracePt t="10404" x="3062288" y="2357438"/>
          <p14:tracePt t="10421" x="3027363" y="2322513"/>
          <p14:tracePt t="10764" x="3027363" y="2312988"/>
          <p14:tracePt t="10774" x="3044825" y="2295525"/>
          <p14:tracePt t="10785" x="3071813" y="2286000"/>
          <p14:tracePt t="10801" x="3125788" y="2241550"/>
          <p14:tracePt t="10818" x="3402013" y="2170113"/>
          <p14:tracePt t="10836" x="3697288" y="2133600"/>
          <p14:tracePt t="10851" x="3867150" y="2133600"/>
          <p14:tracePt t="10868" x="4125913" y="2125663"/>
          <p14:tracePt t="10886" x="4322763" y="2098675"/>
          <p14:tracePt t="10901" x="4402138" y="2081213"/>
          <p14:tracePt t="10918" x="4518025" y="2081213"/>
          <p14:tracePt t="10935" x="4537075" y="2089150"/>
          <p14:tracePt t="10951" x="4589463" y="2098675"/>
          <p14:tracePt t="10968" x="4633913" y="2098675"/>
          <p14:tracePt t="10985" x="4652963" y="2098675"/>
          <p14:tracePt t="11001" x="4679950" y="2098675"/>
          <p14:tracePt t="11070" x="4687888" y="2098675"/>
          <p14:tracePt t="11091" x="4697413" y="2098675"/>
          <p14:tracePt t="11112" x="4705350" y="2098675"/>
          <p14:tracePt t="11163" x="4705350" y="2116138"/>
          <p14:tracePt t="11173" x="4705350" y="2143125"/>
          <p14:tracePt t="11184" x="4705350" y="2170113"/>
          <p14:tracePt t="11203" x="4705350" y="2197100"/>
          <p14:tracePt t="11218" x="4705350" y="2241550"/>
          <p14:tracePt t="11235" x="4679950" y="2322513"/>
          <p14:tracePt t="11251" x="4660900" y="2384425"/>
          <p14:tracePt t="11268" x="4625975" y="2446338"/>
          <p14:tracePt t="11285" x="4537075" y="2517775"/>
          <p14:tracePt t="11301" x="4500563" y="2517775"/>
          <p14:tracePt t="16020" x="4446588" y="2536825"/>
          <p14:tracePt t="16030" x="4394200" y="2562225"/>
          <p14:tracePt t="16040" x="4322763" y="2581275"/>
          <p14:tracePt t="16053" x="4224338" y="2616200"/>
          <p14:tracePt t="16070" x="3956050" y="2633663"/>
          <p14:tracePt t="16086" x="3848100" y="2633663"/>
          <p14:tracePt t="16103" x="3643313" y="2625725"/>
          <p14:tracePt t="16119" x="3554413" y="2589213"/>
          <p14:tracePt t="16136" x="3411538" y="2473325"/>
          <p14:tracePt t="16153" x="3340100" y="2295525"/>
          <p14:tracePt t="18223" x="3340100" y="2322513"/>
          <p14:tracePt t="18240" x="3367088" y="2411413"/>
          <p14:tracePt t="18256" x="3394075" y="2473325"/>
          <p14:tracePt t="18273" x="3490913" y="2670175"/>
          <p14:tracePt t="18291" x="3571875" y="2874963"/>
          <p14:tracePt t="18306" x="3598863" y="2928938"/>
          <p14:tracePt t="18324" x="3643313" y="3036888"/>
          <p14:tracePt t="18340" x="3687763" y="3089275"/>
          <p14:tracePt t="18623" x="3660775" y="3108325"/>
          <p14:tracePt t="18640" x="3589338" y="3116263"/>
          <p14:tracePt t="18657" x="3544888" y="3116263"/>
          <p14:tracePt t="18670" x="3384550" y="3054350"/>
          <p14:tracePt t="18687" x="3330575" y="3009900"/>
          <p14:tracePt t="18703" x="3259138" y="2955925"/>
          <p14:tracePt t="18720" x="3241675" y="2919413"/>
          <p14:tracePt t="18737" x="3241675" y="2894013"/>
          <p14:tracePt t="18754" x="3241675" y="2840038"/>
          <p14:tracePt t="18770" x="3241675" y="2795588"/>
          <p14:tracePt t="19047" x="3259138" y="2795588"/>
          <p14:tracePt t="19057" x="3276600" y="2795588"/>
          <p14:tracePt t="19070" x="3313113" y="2795588"/>
          <p14:tracePt t="19089" x="3394075" y="2822575"/>
          <p14:tracePt t="19104" x="3419475" y="2840038"/>
          <p14:tracePt t="19120" x="3455988" y="2874963"/>
          <p14:tracePt t="19137" x="3473450" y="2894013"/>
          <p14:tracePt t="19153" x="3473450" y="2955925"/>
          <p14:tracePt t="19170" x="3473450" y="3000375"/>
          <p14:tracePt t="19187" x="3429000" y="3036888"/>
          <p14:tracePt t="19203" x="3224213" y="3071813"/>
          <p14:tracePt t="19221" x="2982913" y="3081338"/>
          <p14:tracePt t="19237" x="2867025" y="3081338"/>
          <p14:tracePt t="19253" x="2705100" y="3081338"/>
          <p14:tracePt t="19272" x="2643188" y="3081338"/>
          <p14:tracePt t="19287" x="2625725" y="3081338"/>
          <p14:tracePt t="19405" x="2633663" y="3062288"/>
          <p14:tracePt t="19415" x="2652713" y="3036888"/>
          <p14:tracePt t="19426" x="2697163" y="3027363"/>
          <p14:tracePt t="19437" x="2776538" y="3000375"/>
          <p14:tracePt t="19453" x="2901950" y="2982913"/>
          <p14:tracePt t="19470" x="3187700" y="2938463"/>
          <p14:tracePt t="19487" x="3554413" y="2894013"/>
          <p14:tracePt t="19503" x="3697288" y="2874963"/>
          <p14:tracePt t="19507" x="3813175" y="2847975"/>
          <p14:tracePt t="19520" x="3911600" y="2830513"/>
          <p14:tracePt t="19538" x="4017963" y="2803525"/>
          <p14:tracePt t="19553" x="4062413" y="2803525"/>
          <p14:tracePt t="19794" x="4027488" y="2803525"/>
          <p14:tracePt t="19804" x="3965575" y="2776538"/>
          <p14:tracePt t="19814" x="3848100" y="2687638"/>
          <p14:tracePt t="19824" x="3571875" y="2581275"/>
          <p14:tracePt t="19837" x="3340100" y="2482850"/>
          <p14:tracePt t="19856" x="3036888" y="2357438"/>
          <p14:tracePt t="19870" x="2938463" y="2322513"/>
          <p14:tracePt t="19887" x="2867025" y="2286000"/>
          <p14:tracePt t="19904" x="2857500" y="2276475"/>
          <p14:tracePt t="19921" x="2857500" y="2259013"/>
          <p14:tracePt t="19937" x="2857500" y="2187575"/>
          <p14:tracePt t="19954" x="2857500" y="2170113"/>
          <p14:tracePt t="19970" x="2857500" y="2160588"/>
          <p14:tracePt t="19988" x="2867025" y="2143125"/>
          <p14:tracePt t="20004" x="2874963" y="2133600"/>
          <p14:tracePt t="20020" x="2901950" y="2108200"/>
          <p14:tracePt t="20037" x="2928938" y="2098675"/>
          <p14:tracePt t="20054" x="3027363" y="2081213"/>
          <p14:tracePt t="20071" x="3125788" y="2071688"/>
          <p14:tracePt t="20087" x="3187700" y="2062163"/>
          <p14:tracePt t="20104" x="3367088" y="2044700"/>
          <p14:tracePt t="20121" x="3571875" y="2000250"/>
          <p14:tracePt t="20137" x="3687763" y="1982788"/>
          <p14:tracePt t="20154" x="3919538" y="1938338"/>
          <p14:tracePt t="20173" x="4081463" y="1866900"/>
          <p14:tracePt t="20187" x="4160838" y="1822450"/>
          <p14:tracePt t="20204" x="4259263" y="1776413"/>
          <p14:tracePt t="20221" x="4286250" y="1776413"/>
          <p14:tracePt t="20237" x="4286250" y="1768475"/>
          <p14:tracePt t="20264" x="4295775" y="1776413"/>
          <p14:tracePt t="20274" x="4295775" y="1812925"/>
          <p14:tracePt t="20287" x="4303713" y="1847850"/>
          <p14:tracePt t="20305" x="4322763" y="1928813"/>
          <p14:tracePt t="20321" x="4348163" y="2000250"/>
          <p14:tracePt t="20337" x="4394200" y="2170113"/>
          <p14:tracePt t="20354" x="4402138" y="2268538"/>
          <p14:tracePt t="20371" x="4429125" y="2357438"/>
          <p14:tracePt t="20388" x="4446588" y="2473325"/>
          <p14:tracePt t="20404" x="4456113" y="2509838"/>
          <p14:tracePt t="20420" x="4465638" y="2554288"/>
          <p14:tracePt t="20438" x="4465638" y="2581275"/>
          <p14:tracePt t="20454" x="4465638" y="2589213"/>
          <p14:tracePt t="20471" x="4446588" y="2608263"/>
          <p14:tracePt t="20489" x="4402138" y="2643188"/>
          <p14:tracePt t="20504" x="4384675" y="2652713"/>
          <p14:tracePt t="20520" x="4330700" y="2670175"/>
          <p14:tracePt t="20537" x="4295775" y="2670175"/>
          <p14:tracePt t="20554" x="4187825" y="2670175"/>
          <p14:tracePt t="20571" x="4044950" y="2670175"/>
          <p14:tracePt t="20588" x="3938588" y="2670175"/>
          <p14:tracePt t="20604" x="3687763" y="2670175"/>
          <p14:tracePt t="20623" x="3384550" y="2652713"/>
          <p14:tracePt t="20637" x="3259138" y="2643188"/>
          <p14:tracePt t="20654" x="3108325" y="2625725"/>
          <p14:tracePt t="20671" x="3054350" y="2598738"/>
          <p14:tracePt t="20687" x="2973388" y="2517775"/>
          <p14:tracePt t="20704" x="2928938" y="2465388"/>
          <p14:tracePt t="23884" x="2946400" y="2473325"/>
          <p14:tracePt t="23894" x="2965450" y="2490788"/>
          <p14:tracePt t="23906" x="3009900" y="2527300"/>
          <p14:tracePt t="23922" x="3089275" y="2589213"/>
          <p14:tracePt t="23938" x="3251200" y="2660650"/>
          <p14:tracePt t="23956" x="3473450" y="2741613"/>
          <p14:tracePt t="23971" x="3554413" y="2768600"/>
          <p14:tracePt t="23988" x="3697288" y="2830513"/>
          <p14:tracePt t="24005" x="3724275" y="2847975"/>
          <p14:tracePt t="24022" x="3751263" y="2874963"/>
          <p14:tracePt t="24038" x="3768725" y="2884488"/>
          <p14:tracePt t="24089" x="3759200" y="2894013"/>
          <p14:tracePt t="24099" x="3751263" y="2901950"/>
          <p14:tracePt t="24109" x="3724275" y="2901950"/>
          <p14:tracePt t="24121" x="3687763" y="2911475"/>
          <p14:tracePt t="24139" x="3633788" y="2911475"/>
          <p14:tracePt t="24155" x="3473450" y="2911475"/>
          <p14:tracePt t="24172" x="3295650" y="2911475"/>
          <p14:tracePt t="24188" x="3160713" y="2901950"/>
          <p14:tracePt t="24205" x="3009900" y="2874963"/>
          <p14:tracePt t="24222" x="2955925" y="2867025"/>
          <p14:tracePt t="24238" x="2938463" y="2867025"/>
          <p14:tracePt t="24283" x="2938463" y="2857500"/>
          <p14:tracePt t="24304" x="2938463" y="2847975"/>
          <p14:tracePt t="24314" x="2965450" y="2830513"/>
          <p14:tracePt t="24324" x="3009900" y="2822575"/>
          <p14:tracePt t="24338" x="3062288" y="2803525"/>
          <p14:tracePt t="24355" x="3205163" y="2795588"/>
          <p14:tracePt t="24372" x="3303588" y="2786063"/>
          <p14:tracePt t="24389" x="3751263" y="2786063"/>
          <p14:tracePt t="24407" x="4286250" y="2867025"/>
          <p14:tracePt t="24422" x="4527550" y="2938463"/>
          <p14:tracePt t="24438" x="4813300" y="3036888"/>
          <p14:tracePt t="24456" x="4938713" y="3116263"/>
          <p14:tracePt t="24746" x="4867275" y="3187700"/>
          <p14:tracePt t="24753" x="4759325" y="3205163"/>
          <p14:tracePt t="24764" x="4652963" y="3205163"/>
          <p14:tracePt t="24774" x="4456113" y="3205163"/>
          <p14:tracePt t="24788" x="4286250" y="3179763"/>
          <p14:tracePt t="24805" x="3983038" y="3081338"/>
          <p14:tracePt t="24822" x="3857625" y="3036888"/>
          <p14:tracePt t="24838" x="3670300" y="2894013"/>
          <p14:tracePt t="24855" x="3517900" y="2714625"/>
          <p14:tracePt t="24872" x="3465513" y="2660650"/>
          <p14:tracePt t="26555" x="3527425" y="2741613"/>
          <p14:tracePt t="26563" x="3536950" y="2786063"/>
          <p14:tracePt t="26575" x="3562350" y="2847975"/>
          <p14:tracePt t="26589" x="3581400" y="2884488"/>
          <p14:tracePt t="26605" x="3598863" y="2982913"/>
          <p14:tracePt t="26622" x="3598863" y="3036888"/>
          <p14:tracePt t="26639" x="3598863" y="3133725"/>
          <p14:tracePt t="26655" x="3598863" y="3187700"/>
          <p14:tracePt t="26673" x="3598863" y="3214688"/>
          <p14:tracePt t="26689" x="3589338" y="3241675"/>
          <p14:tracePt t="26707" x="3571875" y="3259138"/>
          <p14:tracePt t="26722" x="3562350" y="3268663"/>
          <p14:tracePt t="26739" x="3527425" y="3276600"/>
          <p14:tracePt t="26755" x="3517900" y="3276600"/>
          <p14:tracePt t="26772" x="3490913" y="3276600"/>
          <p14:tracePt t="26789" x="3419475" y="3179763"/>
          <p14:tracePt t="26805" x="3357563" y="3036888"/>
          <p14:tracePt t="26822" x="3313113" y="2911475"/>
          <p14:tracePt t="26839" x="3286125" y="2874963"/>
          <p14:tracePt t="26855" x="3259138" y="2847975"/>
          <p14:tracePt t="26872" x="3108325" y="2786063"/>
          <p14:tracePt t="26891" x="2867025" y="2679700"/>
          <p14:tracePt t="26905" x="2776538" y="2608263"/>
          <p14:tracePt t="26923" x="2589213" y="2490788"/>
          <p14:tracePt t="26939" x="2517775" y="2438400"/>
          <p14:tracePt t="26956" x="2428875" y="2339975"/>
          <p14:tracePt t="26973" x="2419350" y="2224088"/>
          <p14:tracePt t="27341" x="2374900" y="2224088"/>
          <p14:tracePt t="27351" x="2330450" y="2232025"/>
          <p14:tracePt t="27361" x="2241550" y="2232025"/>
          <p14:tracePt t="27372" x="2116138" y="2232025"/>
          <p14:tracePt t="27389" x="1982788" y="2224088"/>
          <p14:tracePt t="27406" x="1731963" y="2133600"/>
          <p14:tracePt t="27423" x="1589088" y="2044700"/>
          <p14:tracePt t="27439" x="1544638" y="1919288"/>
          <p14:tracePt t="27456" x="1536700" y="1652588"/>
          <p14:tracePt t="27474" x="1704975" y="1241425"/>
          <p14:tracePt t="27489" x="1884363" y="822325"/>
          <p14:tracePt t="27506" x="2179638" y="428625"/>
          <p14:tracePt t="27523" x="2366963" y="160338"/>
          <p14:tracePt t="28897" x="2374900" y="268288"/>
          <p14:tracePt t="28905" x="2384425" y="374650"/>
          <p14:tracePt t="28915" x="2411413" y="500063"/>
          <p14:tracePt t="28926" x="2446338" y="741363"/>
          <p14:tracePt t="28940" x="2517775" y="1187450"/>
          <p14:tracePt t="28956" x="2643188" y="1990725"/>
          <p14:tracePt t="28973" x="2679700" y="2205038"/>
          <p14:tracePt t="28989" x="2732088" y="2643188"/>
          <p14:tracePt t="29007" x="2776538" y="2946400"/>
          <p14:tracePt t="29023" x="2786063" y="3062288"/>
          <p14:tracePt t="29039" x="2795588" y="3170238"/>
          <p14:tracePt t="29245" x="2759075" y="3187700"/>
          <p14:tracePt t="29252" x="2679700" y="3224213"/>
          <p14:tracePt t="29263" x="2554288" y="3224213"/>
          <p14:tracePt t="29274" x="2366963" y="3251200"/>
          <p14:tracePt t="29290" x="2143125" y="3313113"/>
          <p14:tracePt t="29306" x="1527175" y="3429000"/>
          <p14:tracePt t="29324" x="1054100" y="3465513"/>
          <p14:tracePt t="29339" x="938213" y="3465513"/>
          <p14:tracePt t="29356" x="776288" y="3394075"/>
          <p14:tracePt t="29682" x="768350" y="3375025"/>
          <p14:tracePt t="29692" x="758825" y="3367088"/>
          <p14:tracePt t="29703" x="741363" y="3348038"/>
          <p14:tracePt t="29713" x="723900" y="3340100"/>
          <p14:tracePt t="29724" x="704850" y="3322638"/>
          <p14:tracePt t="29740" x="687388" y="3295650"/>
          <p14:tracePt t="29756" x="660400" y="3268663"/>
          <p14:tracePt t="29775" x="652463" y="3241675"/>
          <p14:tracePt t="30020" x="652463" y="3251200"/>
          <p14:tracePt t="30030" x="652463" y="3268663"/>
          <p14:tracePt t="30041" x="652463" y="3286125"/>
          <p14:tracePt t="30056" x="652463" y="3303588"/>
          <p14:tracePt t="30073" x="660400" y="3429000"/>
          <p14:tracePt t="30091" x="660400" y="3490913"/>
          <p14:tracePt t="30106" x="660400" y="3536950"/>
          <p14:tracePt t="30123" x="660400" y="3741738"/>
          <p14:tracePt t="30140" x="660400" y="3840163"/>
          <p14:tracePt t="30156" x="660400" y="3983038"/>
          <p14:tracePt t="30173" x="660400" y="4224338"/>
          <p14:tracePt t="30190" x="660400" y="4322763"/>
          <p14:tracePt t="30207" x="660400" y="4500563"/>
          <p14:tracePt t="30224" x="652463" y="4643438"/>
          <p14:tracePt t="30240" x="652463" y="4732338"/>
          <p14:tracePt t="30256" x="652463" y="4822825"/>
          <p14:tracePt t="30296" x="660400" y="4803775"/>
          <p14:tracePt t="30541" x="679450" y="4786313"/>
          <p14:tracePt t="30551" x="714375" y="4776788"/>
          <p14:tracePt t="30562" x="795338" y="4732338"/>
          <p14:tracePt t="30573" x="928688" y="4714875"/>
          <p14:tracePt t="30590" x="1098550" y="4705350"/>
          <p14:tracePt t="30606" x="1660525" y="4652963"/>
          <p14:tracePt t="30623" x="2419350" y="4598988"/>
          <p14:tracePt t="30640" x="2786063" y="4598988"/>
          <p14:tracePt t="30657" x="3490913" y="4581525"/>
          <p14:tracePt t="30674" x="3813175" y="4537075"/>
          <p14:tracePt t="30690" x="3919538" y="4527550"/>
          <p14:tracePt t="30706" x="3973513" y="4527550"/>
          <p14:tracePt t="30953" x="4251325" y="4367213"/>
          <p14:tracePt t="30960" x="4554538" y="4303713"/>
          <p14:tracePt t="30973" x="4956175" y="4259263"/>
          <p14:tracePt t="30991" x="5688013" y="4241800"/>
          <p14:tracePt t="31007" x="5965825" y="4259263"/>
          <p14:tracePt t="31024" x="6537325" y="4394200"/>
          <p14:tracePt t="31040" x="6715125" y="4456113"/>
          <p14:tracePt t="31056" x="6919913" y="4537075"/>
          <p14:tracePt t="31073" x="7072313" y="4608513"/>
          <p14:tracePt t="31090" x="7099300" y="4608513"/>
          <p14:tracePt t="31107" x="7108825" y="4608513"/>
          <p14:tracePt t="32147" x="7081838" y="4608513"/>
          <p14:tracePt t="32157" x="7037388" y="4608513"/>
          <p14:tracePt t="32167" x="6973888" y="4598988"/>
          <p14:tracePt t="32177" x="6902450" y="4581525"/>
          <p14:tracePt t="32190" x="6804025" y="4527550"/>
          <p14:tracePt t="32209" x="6581775" y="4429125"/>
          <p14:tracePt t="32223" x="6491288" y="4367213"/>
          <p14:tracePt t="32240" x="6232525" y="4089400"/>
          <p14:tracePt t="32258" x="6126163" y="4000500"/>
          <p14:tracePt t="32274" x="5946775" y="3867150"/>
          <p14:tracePt t="32290" x="5786438" y="3732213"/>
          <p14:tracePt t="34828" x="5751513" y="3741738"/>
          <p14:tracePt t="34845" x="5661025" y="3776663"/>
          <p14:tracePt t="34860" x="5562600" y="3786188"/>
          <p14:tracePt t="34877" x="5375275" y="3830638"/>
          <p14:tracePt t="34894" x="5259388" y="3867150"/>
          <p14:tracePt t="34911" x="4991100" y="3867150"/>
          <p14:tracePt t="34928" x="4759325" y="3840163"/>
          <p14:tracePt t="34944" x="4625975" y="3759200"/>
          <p14:tracePt t="34961" x="4384675" y="3705225"/>
          <p14:tracePt t="34977" x="4313238" y="3705225"/>
          <p14:tracePt t="37638" x="4286250" y="3705225"/>
          <p14:tracePt t="37648" x="4259263" y="3714750"/>
          <p14:tracePt t="37659" x="4241800" y="3714750"/>
          <p14:tracePt t="37675" x="4214813" y="3714750"/>
          <p14:tracePt t="37692" x="4160838" y="3714750"/>
          <p14:tracePt t="37709" x="4089400" y="3714750"/>
          <p14:tracePt t="37725" x="4062413" y="3714750"/>
          <p14:tracePt t="37742" x="3990975" y="3705225"/>
          <p14:tracePt t="37758" x="3965575" y="3705225"/>
          <p14:tracePt t="37775" x="3956050" y="3705225"/>
          <p14:tracePt t="37832" x="3946525" y="3705225"/>
          <p14:tracePt t="37935" x="3938588" y="3705225"/>
          <p14:tracePt t="37944" x="3919538" y="3705225"/>
          <p14:tracePt t="37958" x="3911600" y="3705225"/>
          <p14:tracePt t="37975" x="3894138" y="3705225"/>
          <p14:tracePt t="37992" x="3875088" y="3705225"/>
          <p14:tracePt t="38009" x="3867150" y="3705225"/>
          <p14:tracePt t="38058" x="3867150" y="3697288"/>
          <p14:tracePt t="38078" x="3857625" y="3687763"/>
          <p14:tracePt t="38231" x="3867150" y="3687763"/>
          <p14:tracePt t="38252" x="3884613" y="3687763"/>
          <p14:tracePt t="38262" x="3902075" y="3687763"/>
          <p14:tracePt t="38275" x="3911600" y="3697288"/>
          <p14:tracePt t="38292" x="3983038" y="3724275"/>
          <p14:tracePt t="38308" x="4010025" y="3751263"/>
          <p14:tracePt t="38326" x="4089400" y="3803650"/>
          <p14:tracePt t="38344" x="4143375" y="3884613"/>
          <p14:tracePt t="38358" x="4160838" y="3911600"/>
          <p14:tracePt t="38375" x="4232275" y="3983038"/>
          <p14:tracePt t="38392" x="4286250" y="4010025"/>
          <p14:tracePt t="38408" x="4375150" y="4044950"/>
          <p14:tracePt t="38426" x="4446588" y="4062413"/>
          <p14:tracePt t="38442" x="4465638" y="4081463"/>
          <p14:tracePt t="38459" x="4500563" y="4108450"/>
          <p14:tracePt t="38475" x="4500563" y="4125913"/>
          <p14:tracePt t="38743" x="4510088" y="4125913"/>
          <p14:tracePt t="38752" x="4518025" y="4125913"/>
          <p14:tracePt t="38773" x="4527550" y="4125913"/>
          <p14:tracePt t="38794" x="4537075" y="4125913"/>
          <p14:tracePt t="38804" x="4545013" y="4125913"/>
          <p14:tracePt t="38814" x="4554538" y="4125913"/>
          <p14:tracePt t="38826" x="4562475" y="4116388"/>
          <p14:tracePt t="38855" x="4572000" y="4116388"/>
          <p14:tracePt t="38957" x="4562475" y="4116388"/>
          <p14:tracePt t="38967" x="4554538" y="4125913"/>
          <p14:tracePt t="38978" x="4527550" y="4152900"/>
          <p14:tracePt t="38992" x="4510088" y="4160838"/>
          <p14:tracePt t="39009" x="4456113" y="4197350"/>
          <p14:tracePt t="39026" x="4429125" y="4224338"/>
          <p14:tracePt t="39042" x="4367213" y="4295775"/>
          <p14:tracePt t="39059" x="4313238" y="4367213"/>
          <p14:tracePt t="39075" x="4286250" y="4384675"/>
          <p14:tracePt t="39092" x="4251325" y="4411663"/>
          <p14:tracePt t="39111" x="4224338" y="4429125"/>
          <p14:tracePt t="39125" x="4214813" y="4429125"/>
          <p14:tracePt t="39142" x="4205288" y="4429125"/>
          <p14:tracePt t="39213" x="4197350" y="4438650"/>
          <p14:tracePt t="39479" x="4179888" y="4446588"/>
          <p14:tracePt t="39489" x="4152900" y="4446588"/>
          <p14:tracePt t="39499" x="4108450" y="4465638"/>
          <p14:tracePt t="39510" x="4027488" y="4465638"/>
          <p14:tracePt t="39526" x="3919538" y="4465638"/>
          <p14:tracePt t="39543" x="3697288" y="4438650"/>
          <p14:tracePt t="39561" x="3419475" y="4384675"/>
          <p14:tracePt t="39575" x="3340100" y="4367213"/>
          <p14:tracePt t="39592" x="3241675" y="4330700"/>
          <p14:tracePt t="39609" x="3224213" y="4330700"/>
          <p14:tracePt t="39625" x="3224213" y="4322763"/>
          <p14:tracePt t="39683" x="3187700" y="4303713"/>
          <p14:tracePt t="39694" x="3170238" y="4286250"/>
          <p14:tracePt t="39704" x="3143250" y="4276725"/>
          <p14:tracePt t="39714" x="3143250" y="4268788"/>
          <p14:tracePt t="39726" x="3133725" y="4268788"/>
          <p14:tracePt t="39742" x="3133725" y="4259263"/>
          <p14:tracePt t="39786" x="3116263" y="4259263"/>
          <p14:tracePt t="39795" x="3098800" y="4251325"/>
          <p14:tracePt t="39806" x="3081338" y="4251325"/>
          <p14:tracePt t="39816" x="3062288" y="4241800"/>
          <p14:tracePt t="39827" x="3044825" y="4224338"/>
          <p14:tracePt t="39842" x="3009900" y="4214813"/>
          <p14:tracePt t="39859" x="2938463" y="4143375"/>
          <p14:tracePt t="39876" x="2928938" y="4133850"/>
          <p14:tracePt t="39892" x="2911475" y="4116388"/>
          <p14:tracePt t="39928" x="2928938" y="4108450"/>
          <p14:tracePt t="39939" x="2955925" y="4089400"/>
          <p14:tracePt t="39949" x="3009900" y="4071938"/>
          <p14:tracePt t="39960" x="3071813" y="4054475"/>
          <p14:tracePt t="39976" x="3133725" y="4037013"/>
          <p14:tracePt t="39992" x="3295650" y="4010025"/>
          <p14:tracePt t="40010" x="3348038" y="4000500"/>
          <p14:tracePt t="40297" x="3411538" y="3956050"/>
          <p14:tracePt t="40308" x="3465513" y="3875088"/>
          <p14:tracePt t="40317" x="3554413" y="3643313"/>
          <p14:tracePt t="40328" x="3687763" y="3429000"/>
          <p14:tracePt t="40342" x="3786188" y="3276600"/>
          <p14:tracePt t="40359" x="3929063" y="3125788"/>
          <p14:tracePt t="40376" x="4000500" y="3027363"/>
          <p14:tracePt t="40392" x="4054475" y="2946400"/>
          <p14:tracePt t="40409" x="4071938" y="2901950"/>
          <p14:tracePt t="40426" x="4071938" y="2884488"/>
          <p14:tracePt t="40443" x="4017963" y="2786063"/>
          <p14:tracePt t="40460" x="3938588" y="2714625"/>
          <p14:tracePt t="40476" x="3875088" y="2660650"/>
          <p14:tracePt t="40492" x="3803650" y="2509838"/>
          <p14:tracePt t="40509" x="3768725" y="2455863"/>
          <p14:tracePt t="40513" x="3732213" y="2401888"/>
          <p14:tracePt t="40526" x="3687763" y="2374900"/>
          <p14:tracePt t="40543" x="3598863" y="2251075"/>
          <p14:tracePt t="40559" x="3562350" y="2179638"/>
          <p14:tracePt t="40576" x="3509963" y="2044700"/>
          <p14:tracePt t="40757" x="3509963" y="2054225"/>
          <p14:tracePt t="40849" x="3509963" y="2062163"/>
          <p14:tracePt t="40920" x="3509963" y="2071688"/>
          <p14:tracePt t="40931" x="3517900" y="2071688"/>
          <p14:tracePt t="40942" x="3517900" y="2089150"/>
          <p14:tracePt t="40959" x="3527425" y="2116138"/>
          <p14:tracePt t="40976" x="3589338" y="2428875"/>
          <p14:tracePt t="40992" x="3687763" y="2741613"/>
          <p14:tracePt t="41009" x="3724275" y="2884488"/>
          <p14:tracePt t="41026" x="3768725" y="3179763"/>
          <p14:tracePt t="41044" x="3776663" y="3241675"/>
          <p14:tracePt t="41115" x="3776663" y="3232150"/>
          <p14:tracePt t="41125" x="3776663" y="3179763"/>
          <p14:tracePt t="41135" x="3776663" y="3054350"/>
          <p14:tracePt t="41145" x="3786188" y="2965450"/>
          <p14:tracePt t="41159" x="3786188" y="2894013"/>
          <p14:tracePt t="41176" x="3786188" y="2714625"/>
          <p14:tracePt t="41193" x="3786188" y="2536825"/>
          <p14:tracePt t="41209" x="3786188" y="2384425"/>
          <p14:tracePt t="41228" x="3786188" y="2347913"/>
          <p14:tracePt t="41278" x="3776663" y="2347913"/>
          <p14:tracePt t="41320" x="3776663" y="2366963"/>
          <p14:tracePt t="41330" x="3776663" y="2428875"/>
          <p14:tracePt t="41342" x="3776663" y="2643188"/>
          <p14:tracePt t="41360" x="3848100" y="2928938"/>
          <p14:tracePt t="41376" x="3884613" y="3143250"/>
          <p14:tracePt t="41393" x="3929063" y="3330575"/>
          <p14:tracePt t="41409" x="3929063" y="3357563"/>
          <p14:tracePt t="41483" x="3929063" y="3348038"/>
          <p14:tracePt t="41493" x="3902075" y="3286125"/>
          <p14:tracePt t="41504" x="3884613" y="3133725"/>
          <p14:tracePt t="41513" x="3867150" y="3044825"/>
          <p14:tracePt t="41526" x="3848100" y="2973388"/>
          <p14:tracePt t="41545" x="3822700" y="2840038"/>
          <p14:tracePt t="41559" x="3822700" y="2822575"/>
          <p14:tracePt t="41657" x="3822700" y="2857500"/>
          <p14:tracePt t="41667" x="3830638" y="2911475"/>
          <p14:tracePt t="41678" x="3848100" y="3000375"/>
          <p14:tracePt t="41693" x="3894138" y="3098800"/>
          <p14:tracePt t="41709" x="4000500" y="3251200"/>
          <p14:tracePt t="41726" x="4010025" y="3259138"/>
          <p14:tracePt t="41743" x="4017963" y="3259138"/>
          <p14:tracePt t="41934" x="4062413" y="3224213"/>
          <p14:tracePt t="41943" x="4295775" y="3108325"/>
          <p14:tracePt t="41954" x="4625975" y="2973388"/>
          <p14:tracePt t="41964" x="5054600" y="2857500"/>
          <p14:tracePt t="41976" x="5438775" y="2768600"/>
          <p14:tracePt t="41995" x="6276975" y="2705100"/>
          <p14:tracePt t="42009" x="6688138" y="2705100"/>
          <p14:tracePt t="42026" x="7197725" y="2705100"/>
          <p14:tracePt t="42043" x="7367588" y="2705100"/>
          <p14:tracePt t="42059" x="7527925" y="2697163"/>
          <p14:tracePt t="42076" x="7572375" y="2660650"/>
          <p14:tracePt t="42093" x="7581900" y="2608263"/>
          <p14:tracePt t="42110" x="7626350" y="2465388"/>
          <p14:tracePt t="42127" x="7634288" y="2312988"/>
          <p14:tracePt t="42143" x="7643813" y="2241550"/>
          <p14:tracePt t="42159" x="7688263" y="2062163"/>
          <p14:tracePt t="42176" x="7705725" y="1973263"/>
          <p14:tracePt t="42193" x="7759700" y="1884363"/>
          <p14:tracePt t="42209" x="7858125" y="1795463"/>
          <p14:tracePt t="42226" x="7902575" y="1768475"/>
          <p14:tracePt t="42243" x="7966075" y="1731963"/>
          <p14:tracePt t="42478" x="8010525" y="1714500"/>
          <p14:tracePt t="42486" x="8081963" y="1697038"/>
          <p14:tracePt t="42498" x="8153400" y="1670050"/>
          <p14:tracePt t="42510" x="8205788" y="1660525"/>
          <p14:tracePt t="42527" x="8269288" y="1616075"/>
          <p14:tracePt t="42543" x="8286750" y="1589088"/>
          <p14:tracePt t="42560" x="8313738" y="1536700"/>
          <p14:tracePt t="42577" x="8331200" y="1366838"/>
          <p14:tracePt t="42593" x="8340725" y="1312863"/>
          <p14:tracePt t="42610" x="8348663" y="1268413"/>
          <p14:tracePt t="42627" x="8348663" y="1258888"/>
          <p14:tracePt t="42772" x="8348663" y="1276350"/>
          <p14:tracePt t="42782" x="8348663" y="1303338"/>
          <p14:tracePt t="42793" x="8358188" y="1366838"/>
          <p14:tracePt t="42810" x="8358188" y="1465263"/>
          <p14:tracePt t="42827" x="8385175" y="1608138"/>
          <p14:tracePt t="42843" x="8385175" y="1884363"/>
          <p14:tracePt t="42860" x="8385175" y="1982788"/>
          <p14:tracePt t="42876" x="8367713" y="2133600"/>
          <p14:tracePt t="42894" x="8358188" y="2276475"/>
          <p14:tracePt t="42910" x="8358188" y="2330450"/>
          <p14:tracePt t="42926" x="8348663" y="2384425"/>
          <p14:tracePt t="42976" x="8348663" y="2374900"/>
          <p14:tracePt t="42986" x="8348663" y="2366963"/>
          <p14:tracePt t="42997" x="8348663" y="2303463"/>
          <p14:tracePt t="43010" x="8340725" y="2241550"/>
          <p14:tracePt t="43027" x="8286750" y="2044700"/>
          <p14:tracePt t="43043" x="8269288" y="1822450"/>
          <p14:tracePt t="43060" x="8205788" y="1322388"/>
          <p14:tracePt t="43078" x="8153400" y="830263"/>
          <p14:tracePt t="43093" x="8143875" y="776288"/>
          <p14:tracePt t="43110" x="8143875" y="758825"/>
          <p14:tracePt t="43160" x="8143875" y="776288"/>
          <p14:tracePt t="43171" x="8126413" y="795338"/>
          <p14:tracePt t="43181" x="8116888" y="830263"/>
          <p14:tracePt t="43193" x="8108950" y="884238"/>
          <p14:tracePt t="43212" x="8099425" y="1044575"/>
          <p14:tracePt t="43226" x="8099425" y="1108075"/>
          <p14:tracePt t="43243" x="8081963" y="1357313"/>
          <p14:tracePt t="43260" x="8081963" y="1625600"/>
          <p14:tracePt t="43276" x="8081963" y="1822450"/>
          <p14:tracePt t="43293" x="8027988" y="2143125"/>
          <p14:tracePt t="43310" x="8018463" y="2241550"/>
          <p14:tracePt t="43327" x="7983538" y="2330450"/>
          <p14:tracePt t="43344" x="7983538" y="2366963"/>
          <p14:tracePt t="43360" x="7983538" y="2393950"/>
          <p14:tracePt t="43376" x="7983538" y="2419350"/>
          <p14:tracePt t="43395" x="7983538" y="2446338"/>
          <p14:tracePt t="43410" x="7983538" y="2465388"/>
          <p14:tracePt t="43426" x="7983538" y="2482850"/>
          <p14:tracePt t="43478" x="7983538" y="2473325"/>
          <p14:tracePt t="43487" x="7983538" y="2465388"/>
          <p14:tracePt t="43499" x="7991475" y="2446338"/>
          <p14:tracePt t="43510" x="8001000" y="2419350"/>
          <p14:tracePt t="43527" x="8010525" y="2374900"/>
          <p14:tracePt t="43543" x="8027988" y="2241550"/>
          <p14:tracePt t="43560" x="8037513" y="1946275"/>
          <p14:tracePt t="43577" x="8037513" y="1847850"/>
          <p14:tracePt t="43593" x="8037513" y="1554163"/>
          <p14:tracePt t="43610" x="8037513" y="1374775"/>
          <p14:tracePt t="43627" x="8037513" y="1322388"/>
          <p14:tracePt t="43643" x="8037513" y="1303338"/>
          <p14:tracePt t="43681" x="8037513" y="1312863"/>
          <p14:tracePt t="43692" x="8037513" y="1347788"/>
          <p14:tracePt t="43702" x="8037513" y="1438275"/>
          <p14:tracePt t="43712" x="8018463" y="1714500"/>
          <p14:tracePt t="43727" x="8018463" y="1928813"/>
          <p14:tracePt t="43743" x="8010525" y="2687638"/>
          <p14:tracePt t="43760" x="8010525" y="2813050"/>
          <p14:tracePt t="43777" x="8010525" y="3143250"/>
          <p14:tracePt t="43795" x="8001000" y="3357563"/>
          <p14:tracePt t="43810" x="7991475" y="3429000"/>
          <p14:tracePt t="43827" x="7983538" y="3500438"/>
          <p14:tracePt t="43948" x="7983538" y="3490913"/>
          <p14:tracePt t="43957" x="7983538" y="3482975"/>
          <p14:tracePt t="43968" x="7983538" y="3465513"/>
          <p14:tracePt t="43980" x="7983538" y="3446463"/>
          <p14:tracePt t="43993" x="7983538" y="3411538"/>
          <p14:tracePt t="44010" x="7947025" y="3187700"/>
          <p14:tracePt t="44027" x="7912100" y="3000375"/>
          <p14:tracePt t="44044" x="7823200" y="2312988"/>
          <p14:tracePt t="44060" x="7769225" y="1785938"/>
          <p14:tracePt t="44077" x="7751763" y="1446213"/>
          <p14:tracePt t="44094" x="7742238" y="1285875"/>
          <p14:tracePt t="44112" x="7742238" y="1258888"/>
          <p14:tracePt t="44265" x="7742238" y="1268413"/>
          <p14:tracePt t="44275" x="7742238" y="1312863"/>
          <p14:tracePt t="44285" x="7742238" y="1509713"/>
          <p14:tracePt t="44296" x="7759700" y="1741488"/>
          <p14:tracePt t="44310" x="7786688" y="1919288"/>
          <p14:tracePt t="44327" x="7804150" y="2554288"/>
          <p14:tracePt t="44343" x="7813675" y="2679700"/>
          <p14:tracePt t="44360" x="7796213" y="3009900"/>
          <p14:tracePt t="44377" x="7777163" y="3170238"/>
          <p14:tracePt t="44393" x="7769225" y="3205163"/>
          <p14:tracePt t="44410" x="7769225" y="3232150"/>
          <p14:tracePt t="44443" x="7769225" y="3241675"/>
          <p14:tracePt t="45447" x="7715250" y="3322638"/>
          <p14:tracePt t="45464" x="7634288" y="3394075"/>
          <p14:tracePt t="45481" x="7500938" y="3482975"/>
          <p14:tracePt t="45497" x="7402513" y="3562350"/>
          <p14:tracePt t="45515" x="6973888" y="3786188"/>
          <p14:tracePt t="45531" x="6510338" y="3929063"/>
          <p14:tracePt t="45547" x="6251575" y="3973513"/>
          <p14:tracePt t="45564" x="5803900" y="4062413"/>
          <p14:tracePt t="45580" x="5634038" y="4098925"/>
          <p14:tracePt t="45597" x="5429250" y="4152900"/>
          <p14:tracePt t="45614" x="5303838" y="4205288"/>
          <p14:tracePt t="45630" x="5241925" y="4286250"/>
          <p14:tracePt t="45921" x="5224463" y="4295775"/>
          <p14:tracePt t="45931" x="5187950" y="4313238"/>
          <p14:tracePt t="45944" x="5116513" y="4322763"/>
          <p14:tracePt t="45962" x="4946650" y="4322763"/>
          <p14:tracePt t="45977" x="4884738" y="4313238"/>
          <p14:tracePt t="45994" x="4751388" y="4259263"/>
          <p14:tracePt t="46010" x="4705350" y="4251325"/>
          <p14:tracePt t="46014" x="4670425" y="4241800"/>
          <p14:tracePt t="46027" x="4643438" y="4224338"/>
          <p14:tracePt t="46044" x="4598988" y="4205288"/>
          <p14:tracePt t="46061" x="4581525" y="4187825"/>
          <p14:tracePt t="46078" x="4527550" y="4160838"/>
          <p14:tracePt t="46095" x="4491038" y="4133850"/>
          <p14:tracePt t="46111" x="4473575" y="4133850"/>
          <p14:tracePt t="46127" x="4446588" y="4116388"/>
          <p14:tracePt t="46311" x="4446588" y="4108450"/>
          <p14:tracePt t="46320" x="4465638" y="4108450"/>
          <p14:tracePt t="46329" x="4491038" y="4108450"/>
          <p14:tracePt t="46344" x="4518025" y="4108450"/>
          <p14:tracePt t="46361" x="4598988" y="4108450"/>
          <p14:tracePt t="46377" x="4643438" y="4108450"/>
          <p14:tracePt t="46394" x="4687888" y="4125913"/>
          <p14:tracePt t="46413" x="4714875" y="4125913"/>
          <p14:tracePt t="46525" x="4714875" y="4133850"/>
          <p14:tracePt t="46545" x="4714875" y="4143375"/>
          <p14:tracePt t="46555" x="4714875" y="4152900"/>
          <p14:tracePt t="46565" x="4714875" y="4170363"/>
          <p14:tracePt t="46577" x="4705350" y="4232275"/>
          <p14:tracePt t="46596" x="4705350" y="4340225"/>
          <p14:tracePt t="46611" x="4705350" y="4384675"/>
          <p14:tracePt t="46627" x="4705350" y="4465638"/>
          <p14:tracePt t="46644" x="4705350" y="4518025"/>
          <p14:tracePt t="46661" x="4705350" y="4598988"/>
          <p14:tracePt t="46678" x="4732338" y="4625975"/>
          <p14:tracePt t="46694" x="4741863" y="4643438"/>
          <p14:tracePt t="46953" x="4741863" y="4660900"/>
          <p14:tracePt t="46964" x="4724400" y="4687888"/>
          <p14:tracePt t="46974" x="4697413" y="4732338"/>
          <p14:tracePt t="46984" x="4687888" y="4759325"/>
          <p14:tracePt t="46996" x="4670425" y="4813300"/>
          <p14:tracePt t="47011" x="4660900" y="4840288"/>
          <p14:tracePt t="47028" x="4633913" y="4919663"/>
          <p14:tracePt t="47046" x="4625975" y="4973638"/>
          <p14:tracePt t="47061" x="4608513" y="5000625"/>
          <p14:tracePt t="47077" x="4598988" y="5027613"/>
          <p14:tracePt t="47094" x="4598988" y="5037138"/>
          <p14:tracePt t="47384" x="4581525" y="5037138"/>
          <p14:tracePt t="47393" x="4562475" y="5037138"/>
          <p14:tracePt t="47404" x="4554538" y="5037138"/>
          <p14:tracePt t="47414" x="4537075" y="5037138"/>
          <p14:tracePt t="47427" x="4527550" y="5037138"/>
          <p14:tracePt t="47445" x="4491038" y="5037138"/>
          <p14:tracePt t="47461" x="4473575" y="5045075"/>
          <p14:tracePt t="47478" x="4438650" y="5045075"/>
          <p14:tracePt t="47496" x="4429125" y="5045075"/>
          <p14:tracePt t="47568" x="4438650" y="5037138"/>
          <p14:tracePt t="47578" x="4465638" y="5037138"/>
          <p14:tracePt t="47588" x="4510088" y="5027613"/>
          <p14:tracePt t="47598" x="4562475" y="5027613"/>
          <p14:tracePt t="47611" x="4652963" y="5027613"/>
          <p14:tracePt t="47629" x="4894263" y="5027613"/>
          <p14:tracePt t="47644" x="5018088" y="5045075"/>
          <p14:tracePt t="47662" x="5313363" y="5099050"/>
          <p14:tracePt t="47678" x="5402263" y="5099050"/>
          <p14:tracePt t="47694" x="5562600" y="5099050"/>
          <p14:tracePt t="47711" x="5653088" y="5099050"/>
          <p14:tracePt t="47728" x="5688013" y="5089525"/>
          <p14:tracePt t="47744" x="5715000" y="5089525"/>
          <p14:tracePt t="47762" x="5741988" y="5081588"/>
          <p14:tracePt t="47778" x="5751513" y="5081588"/>
          <p14:tracePt t="47794" x="5759450" y="5062538"/>
          <p14:tracePt t="47864" x="5759450" y="5072063"/>
          <p14:tracePt t="47874" x="5759450" y="5081588"/>
          <p14:tracePt t="47895" x="5759450" y="5099050"/>
          <p14:tracePt t="47905" x="5741988" y="5108575"/>
          <p14:tracePt t="47915" x="5732463" y="5126038"/>
          <p14:tracePt t="47928" x="5724525" y="5160963"/>
          <p14:tracePt t="47946" x="5705475" y="5197475"/>
          <p14:tracePt t="47961" x="5705475" y="5205413"/>
          <p14:tracePt t="47977" x="5705475" y="5232400"/>
          <p14:tracePt t="47994" x="5705475" y="5251450"/>
          <p14:tracePt t="48011" x="5705475" y="5286375"/>
          <p14:tracePt t="48029" x="5705475" y="5295900"/>
          <p14:tracePt t="48045" x="5705475" y="5313363"/>
          <p14:tracePt t="48061" x="5705475" y="5322888"/>
          <p14:tracePt t="48080" x="5697538" y="5330825"/>
          <p14:tracePt t="48110" x="5697538" y="5340350"/>
          <p14:tracePt t="48151" x="5688013" y="5348288"/>
          <p14:tracePt t="48171" x="5680075" y="5348288"/>
          <p14:tracePt t="48201" x="5670550" y="5357813"/>
          <p14:tracePt t="48222" x="5661025" y="5357813"/>
          <p14:tracePt t="48243" x="5661025" y="5375275"/>
          <p14:tracePt t="48253" x="5653088" y="5375275"/>
          <p14:tracePt t="48263" x="5643563" y="5375275"/>
          <p14:tracePt t="48283" x="5634038" y="5375275"/>
          <p14:tracePt t="48295" x="5616575" y="5375275"/>
          <p14:tracePt t="48311" x="5599113" y="5375275"/>
          <p14:tracePt t="48328" x="5545138" y="5384800"/>
          <p14:tracePt t="48345" x="5438775" y="5394325"/>
          <p14:tracePt t="48361" x="5348288" y="5394325"/>
          <p14:tracePt t="48378" x="5045075" y="5394325"/>
          <p14:tracePt t="48397" x="4751388" y="5394325"/>
          <p14:tracePt t="48411" x="4598988" y="5394325"/>
          <p14:tracePt t="48428" x="4411663" y="5394325"/>
          <p14:tracePt t="48444" x="4357688" y="5394325"/>
          <p14:tracePt t="48461" x="4251325" y="5402263"/>
          <p14:tracePt t="48478" x="4152900" y="5402263"/>
          <p14:tracePt t="48495" x="4125913" y="5402263"/>
          <p14:tracePt t="48511" x="4071938" y="5394325"/>
          <p14:tracePt t="48529" x="4044950" y="5295900"/>
          <p14:tracePt t="53705" x="3911600" y="5483225"/>
          <p14:tracePt t="53713" x="3875088" y="5500688"/>
          <p14:tracePt t="53724" x="3840163" y="5510213"/>
          <p14:tracePt t="53733" x="3795713" y="5510213"/>
          <p14:tracePt t="53746" x="3697288" y="5491163"/>
          <p14:tracePt t="53764" x="3429000" y="5411788"/>
          <p14:tracePt t="53780" x="3295650" y="5357813"/>
          <p14:tracePt t="53796" x="3009900" y="5099050"/>
          <p14:tracePt t="53813" x="2919413" y="5037138"/>
          <p14:tracePt t="53830" x="2741613" y="4965700"/>
          <p14:tracePt t="53846" x="2589213" y="4884738"/>
          <p14:tracePt t="53863" x="2527300" y="4857750"/>
          <p14:tracePt t="53879" x="2438400" y="4813300"/>
          <p14:tracePt t="53896" x="2401888" y="4803775"/>
          <p14:tracePt t="54173" x="2312988" y="4803775"/>
          <p14:tracePt t="54184" x="2152650" y="4759325"/>
          <p14:tracePt t="54196" x="1911350" y="4670425"/>
          <p14:tracePt t="54215" x="1517650" y="4419600"/>
          <p14:tracePt t="54229" x="1428750" y="4330700"/>
          <p14:tracePt t="54246" x="1339850" y="4295775"/>
          <p14:tracePt t="54263" x="1330325" y="4295775"/>
          <p14:tracePt t="54280" x="1303338" y="4295775"/>
          <p14:tracePt t="54296" x="1295400" y="4313238"/>
          <p14:tracePt t="54313" x="1295400" y="4348163"/>
          <p14:tracePt t="54329" x="1295400" y="4367213"/>
          <p14:tracePt t="54439" x="1312863" y="4357688"/>
          <p14:tracePt t="54450" x="1330325" y="4357688"/>
          <p14:tracePt t="54463" x="1357313" y="4348163"/>
          <p14:tracePt t="54480" x="1455738" y="4330700"/>
          <p14:tracePt t="54496" x="1554163" y="4330700"/>
          <p14:tracePt t="54513" x="1812925" y="4340225"/>
          <p14:tracePt t="54530" x="1973263" y="4367213"/>
          <p14:tracePt t="54547" x="2374900" y="4394200"/>
          <p14:tracePt t="54563" x="2608263" y="4411663"/>
          <p14:tracePt t="54579" x="2714625" y="4465638"/>
          <p14:tracePt t="54596" x="2830513" y="4456113"/>
          <p14:tracePt t="54613" x="2857500" y="4429125"/>
          <p14:tracePt t="54629" x="2867025" y="4429125"/>
          <p14:tracePt t="54726" x="2884488" y="4429125"/>
          <p14:tracePt t="54735" x="2919413" y="4429125"/>
          <p14:tracePt t="54747" x="2982913" y="4465638"/>
          <p14:tracePt t="54763" x="3044825" y="4491038"/>
          <p14:tracePt t="54780" x="3197225" y="4537075"/>
          <p14:tracePt t="54798" x="3313113" y="4554538"/>
          <p14:tracePt t="54813" x="3357563" y="4562475"/>
          <p14:tracePt t="54830" x="3375025" y="4572000"/>
          <p14:tracePt t="54846" x="3384550" y="4572000"/>
          <p14:tracePt t="54879" x="3384550" y="4589463"/>
          <p14:tracePt t="55114" x="3384550" y="4616450"/>
          <p14:tracePt t="55124" x="3367088" y="4660900"/>
          <p14:tracePt t="55134" x="3340100" y="4705350"/>
          <p14:tracePt t="55146" x="3303588" y="4732338"/>
          <p14:tracePt t="55164" x="3268663" y="4776788"/>
          <p14:tracePt t="55180" x="3187700" y="4840288"/>
          <p14:tracePt t="55197" x="2990850" y="4857750"/>
          <p14:tracePt t="55214" x="2741613" y="4857750"/>
          <p14:tracePt t="55230" x="2054225" y="4741863"/>
          <p14:tracePt t="55247" x="1554163" y="4625975"/>
          <p14:tracePt t="55263" x="1393825" y="4598988"/>
          <p14:tracePt t="55281" x="1179513" y="4572000"/>
          <p14:tracePt t="55297" x="1133475" y="4572000"/>
          <p14:tracePt t="55313" x="1071563" y="4554538"/>
          <p14:tracePt t="55330" x="1036638" y="4545013"/>
          <p14:tracePt t="55347" x="982663" y="4473575"/>
          <p14:tracePt t="55565" x="1081088" y="4438650"/>
          <p14:tracePt t="55574" x="1196975" y="4419600"/>
          <p14:tracePt t="55585" x="1419225" y="4384675"/>
          <p14:tracePt t="55596" x="1670050" y="4357688"/>
          <p14:tracePt t="55613" x="1928813" y="4322763"/>
          <p14:tracePt t="55630" x="2419350" y="4313238"/>
          <p14:tracePt t="55646" x="2813050" y="4313238"/>
          <p14:tracePt t="55663" x="2928938" y="4313238"/>
          <p14:tracePt t="55680" x="3071813" y="4322763"/>
          <p14:tracePt t="55697" x="3133725" y="4322763"/>
          <p14:tracePt t="56802" x="3160713" y="4340225"/>
          <p14:tracePt t="56812" x="3179763" y="4340225"/>
          <p14:tracePt t="56822" x="3187700" y="4340225"/>
          <p14:tracePt t="56833" x="3197225" y="4340225"/>
          <p14:tracePt t="56847" x="3205163" y="4340225"/>
          <p14:tracePt t="56863" x="3286125" y="4251325"/>
          <p14:tracePt t="56880" x="3367088" y="4152900"/>
          <p14:tracePt t="56897" x="3536950" y="4000500"/>
          <p14:tracePt t="56914" x="3633788" y="3867150"/>
          <p14:tracePt t="56930" x="3670300" y="3803650"/>
          <p14:tracePt t="56947" x="3697288" y="3705225"/>
          <p14:tracePt t="57630" x="3732213" y="3705225"/>
          <p14:tracePt t="57640" x="3768725" y="3705225"/>
          <p14:tracePt t="57650" x="3795713" y="3714750"/>
          <p14:tracePt t="57664" x="3830638" y="3724275"/>
          <p14:tracePt t="57681" x="3884613" y="3741738"/>
          <p14:tracePt t="57697" x="3911600" y="3751263"/>
          <p14:tracePt t="57714" x="3956050" y="3813175"/>
          <p14:tracePt t="57731" x="3973513" y="3822700"/>
          <p14:tracePt t="57747" x="3983038" y="3875088"/>
          <p14:tracePt t="57764" x="3983038" y="3894138"/>
          <p14:tracePt t="57783" x="3983038" y="3902075"/>
          <p14:tracePt t="57797" x="3956050" y="3911600"/>
          <p14:tracePt t="57814" x="3894138" y="3929063"/>
          <p14:tracePt t="57831" x="3857625" y="3929063"/>
          <p14:tracePt t="57847" x="3768725" y="3929063"/>
          <p14:tracePt t="57866" x="3724275" y="3919538"/>
          <p14:tracePt t="57880" x="3705225" y="3902075"/>
          <p14:tracePt t="57897" x="3679825" y="3875088"/>
          <p14:tracePt t="57914" x="3670300" y="3840163"/>
          <p14:tracePt t="57930" x="3660775" y="3786188"/>
          <p14:tracePt t="57947" x="3660775" y="3741738"/>
          <p14:tracePt t="58244" x="3660775" y="3759200"/>
          <p14:tracePt t="58254" x="3670300" y="3786188"/>
          <p14:tracePt t="58264" x="3687763" y="3840163"/>
          <p14:tracePt t="58281" x="3705225" y="3911600"/>
          <p14:tracePt t="58297" x="3724275" y="4116388"/>
          <p14:tracePt t="58316" x="3724275" y="4187825"/>
          <p14:tracePt t="58330" x="3724275" y="4205288"/>
          <p14:tracePt t="58347" x="3724275" y="4232275"/>
          <p14:tracePt t="58364" x="3724275" y="4241800"/>
          <p14:tracePt t="58380" x="3724275" y="4276725"/>
          <p14:tracePt t="58714" x="3803650" y="4232275"/>
          <p14:tracePt t="58724" x="3919538" y="4143375"/>
          <p14:tracePt t="58734" x="4071938" y="4017963"/>
          <p14:tracePt t="58747" x="4276725" y="3768725"/>
          <p14:tracePt t="58765" x="4679950" y="3446463"/>
          <p14:tracePt t="58781" x="4813300" y="3330575"/>
          <p14:tracePt t="58798" x="5037138" y="2965450"/>
          <p14:tracePt t="58814" x="5108575" y="2867025"/>
          <p14:tracePt t="59052" x="5108575" y="2857500"/>
          <p14:tracePt t="59062" x="5108575" y="2822575"/>
          <p14:tracePt t="59072" x="5116513" y="2741613"/>
          <p14:tracePt t="59083" x="5143500" y="2633663"/>
          <p14:tracePt t="59097" x="5170488" y="2554288"/>
          <p14:tracePt t="59114" x="5241925" y="2401888"/>
          <p14:tracePt t="59131" x="5259388" y="2295525"/>
          <p14:tracePt t="59147" x="5259388" y="1982788"/>
          <p14:tracePt t="59164" x="5180013" y="1812925"/>
          <p14:tracePt t="59181" x="5081588" y="1751013"/>
          <p14:tracePt t="59197" x="4894263" y="1670050"/>
          <p14:tracePt t="59215" x="4714875" y="1598613"/>
          <p14:tracePt t="59231" x="4643438" y="1598613"/>
          <p14:tracePt t="59247" x="4537075" y="1625600"/>
          <p14:tracePt t="59264" x="4500563" y="1652588"/>
          <p14:tracePt t="59494" x="4527550" y="1643063"/>
          <p14:tracePt t="59501" x="4608513" y="1633538"/>
          <p14:tracePt t="59514" x="4732338" y="1633538"/>
          <p14:tracePt t="59532" x="4884738" y="1704975"/>
          <p14:tracePt t="59547" x="4965700" y="1803400"/>
          <p14:tracePt t="59564" x="5054600" y="1973263"/>
          <p14:tracePt t="59581" x="5081588" y="2017713"/>
          <p14:tracePt t="59597" x="5099050" y="2179638"/>
          <p14:tracePt t="59882" x="5054600" y="2224088"/>
          <p14:tracePt t="59890" x="4973638" y="2473325"/>
          <p14:tracePt t="59900" x="4894263" y="2697163"/>
          <p14:tracePt t="59915" x="4840288" y="3116263"/>
          <p14:tracePt t="59931" x="4776788" y="3813175"/>
          <p14:tracePt t="59948" x="4776788" y="4179888"/>
          <p14:tracePt t="59964" x="4803775" y="4581525"/>
          <p14:tracePt t="59982" x="4848225" y="4840288"/>
          <p14:tracePt t="59998" x="4848225" y="4902200"/>
          <p14:tracePt t="60248" x="4803775" y="4902200"/>
          <p14:tracePt t="60258" x="4714875" y="4894263"/>
          <p14:tracePt t="60268" x="4598988" y="4867275"/>
          <p14:tracePt t="60281" x="4465638" y="4822825"/>
          <p14:tracePt t="60299" x="4125913" y="4732338"/>
          <p14:tracePt t="60314" x="4017963" y="4732338"/>
          <p14:tracePt t="60331" x="3848100" y="4741863"/>
          <p14:tracePt t="60348" x="3795713" y="4732338"/>
          <p14:tracePt t="60364" x="3768725" y="4732338"/>
          <p14:tracePt t="60381" x="3759200" y="4732338"/>
          <p14:tracePt t="60411" x="3759200" y="4724400"/>
          <p14:tracePt t="60432" x="3759200" y="4714875"/>
          <p14:tracePt t="60452" x="3776663" y="4714875"/>
          <p14:tracePt t="60462" x="3795713" y="4705350"/>
          <p14:tracePt t="60473" x="3830638" y="4705350"/>
          <p14:tracePt t="60483" x="3875088" y="4705350"/>
          <p14:tracePt t="60498" x="3929063" y="4705350"/>
          <p14:tracePt t="60514" x="4071938" y="4705350"/>
          <p14:tracePt t="60531" x="4160838" y="4705350"/>
          <p14:tracePt t="60548" x="4340225" y="4705350"/>
          <p14:tracePt t="60565" x="4652963" y="4697413"/>
          <p14:tracePt t="60581" x="4813300" y="4670425"/>
          <p14:tracePt t="60598" x="5081588" y="4616450"/>
          <p14:tracePt t="60616" x="5241925" y="4562475"/>
          <p14:tracePt t="60631" x="5259388" y="4545013"/>
          <p14:tracePt t="60648" x="5295900" y="4518025"/>
          <p14:tracePt t="60769" x="5295900" y="4527550"/>
          <p14:tracePt t="60779" x="5295900" y="4554538"/>
          <p14:tracePt t="60789" x="5295900" y="4581525"/>
          <p14:tracePt t="60800" x="5295900" y="4598988"/>
          <p14:tracePt t="60814" x="5295900" y="4643438"/>
          <p14:tracePt t="60831" x="5295900" y="4714875"/>
          <p14:tracePt t="60848" x="5295900" y="4741863"/>
          <p14:tracePt t="60864" x="5295900" y="4786313"/>
          <p14:tracePt t="60881" x="5322888" y="4840288"/>
          <p14:tracePt t="60898" x="5348288" y="4867275"/>
          <p14:tracePt t="60915" x="5357813" y="4911725"/>
          <p14:tracePt t="61148" x="5419725" y="4894263"/>
          <p14:tracePt t="61158" x="5500688" y="4875213"/>
          <p14:tracePt t="61168" x="5589588" y="4857750"/>
          <p14:tracePt t="61182" x="5670550" y="4840288"/>
          <p14:tracePt t="61198" x="5803900" y="4840288"/>
          <p14:tracePt t="61214" x="5867400" y="4840288"/>
          <p14:tracePt t="61231" x="5911850" y="4848225"/>
          <p14:tracePt t="61248" x="5911850" y="4857750"/>
          <p14:tracePt t="61264" x="5911850" y="4894263"/>
          <p14:tracePt t="61281" x="5894388" y="4946650"/>
          <p14:tracePt t="61298" x="5875338" y="5018088"/>
          <p14:tracePt t="61314" x="5857875" y="5241925"/>
          <p14:tracePt t="61331" x="5840413" y="5357813"/>
          <p14:tracePt t="61348" x="5830888" y="5438775"/>
          <p14:tracePt t="61364" x="5813425" y="5589588"/>
          <p14:tracePt t="61383" x="5803900" y="5653088"/>
          <p14:tracePt t="61398" x="5795963" y="5670550"/>
          <p14:tracePt t="61415" x="5786438" y="5680075"/>
          <p14:tracePt t="61432" x="5786438" y="5688013"/>
          <p14:tracePt t="61448" x="5759450" y="5705475"/>
          <p14:tracePt t="61465" x="5670550" y="5732463"/>
          <p14:tracePt t="61481" x="5589588" y="5751513"/>
          <p14:tracePt t="61498" x="5330825" y="5751513"/>
          <p14:tracePt t="61516" x="4902200" y="5732463"/>
          <p14:tracePt t="61531" x="4652963" y="5688013"/>
          <p14:tracePt t="61548" x="4108450" y="5581650"/>
          <p14:tracePt t="61567" x="3822700" y="5518150"/>
          <p14:tracePt t="61582" x="3741738" y="5491163"/>
          <p14:tracePt t="61598" x="3660775" y="5438775"/>
          <p14:tracePt t="61615" x="3652838" y="5429250"/>
          <p14:tracePt t="61631" x="3643313" y="5411788"/>
          <p14:tracePt t="61648" x="3652838" y="5384800"/>
          <p14:tracePt t="61886" x="3724275" y="5160963"/>
          <p14:tracePt t="61894" x="3803650" y="5089525"/>
          <p14:tracePt t="61904" x="3884613" y="5037138"/>
          <p14:tracePt t="61916" x="3929063" y="5027613"/>
          <p14:tracePt t="61932" x="4010025" y="5010150"/>
          <p14:tracePt t="61948" x="4143375" y="5010150"/>
          <p14:tracePt t="61966" x="4251325" y="5010150"/>
          <p14:tracePt t="61981" x="4303713" y="5037138"/>
          <p14:tracePt t="61998" x="4402138" y="5116513"/>
          <p14:tracePt t="62015" x="4465638" y="5160963"/>
          <p14:tracePt t="62031" x="4633913" y="5276850"/>
          <p14:tracePt t="62296" x="4822825" y="5251450"/>
          <p14:tracePt t="62303" x="5045075" y="5214938"/>
          <p14:tracePt t="62315" x="5303838" y="5187950"/>
          <p14:tracePt t="62331" x="5554663" y="5160963"/>
          <p14:tracePt t="62348" x="5875338" y="5133975"/>
          <p14:tracePt t="62365" x="6018213" y="5126038"/>
          <p14:tracePt t="62381" x="6037263" y="5126038"/>
          <p14:tracePt t="62398" x="6045200" y="5133975"/>
          <p14:tracePt t="62416" x="6027738" y="5187950"/>
          <p14:tracePt t="62431" x="5991225" y="5232400"/>
          <p14:tracePt t="62448" x="5929313" y="5322888"/>
          <p14:tracePt t="62467" x="5857875" y="5491163"/>
          <p14:tracePt t="62481" x="5840413" y="5554663"/>
          <p14:tracePt t="62498" x="5830888" y="5616575"/>
          <p14:tracePt t="62515" x="5830888" y="5643563"/>
          <p14:tracePt t="62531" x="5857875" y="5697538"/>
          <p14:tracePt t="62548" x="5857875" y="5715000"/>
          <p14:tracePt t="62565" x="5857875" y="5732463"/>
          <p14:tracePt t="62582" x="5840413" y="5751513"/>
          <p14:tracePt t="62600" x="5670550" y="5768975"/>
          <p14:tracePt t="62615" x="5411788" y="5724525"/>
          <p14:tracePt t="62632" x="4500563" y="5491163"/>
          <p14:tracePt t="62648" x="4098925" y="5446713"/>
          <p14:tracePt t="62665" x="3697288" y="5411788"/>
          <p14:tracePt t="62682" x="3643313" y="5411788"/>
          <p14:tracePt t="62698" x="3670300" y="5411788"/>
          <p14:tracePt t="65319" x="3830638" y="5473700"/>
          <p14:tracePt t="65335" x="4037013" y="5661025"/>
          <p14:tracePt t="65354" x="4598988" y="5902325"/>
          <p14:tracePt t="65369" x="4803775" y="6000750"/>
          <p14:tracePt t="65386" x="5081588" y="6205538"/>
          <p14:tracePt t="65402" x="5133975" y="6251575"/>
          <p14:tracePt t="65648" x="5089525" y="6259513"/>
          <p14:tracePt t="65657" x="5027613" y="6259513"/>
          <p14:tracePt t="65669" x="4929188" y="6259513"/>
          <p14:tracePt t="65683" x="4786313" y="6259513"/>
          <p14:tracePt t="65699" x="4402138" y="6224588"/>
          <p14:tracePt t="65716" x="4224338" y="6215063"/>
          <p14:tracePt t="65733" x="4027488" y="6188075"/>
          <p14:tracePt t="65749" x="3911600" y="6170613"/>
          <p14:tracePt t="65766" x="3902075" y="6170613"/>
          <p14:tracePt t="65782" x="3894138" y="6161088"/>
          <p14:tracePt t="66118" x="3894138" y="6153150"/>
          <p14:tracePt t="66138" x="3894138" y="6143625"/>
          <p14:tracePt t="66158" x="3902075" y="6126163"/>
          <p14:tracePt t="66169" x="3919538" y="6116638"/>
          <p14:tracePt t="66178" x="3946525" y="6099175"/>
          <p14:tracePt t="66189" x="4027488" y="6054725"/>
          <p14:tracePt t="66200" x="4098925" y="6027738"/>
          <p14:tracePt t="66216" x="4214813" y="6000750"/>
          <p14:tracePt t="66233" x="4456113" y="5956300"/>
          <p14:tracePt t="66250" x="4751388" y="5919788"/>
          <p14:tracePt t="66266" x="4894263" y="5894388"/>
          <p14:tracePt t="66282" x="5153025" y="5840413"/>
          <p14:tracePt t="66299" x="5251450" y="5822950"/>
          <p14:tracePt t="66316" x="5367338" y="5776913"/>
          <p14:tracePt t="66332" x="5429250" y="5768975"/>
          <p14:tracePt t="66349" x="5456238" y="5768975"/>
          <p14:tracePt t="66366" x="5491163" y="5776913"/>
          <p14:tracePt t="66608" x="5500688" y="5803900"/>
          <p14:tracePt t="66618" x="5510213" y="5830888"/>
          <p14:tracePt t="66629" x="5527675" y="5875338"/>
          <p14:tracePt t="66639" x="5545138" y="5965825"/>
          <p14:tracePt t="66650" x="5581650" y="6072188"/>
          <p14:tracePt t="66666" x="5616575" y="6296025"/>
          <p14:tracePt t="66683" x="5670550" y="6465888"/>
          <p14:tracePt t="66700" x="5697538" y="6589713"/>
          <p14:tracePt t="67006" x="4259263" y="6626225"/>
          <p14:tracePt t="67017" x="3938588" y="6518275"/>
          <p14:tracePt t="67027" x="3714750" y="6429375"/>
          <p14:tracePt t="67038" x="3608388" y="6411913"/>
          <p14:tracePt t="67049" x="3517900" y="6394450"/>
          <p14:tracePt t="67066" x="3473450" y="6394450"/>
          <p14:tracePt t="67083" x="3411538" y="6394450"/>
          <p14:tracePt t="67099" x="3394075" y="6419850"/>
          <p14:tracePt t="67357" x="3438525" y="6394450"/>
          <p14:tracePt t="67365" x="3509963" y="6367463"/>
          <p14:tracePt t="67375" x="3608388" y="6348413"/>
          <p14:tracePt t="67386" x="3705225" y="6330950"/>
          <p14:tracePt t="67399" x="3840163" y="6296025"/>
          <p14:tracePt t="67416" x="4062413" y="6259513"/>
          <p14:tracePt t="67433" x="4152900" y="6242050"/>
          <p14:tracePt t="67450" x="4313238" y="6232525"/>
          <p14:tracePt t="67468" x="4402138" y="6232525"/>
          <p14:tracePt t="67483" x="4419600" y="6232525"/>
          <p14:tracePt t="67744" x="4419600" y="6224588"/>
          <p14:tracePt t="67754" x="4429125" y="6224588"/>
          <p14:tracePt t="67766" x="4446588" y="6215063"/>
          <p14:tracePt t="67784" x="4510088" y="6188075"/>
          <p14:tracePt t="67800" x="4572000" y="6180138"/>
          <p14:tracePt t="67816" x="4786313" y="6170613"/>
          <p14:tracePt t="67833" x="4894263" y="6170613"/>
          <p14:tracePt t="67850" x="5143500" y="6170613"/>
          <p14:tracePt t="67866" x="5348288" y="6170613"/>
          <p14:tracePt t="67883" x="5402263" y="6170613"/>
          <p14:tracePt t="67900" x="5456238" y="6161088"/>
          <p14:tracePt t="69553" x="5456238" y="6134100"/>
          <p14:tracePt t="69563" x="5429250" y="6116638"/>
          <p14:tracePt t="69574" x="5402263" y="6081713"/>
          <p14:tracePt t="69585" x="5348288" y="6045200"/>
          <p14:tracePt t="69600" x="5313363" y="6018213"/>
          <p14:tracePt t="69617" x="5241925" y="5884863"/>
          <p14:tracePt t="69635" x="5224463" y="5715000"/>
          <p14:tracePt t="69650" x="5224463" y="5670550"/>
          <p14:tracePt t="69667" x="5224463" y="5608638"/>
          <p14:tracePt t="69686" x="5224463" y="5562600"/>
          <p14:tracePt t="69701" x="5224463" y="55006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281"/>
          <p:cNvGrpSpPr/>
          <p:nvPr/>
        </p:nvGrpSpPr>
        <p:grpSpPr>
          <a:xfrm>
            <a:off x="4616204" y="1508954"/>
            <a:ext cx="3126676" cy="1772936"/>
            <a:chOff x="4616204" y="1508954"/>
            <a:chExt cx="3126676" cy="1772936"/>
          </a:xfrm>
        </p:grpSpPr>
        <p:grpSp>
          <p:nvGrpSpPr>
            <p:cNvPr id="232" name="Group 231"/>
            <p:cNvGrpSpPr/>
            <p:nvPr/>
          </p:nvGrpSpPr>
          <p:grpSpPr>
            <a:xfrm>
              <a:off x="4616204" y="1508954"/>
              <a:ext cx="3126676" cy="1772936"/>
              <a:chOff x="4616204" y="1508954"/>
              <a:chExt cx="3126676" cy="1772936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4616204" y="1508954"/>
                <a:ext cx="3126676" cy="1772936"/>
                <a:chOff x="1120187" y="2381668"/>
                <a:chExt cx="3126676" cy="1772936"/>
              </a:xfrm>
            </p:grpSpPr>
            <p:grpSp>
              <p:nvGrpSpPr>
                <p:cNvPr id="261" name="Group 260"/>
                <p:cNvGrpSpPr/>
                <p:nvPr/>
              </p:nvGrpSpPr>
              <p:grpSpPr>
                <a:xfrm>
                  <a:off x="1140828" y="2381668"/>
                  <a:ext cx="2608962" cy="1772936"/>
                  <a:chOff x="5945593" y="3417338"/>
                  <a:chExt cx="2608962" cy="1151981"/>
                </a:xfrm>
                <a:solidFill>
                  <a:srgbClr val="66FFCC"/>
                </a:solidFill>
              </p:grpSpPr>
              <p:grpSp>
                <p:nvGrpSpPr>
                  <p:cNvPr id="275" name="Group 274"/>
                  <p:cNvGrpSpPr/>
                  <p:nvPr/>
                </p:nvGrpSpPr>
                <p:grpSpPr>
                  <a:xfrm>
                    <a:off x="6404964" y="3417338"/>
                    <a:ext cx="2149591" cy="1151981"/>
                    <a:chOff x="3021105" y="3598050"/>
                    <a:chExt cx="2149591" cy="1151981"/>
                  </a:xfrm>
                  <a:grpFill/>
                </p:grpSpPr>
                <p:sp>
                  <p:nvSpPr>
                    <p:cNvPr id="277" name="Rectangle 276"/>
                    <p:cNvSpPr/>
                    <p:nvPr/>
                  </p:nvSpPr>
                  <p:spPr bwMode="auto">
                    <a:xfrm>
                      <a:off x="3021105" y="3598050"/>
                      <a:ext cx="2149591" cy="1151981"/>
                    </a:xfrm>
                    <a:prstGeom prst="rect">
                      <a:avLst/>
                    </a:prstGeom>
                    <a:grpFill/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 eaLnBrk="0" hangingPunct="0"/>
                      <a:endParaRPr lang="en-US" sz="2000" b="1" smtClean="0">
                        <a:latin typeface="+mj-lt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278" name="TextBox 277"/>
                    <p:cNvSpPr txBox="1"/>
                    <p:nvPr/>
                  </p:nvSpPr>
                  <p:spPr>
                    <a:xfrm>
                      <a:off x="3156408" y="3639748"/>
                      <a:ext cx="1948867" cy="199981"/>
                    </a:xfrm>
                    <a:prstGeom prst="rect">
                      <a:avLst/>
                    </a:prstGeom>
                    <a:grp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err="1" smtClean="0">
                          <a:latin typeface="+mj-lt"/>
                        </a:rPr>
                        <a:t>Mis</a:t>
                      </a:r>
                      <a:r>
                        <a:rPr lang="en-US" sz="1400" b="1" dirty="0" smtClean="0">
                          <a:latin typeface="+mj-lt"/>
                        </a:rPr>
                        <a:t>-prediction detector</a:t>
                      </a:r>
                    </a:p>
                  </p:txBody>
                </p:sp>
              </p:grpSp>
              <p:cxnSp>
                <p:nvCxnSpPr>
                  <p:cNvPr id="276" name="Straight Arrow Connector 275"/>
                  <p:cNvCxnSpPr/>
                  <p:nvPr/>
                </p:nvCxnSpPr>
                <p:spPr bwMode="auto">
                  <a:xfrm>
                    <a:off x="5945593" y="4232712"/>
                    <a:ext cx="474059" cy="0"/>
                  </a:xfrm>
                  <a:prstGeom prst="straightConnector1">
                    <a:avLst/>
                  </a:prstGeom>
                  <a:grpFill/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  <a:effectLst/>
                </p:spPr>
              </p:cxnSp>
            </p:grpSp>
            <p:cxnSp>
              <p:nvCxnSpPr>
                <p:cNvPr id="262" name="Straight Arrow Connector 261"/>
                <p:cNvCxnSpPr/>
                <p:nvPr/>
              </p:nvCxnSpPr>
              <p:spPr bwMode="auto">
                <a:xfrm>
                  <a:off x="1140828" y="3932993"/>
                  <a:ext cx="474059" cy="0"/>
                </a:xfrm>
                <a:prstGeom prst="straightConnector1">
                  <a:avLst/>
                </a:prstGeom>
                <a:solidFill>
                  <a:srgbClr val="66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</p:cxnSp>
            <p:sp>
              <p:nvSpPr>
                <p:cNvPr id="264" name="TextBox 263"/>
                <p:cNvSpPr txBox="1"/>
                <p:nvPr/>
              </p:nvSpPr>
              <p:spPr>
                <a:xfrm>
                  <a:off x="1754499" y="3539714"/>
                  <a:ext cx="696024" cy="261610"/>
                </a:xfrm>
                <a:prstGeom prst="rect">
                  <a:avLst/>
                </a:prstGeom>
                <a:solidFill>
                  <a:srgbClr val="66FFCC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latin typeface="+mj-lt"/>
                    </a:rPr>
                    <a:t>direction</a:t>
                  </a:r>
                </a:p>
              </p:txBody>
            </p:sp>
            <p:sp>
              <p:nvSpPr>
                <p:cNvPr id="265" name="TextBox 264"/>
                <p:cNvSpPr txBox="1"/>
                <p:nvPr/>
              </p:nvSpPr>
              <p:spPr>
                <a:xfrm>
                  <a:off x="1754499" y="3802188"/>
                  <a:ext cx="530916" cy="261610"/>
                </a:xfrm>
                <a:prstGeom prst="rect">
                  <a:avLst/>
                </a:prstGeom>
                <a:solidFill>
                  <a:srgbClr val="66FFCC"/>
                </a:solidFill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latin typeface="+mj-lt"/>
                    </a:rPr>
                    <a:t>target</a:t>
                  </a:r>
                </a:p>
              </p:txBody>
            </p:sp>
            <p:cxnSp>
              <p:nvCxnSpPr>
                <p:cNvPr id="267" name="Straight Arrow Connector 266"/>
                <p:cNvCxnSpPr/>
                <p:nvPr/>
              </p:nvCxnSpPr>
              <p:spPr bwMode="auto">
                <a:xfrm>
                  <a:off x="3772804" y="2946530"/>
                  <a:ext cx="474059" cy="0"/>
                </a:xfrm>
                <a:prstGeom prst="straightConnector1">
                  <a:avLst/>
                </a:prstGeom>
                <a:solidFill>
                  <a:srgbClr val="66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</p:cxnSp>
            <p:cxnSp>
              <p:nvCxnSpPr>
                <p:cNvPr id="268" name="Straight Arrow Connector 267"/>
                <p:cNvCxnSpPr/>
                <p:nvPr/>
              </p:nvCxnSpPr>
              <p:spPr bwMode="auto">
                <a:xfrm>
                  <a:off x="1120187" y="3305662"/>
                  <a:ext cx="474059" cy="0"/>
                </a:xfrm>
                <a:prstGeom prst="straightConnector1">
                  <a:avLst/>
                </a:prstGeom>
                <a:solidFill>
                  <a:srgbClr val="66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</p:cxnSp>
            <p:sp>
              <p:nvSpPr>
                <p:cNvPr id="269" name="TextBox 268"/>
                <p:cNvSpPr txBox="1"/>
                <p:nvPr/>
              </p:nvSpPr>
              <p:spPr>
                <a:xfrm rot="5400000">
                  <a:off x="1387251" y="3649788"/>
                  <a:ext cx="73449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latin typeface="+mj-lt"/>
                    </a:rPr>
                    <a:t>predicted</a:t>
                  </a:r>
                </a:p>
              </p:txBody>
            </p:sp>
            <p:sp>
              <p:nvSpPr>
                <p:cNvPr id="270" name="TextBox 269"/>
                <p:cNvSpPr txBox="1"/>
                <p:nvPr/>
              </p:nvSpPr>
              <p:spPr>
                <a:xfrm rot="5400000">
                  <a:off x="3158698" y="2815725"/>
                  <a:ext cx="88717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latin typeface="+mj-lt"/>
                    </a:rPr>
                    <a:t>flush</a:t>
                  </a:r>
                </a:p>
              </p:txBody>
            </p:sp>
            <p:cxnSp>
              <p:nvCxnSpPr>
                <p:cNvPr id="273" name="Straight Arrow Connector 272"/>
                <p:cNvCxnSpPr/>
                <p:nvPr/>
              </p:nvCxnSpPr>
              <p:spPr bwMode="auto">
                <a:xfrm>
                  <a:off x="1126140" y="2946530"/>
                  <a:ext cx="474059" cy="0"/>
                </a:xfrm>
                <a:prstGeom prst="straightConnector1">
                  <a:avLst/>
                </a:prstGeom>
                <a:solidFill>
                  <a:srgbClr val="66FFCC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</p:cxnSp>
          </p:grpSp>
          <p:sp>
            <p:nvSpPr>
              <p:cNvPr id="279" name="TextBox 278"/>
              <p:cNvSpPr txBox="1"/>
              <p:nvPr/>
            </p:nvSpPr>
            <p:spPr>
              <a:xfrm>
                <a:off x="5254281" y="1959618"/>
                <a:ext cx="696024" cy="261610"/>
              </a:xfrm>
              <a:prstGeom prst="rect">
                <a:avLst/>
              </a:prstGeom>
              <a:solidFill>
                <a:srgbClr val="66FFCC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+mj-lt"/>
                  </a:rPr>
                  <a:t>direction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5254281" y="2222092"/>
                <a:ext cx="530916" cy="261610"/>
              </a:xfrm>
              <a:prstGeom prst="rect">
                <a:avLst/>
              </a:prstGeom>
              <a:solidFill>
                <a:srgbClr val="66FFCC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+mj-lt"/>
                  </a:rPr>
                  <a:t>target</a:t>
                </a:r>
              </a:p>
            </p:txBody>
          </p:sp>
        </p:grpSp>
        <p:sp>
          <p:nvSpPr>
            <p:cNvPr id="281" name="TextBox 280"/>
            <p:cNvSpPr txBox="1"/>
            <p:nvPr/>
          </p:nvSpPr>
          <p:spPr>
            <a:xfrm rot="5400000">
              <a:off x="4988824" y="2069692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actual</a:t>
              </a:r>
            </a:p>
          </p:txBody>
        </p:sp>
      </p:grp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30480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kern="0" dirty="0" smtClean="0">
                <a:solidFill>
                  <a:srgbClr val="0070C0"/>
                </a:solidFill>
                <a:latin typeface="+mj-lt"/>
              </a:rPr>
              <a:t>Adding a BTB to the Pipeline</a:t>
            </a:r>
          </a:p>
        </p:txBody>
      </p:sp>
      <p:grpSp>
        <p:nvGrpSpPr>
          <p:cNvPr id="240" name="Group 239"/>
          <p:cNvGrpSpPr/>
          <p:nvPr/>
        </p:nvGrpSpPr>
        <p:grpSpPr>
          <a:xfrm>
            <a:off x="734830" y="1236875"/>
            <a:ext cx="2499012" cy="2139871"/>
            <a:chOff x="1126141" y="2381667"/>
            <a:chExt cx="2499012" cy="2139871"/>
          </a:xfrm>
        </p:grpSpPr>
        <p:grpSp>
          <p:nvGrpSpPr>
            <p:cNvPr id="241" name="Group 240"/>
            <p:cNvGrpSpPr/>
            <p:nvPr/>
          </p:nvGrpSpPr>
          <p:grpSpPr>
            <a:xfrm>
              <a:off x="1140828" y="2381667"/>
              <a:ext cx="2010266" cy="2133600"/>
              <a:chOff x="5945593" y="3417338"/>
              <a:chExt cx="2010266" cy="1386326"/>
            </a:xfrm>
            <a:solidFill>
              <a:srgbClr val="66FFCC"/>
            </a:solidFill>
          </p:grpSpPr>
          <p:grpSp>
            <p:nvGrpSpPr>
              <p:cNvPr id="255" name="Group 254"/>
              <p:cNvGrpSpPr/>
              <p:nvPr/>
            </p:nvGrpSpPr>
            <p:grpSpPr>
              <a:xfrm>
                <a:off x="6404965" y="3417338"/>
                <a:ext cx="1550894" cy="1386326"/>
                <a:chOff x="3021106" y="3598050"/>
                <a:chExt cx="1550894" cy="1386326"/>
              </a:xfrm>
              <a:grpFill/>
            </p:grpSpPr>
            <p:sp>
              <p:nvSpPr>
                <p:cNvPr id="257" name="Rectangle 256"/>
                <p:cNvSpPr/>
                <p:nvPr/>
              </p:nvSpPr>
              <p:spPr bwMode="auto">
                <a:xfrm>
                  <a:off x="3021106" y="3598050"/>
                  <a:ext cx="1550894" cy="1386326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4073191" y="3639753"/>
                  <a:ext cx="470835" cy="19998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latin typeface="+mj-lt"/>
                    </a:rPr>
                    <a:t>BTB</a:t>
                  </a:r>
                </a:p>
              </p:txBody>
            </p:sp>
          </p:grpSp>
          <p:cxnSp>
            <p:nvCxnSpPr>
              <p:cNvPr id="256" name="Straight Arrow Connector 255"/>
              <p:cNvCxnSpPr/>
              <p:nvPr/>
            </p:nvCxnSpPr>
            <p:spPr bwMode="auto">
              <a:xfrm>
                <a:off x="5945593" y="4359025"/>
                <a:ext cx="474059" cy="0"/>
              </a:xfrm>
              <a:prstGeom prst="straightConnector1">
                <a:avLst/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cxnSp>
          <p:nvCxnSpPr>
            <p:cNvPr id="242" name="Straight Arrow Connector 241"/>
            <p:cNvCxnSpPr/>
            <p:nvPr/>
          </p:nvCxnSpPr>
          <p:spPr bwMode="auto">
            <a:xfrm>
              <a:off x="1140828" y="4127394"/>
              <a:ext cx="474059" cy="0"/>
            </a:xfrm>
            <a:prstGeom prst="straightConnector1">
              <a:avLst/>
            </a:prstGeom>
            <a:solidFill>
              <a:srgbClr val="66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43" name="Straight Arrow Connector 242"/>
            <p:cNvCxnSpPr/>
            <p:nvPr/>
          </p:nvCxnSpPr>
          <p:spPr bwMode="auto">
            <a:xfrm>
              <a:off x="1140828" y="4412090"/>
              <a:ext cx="474059" cy="0"/>
            </a:xfrm>
            <a:prstGeom prst="straightConnector1">
              <a:avLst/>
            </a:prstGeom>
            <a:solidFill>
              <a:srgbClr val="66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44" name="TextBox 243"/>
            <p:cNvSpPr txBox="1"/>
            <p:nvPr/>
          </p:nvSpPr>
          <p:spPr>
            <a:xfrm>
              <a:off x="1754499" y="3734115"/>
              <a:ext cx="696024" cy="261610"/>
            </a:xfrm>
            <a:prstGeom prst="rect">
              <a:avLst/>
            </a:prstGeom>
            <a:solidFill>
              <a:srgbClr val="66FFCC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direction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754499" y="3996589"/>
              <a:ext cx="530916" cy="261610"/>
            </a:xfrm>
            <a:prstGeom prst="rect">
              <a:avLst/>
            </a:prstGeom>
            <a:solidFill>
              <a:srgbClr val="66FFCC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target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55340" y="4259928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branch IP</a:t>
              </a:r>
            </a:p>
          </p:txBody>
        </p:sp>
        <p:cxnSp>
          <p:nvCxnSpPr>
            <p:cNvPr id="247" name="Straight Arrow Connector 246"/>
            <p:cNvCxnSpPr/>
            <p:nvPr/>
          </p:nvCxnSpPr>
          <p:spPr bwMode="auto">
            <a:xfrm>
              <a:off x="3151094" y="2973288"/>
              <a:ext cx="474059" cy="0"/>
            </a:xfrm>
            <a:prstGeom prst="straightConnector1">
              <a:avLst/>
            </a:prstGeom>
            <a:solidFill>
              <a:srgbClr val="66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48" name="Straight Arrow Connector 247"/>
            <p:cNvCxnSpPr/>
            <p:nvPr/>
          </p:nvCxnSpPr>
          <p:spPr bwMode="auto">
            <a:xfrm>
              <a:off x="3151094" y="3278204"/>
              <a:ext cx="474059" cy="0"/>
            </a:xfrm>
            <a:prstGeom prst="straightConnector1">
              <a:avLst/>
            </a:prstGeom>
            <a:solidFill>
              <a:srgbClr val="66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49" name="TextBox 248"/>
            <p:cNvSpPr txBox="1"/>
            <p:nvPr/>
          </p:nvSpPr>
          <p:spPr>
            <a:xfrm rot="5400000">
              <a:off x="1432135" y="3996589"/>
              <a:ext cx="6447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updates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 rot="5400000">
              <a:off x="2606989" y="3004881"/>
              <a:ext cx="8871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predictions</a:t>
              </a: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2362200" y="2844822"/>
              <a:ext cx="6960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direction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2499369" y="3091615"/>
              <a:ext cx="5309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target</a:t>
              </a:r>
            </a:p>
          </p:txBody>
        </p:sp>
        <p:cxnSp>
          <p:nvCxnSpPr>
            <p:cNvPr id="253" name="Straight Arrow Connector 252"/>
            <p:cNvCxnSpPr/>
            <p:nvPr/>
          </p:nvCxnSpPr>
          <p:spPr bwMode="auto">
            <a:xfrm>
              <a:off x="1126141" y="3091615"/>
              <a:ext cx="474059" cy="0"/>
            </a:xfrm>
            <a:prstGeom prst="straightConnector1">
              <a:avLst/>
            </a:prstGeom>
            <a:solidFill>
              <a:srgbClr val="66FFCC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54" name="TextBox 253"/>
            <p:cNvSpPr txBox="1"/>
            <p:nvPr/>
          </p:nvSpPr>
          <p:spPr>
            <a:xfrm>
              <a:off x="1627063" y="2962544"/>
              <a:ext cx="721672" cy="261610"/>
            </a:xfrm>
            <a:prstGeom prst="rect">
              <a:avLst/>
            </a:prstGeom>
            <a:solidFill>
              <a:srgbClr val="66FFCC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branch IP</a:t>
              </a:r>
            </a:p>
          </p:txBody>
        </p:sp>
      </p:grpSp>
      <p:sp>
        <p:nvSpPr>
          <p:cNvPr id="259" name="Rectangle 258"/>
          <p:cNvSpPr/>
          <p:nvPr/>
        </p:nvSpPr>
        <p:spPr bwMode="auto">
          <a:xfrm>
            <a:off x="699797" y="960785"/>
            <a:ext cx="7620555" cy="410598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3" name="Group 239"/>
          <p:cNvGrpSpPr>
            <a:grpSpLocks/>
          </p:cNvGrpSpPr>
          <p:nvPr/>
        </p:nvGrpSpPr>
        <p:grpSpPr bwMode="auto">
          <a:xfrm>
            <a:off x="629840" y="995175"/>
            <a:ext cx="8446785" cy="4727575"/>
            <a:chOff x="436" y="912"/>
            <a:chExt cx="4892" cy="2738"/>
          </a:xfrm>
        </p:grpSpPr>
        <p:sp>
          <p:nvSpPr>
            <p:cNvPr id="4" name="AutoShape 151"/>
            <p:cNvSpPr>
              <a:spLocks noChangeArrowheads="1"/>
            </p:cNvSpPr>
            <p:nvPr/>
          </p:nvSpPr>
          <p:spPr bwMode="auto">
            <a:xfrm rot="5400000">
              <a:off x="4939" y="2562"/>
              <a:ext cx="297" cy="88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AutoShape 138"/>
            <p:cNvSpPr>
              <a:spLocks noChangeArrowheads="1"/>
            </p:cNvSpPr>
            <p:nvPr/>
          </p:nvSpPr>
          <p:spPr bwMode="auto">
            <a:xfrm rot="5400000">
              <a:off x="2959" y="3266"/>
              <a:ext cx="297" cy="89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39"/>
            <p:cNvSpPr>
              <a:spLocks/>
            </p:cNvSpPr>
            <p:nvPr/>
          </p:nvSpPr>
          <p:spPr bwMode="auto">
            <a:xfrm>
              <a:off x="2960" y="1992"/>
              <a:ext cx="151" cy="179"/>
            </a:xfrm>
            <a:custGeom>
              <a:avLst/>
              <a:gdLst>
                <a:gd name="T0" fmla="*/ 73 w 151"/>
                <a:gd name="T1" fmla="*/ 177 h 239"/>
                <a:gd name="T2" fmla="*/ 86 w 151"/>
                <a:gd name="T3" fmla="*/ 177 h 239"/>
                <a:gd name="T4" fmla="*/ 98 w 151"/>
                <a:gd name="T5" fmla="*/ 174 h 239"/>
                <a:gd name="T6" fmla="*/ 109 w 151"/>
                <a:gd name="T7" fmla="*/ 168 h 239"/>
                <a:gd name="T8" fmla="*/ 119 w 151"/>
                <a:gd name="T9" fmla="*/ 161 h 239"/>
                <a:gd name="T10" fmla="*/ 129 w 151"/>
                <a:gd name="T11" fmla="*/ 152 h 239"/>
                <a:gd name="T12" fmla="*/ 134 w 151"/>
                <a:gd name="T13" fmla="*/ 141 h 239"/>
                <a:gd name="T14" fmla="*/ 142 w 151"/>
                <a:gd name="T15" fmla="*/ 129 h 239"/>
                <a:gd name="T16" fmla="*/ 146 w 151"/>
                <a:gd name="T17" fmla="*/ 116 h 239"/>
                <a:gd name="T18" fmla="*/ 150 w 151"/>
                <a:gd name="T19" fmla="*/ 103 h 239"/>
                <a:gd name="T20" fmla="*/ 150 w 151"/>
                <a:gd name="T21" fmla="*/ 89 h 239"/>
                <a:gd name="T22" fmla="*/ 150 w 151"/>
                <a:gd name="T23" fmla="*/ 75 h 239"/>
                <a:gd name="T24" fmla="*/ 146 w 151"/>
                <a:gd name="T25" fmla="*/ 60 h 239"/>
                <a:gd name="T26" fmla="*/ 142 w 151"/>
                <a:gd name="T27" fmla="*/ 47 h 239"/>
                <a:gd name="T28" fmla="*/ 134 w 151"/>
                <a:gd name="T29" fmla="*/ 36 h 239"/>
                <a:gd name="T30" fmla="*/ 129 w 151"/>
                <a:gd name="T31" fmla="*/ 25 h 239"/>
                <a:gd name="T32" fmla="*/ 119 w 151"/>
                <a:gd name="T33" fmla="*/ 17 h 239"/>
                <a:gd name="T34" fmla="*/ 109 w 151"/>
                <a:gd name="T35" fmla="*/ 10 h 239"/>
                <a:gd name="T36" fmla="*/ 98 w 151"/>
                <a:gd name="T37" fmla="*/ 4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4 h 239"/>
                <a:gd name="T46" fmla="*/ 40 w 151"/>
                <a:gd name="T47" fmla="*/ 10 h 239"/>
                <a:gd name="T48" fmla="*/ 31 w 151"/>
                <a:gd name="T49" fmla="*/ 17 h 239"/>
                <a:gd name="T50" fmla="*/ 21 w 151"/>
                <a:gd name="T51" fmla="*/ 25 h 239"/>
                <a:gd name="T52" fmla="*/ 14 w 151"/>
                <a:gd name="T53" fmla="*/ 36 h 239"/>
                <a:gd name="T54" fmla="*/ 8 w 151"/>
                <a:gd name="T55" fmla="*/ 47 h 239"/>
                <a:gd name="T56" fmla="*/ 4 w 151"/>
                <a:gd name="T57" fmla="*/ 60 h 239"/>
                <a:gd name="T58" fmla="*/ 0 w 151"/>
                <a:gd name="T59" fmla="*/ 75 h 239"/>
                <a:gd name="T60" fmla="*/ 0 w 151"/>
                <a:gd name="T61" fmla="*/ 89 h 239"/>
                <a:gd name="T62" fmla="*/ 0 w 151"/>
                <a:gd name="T63" fmla="*/ 103 h 239"/>
                <a:gd name="T64" fmla="*/ 4 w 151"/>
                <a:gd name="T65" fmla="*/ 116 h 239"/>
                <a:gd name="T66" fmla="*/ 8 w 151"/>
                <a:gd name="T67" fmla="*/ 129 h 239"/>
                <a:gd name="T68" fmla="*/ 14 w 151"/>
                <a:gd name="T69" fmla="*/ 141 h 239"/>
                <a:gd name="T70" fmla="*/ 21 w 151"/>
                <a:gd name="T71" fmla="*/ 152 h 239"/>
                <a:gd name="T72" fmla="*/ 31 w 151"/>
                <a:gd name="T73" fmla="*/ 161 h 239"/>
                <a:gd name="T74" fmla="*/ 40 w 151"/>
                <a:gd name="T75" fmla="*/ 168 h 239"/>
                <a:gd name="T76" fmla="*/ 50 w 151"/>
                <a:gd name="T77" fmla="*/ 174 h 239"/>
                <a:gd name="T78" fmla="*/ 62 w 151"/>
                <a:gd name="T79" fmla="*/ 177 h 239"/>
                <a:gd name="T80" fmla="*/ 75 w 151"/>
                <a:gd name="T81" fmla="*/ 178 h 239"/>
                <a:gd name="T82" fmla="*/ 75 w 151"/>
                <a:gd name="T83" fmla="*/ 17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44"/>
            <p:cNvSpPr>
              <a:spLocks noChangeArrowheads="1"/>
            </p:cNvSpPr>
            <p:nvPr/>
          </p:nvSpPr>
          <p:spPr bwMode="auto">
            <a:xfrm>
              <a:off x="2985" y="202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AutoShape 142"/>
            <p:cNvSpPr>
              <a:spLocks noChangeArrowheads="1"/>
            </p:cNvSpPr>
            <p:nvPr/>
          </p:nvSpPr>
          <p:spPr bwMode="auto">
            <a:xfrm rot="5400000">
              <a:off x="2992" y="2540"/>
              <a:ext cx="297" cy="89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147"/>
            <p:cNvSpPr>
              <a:spLocks noChangeArrowheads="1"/>
            </p:cNvSpPr>
            <p:nvPr/>
          </p:nvSpPr>
          <p:spPr bwMode="auto">
            <a:xfrm rot="16200000" flipH="1">
              <a:off x="1006" y="1425"/>
              <a:ext cx="327" cy="88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53"/>
            <p:cNvSpPr>
              <a:spLocks noChangeArrowheads="1"/>
            </p:cNvSpPr>
            <p:nvPr/>
          </p:nvSpPr>
          <p:spPr bwMode="auto">
            <a:xfrm>
              <a:off x="1162" y="2852"/>
              <a:ext cx="436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"/>
            <p:cNvSpPr>
              <a:spLocks noChangeShapeType="1"/>
            </p:cNvSpPr>
            <p:nvPr/>
          </p:nvSpPr>
          <p:spPr bwMode="auto">
            <a:xfrm flipV="1">
              <a:off x="1566" y="158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4"/>
            <p:cNvSpPr>
              <a:spLocks noChangeShapeType="1"/>
            </p:cNvSpPr>
            <p:nvPr/>
          </p:nvSpPr>
          <p:spPr bwMode="auto">
            <a:xfrm>
              <a:off x="1041" y="2136"/>
              <a:ext cx="12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H="1" flipV="1">
              <a:off x="2334" y="2959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2260" y="3037"/>
              <a:ext cx="1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 flipH="1" flipV="1">
              <a:off x="2656" y="2959"/>
              <a:ext cx="3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69" y="2112"/>
              <a:ext cx="479" cy="612"/>
            </a:xfrm>
            <a:custGeom>
              <a:avLst/>
              <a:gdLst>
                <a:gd name="T0" fmla="*/ 478 w 519"/>
                <a:gd name="T1" fmla="*/ 611 h 541"/>
                <a:gd name="T2" fmla="*/ 47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478 w 519"/>
                <a:gd name="T9" fmla="*/ 611 h 541"/>
                <a:gd name="T10" fmla="*/ 47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233" y="2154"/>
              <a:ext cx="1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2028" y="2987"/>
              <a:ext cx="40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V="1">
              <a:off x="2623" y="2987"/>
              <a:ext cx="12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2002" y="2441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7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9 h 24"/>
                <a:gd name="T14" fmla="*/ 20 w 24"/>
                <a:gd name="T15" fmla="*/ 17 h 24"/>
                <a:gd name="T16" fmla="*/ 21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9 h 24"/>
                <a:gd name="T24" fmla="*/ 21 w 24"/>
                <a:gd name="T25" fmla="*/ 7 h 24"/>
                <a:gd name="T26" fmla="*/ 20 w 24"/>
                <a:gd name="T27" fmla="*/ 5 h 24"/>
                <a:gd name="T28" fmla="*/ 20 w 24"/>
                <a:gd name="T29" fmla="*/ 5 h 24"/>
                <a:gd name="T30" fmla="*/ 18 w 24"/>
                <a:gd name="T31" fmla="*/ 4 h 24"/>
                <a:gd name="T32" fmla="*/ 17 w 24"/>
                <a:gd name="T33" fmla="*/ 2 h 24"/>
                <a:gd name="T34" fmla="*/ 17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2002" y="2348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7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9 h 24"/>
                <a:gd name="T14" fmla="*/ 20 w 24"/>
                <a:gd name="T15" fmla="*/ 17 h 24"/>
                <a:gd name="T16" fmla="*/ 21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9 h 24"/>
                <a:gd name="T24" fmla="*/ 21 w 24"/>
                <a:gd name="T25" fmla="*/ 7 h 24"/>
                <a:gd name="T26" fmla="*/ 20 w 24"/>
                <a:gd name="T27" fmla="*/ 5 h 24"/>
                <a:gd name="T28" fmla="*/ 20 w 24"/>
                <a:gd name="T29" fmla="*/ 5 h 24"/>
                <a:gd name="T30" fmla="*/ 18 w 24"/>
                <a:gd name="T31" fmla="*/ 4 h 24"/>
                <a:gd name="T32" fmla="*/ 17 w 24"/>
                <a:gd name="T33" fmla="*/ 2 h 24"/>
                <a:gd name="T34" fmla="*/ 17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02" y="3194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8 h 24"/>
                <a:gd name="T14" fmla="*/ 20 w 24"/>
                <a:gd name="T15" fmla="*/ 18 h 24"/>
                <a:gd name="T16" fmla="*/ 20 w 24"/>
                <a:gd name="T17" fmla="*/ 16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0 w 24"/>
                <a:gd name="T25" fmla="*/ 8 h 24"/>
                <a:gd name="T26" fmla="*/ 20 w 24"/>
                <a:gd name="T27" fmla="*/ 6 h 24"/>
                <a:gd name="T28" fmla="*/ 20 w 24"/>
                <a:gd name="T29" fmla="*/ 4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1836" y="2449"/>
              <a:ext cx="18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 flipV="1">
              <a:off x="2028" y="3203"/>
              <a:ext cx="71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 flipH="1">
              <a:off x="1834" y="1920"/>
              <a:ext cx="9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4841" y="1679"/>
              <a:ext cx="86" cy="1777"/>
            </a:xfrm>
            <a:custGeom>
              <a:avLst/>
              <a:gdLst>
                <a:gd name="T0" fmla="*/ 85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2747" y="1679"/>
              <a:ext cx="86" cy="1777"/>
            </a:xfrm>
            <a:custGeom>
              <a:avLst/>
              <a:gdLst>
                <a:gd name="T0" fmla="*/ 85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 flipV="1">
              <a:off x="3107" y="3457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3134" y="2388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3273" y="3168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 flipV="1">
              <a:off x="3604" y="2395"/>
              <a:ext cx="198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154" y="2817"/>
              <a:ext cx="226" cy="345"/>
            </a:xfrm>
            <a:custGeom>
              <a:avLst/>
              <a:gdLst>
                <a:gd name="T0" fmla="*/ 113 w 174"/>
                <a:gd name="T1" fmla="*/ 344 h 367"/>
                <a:gd name="T2" fmla="*/ 132 w 174"/>
                <a:gd name="T3" fmla="*/ 342 h 367"/>
                <a:gd name="T4" fmla="*/ 149 w 174"/>
                <a:gd name="T5" fmla="*/ 336 h 367"/>
                <a:gd name="T6" fmla="*/ 165 w 174"/>
                <a:gd name="T7" fmla="*/ 324 h 367"/>
                <a:gd name="T8" fmla="*/ 179 w 174"/>
                <a:gd name="T9" fmla="*/ 312 h 367"/>
                <a:gd name="T10" fmla="*/ 192 w 174"/>
                <a:gd name="T11" fmla="*/ 294 h 367"/>
                <a:gd name="T12" fmla="*/ 204 w 174"/>
                <a:gd name="T13" fmla="*/ 274 h 367"/>
                <a:gd name="T14" fmla="*/ 212 w 174"/>
                <a:gd name="T15" fmla="*/ 251 h 367"/>
                <a:gd name="T16" fmla="*/ 220 w 174"/>
                <a:gd name="T17" fmla="*/ 227 h 367"/>
                <a:gd name="T18" fmla="*/ 225 w 174"/>
                <a:gd name="T19" fmla="*/ 200 h 367"/>
                <a:gd name="T20" fmla="*/ 225 w 174"/>
                <a:gd name="T21" fmla="*/ 171 h 367"/>
                <a:gd name="T22" fmla="*/ 225 w 174"/>
                <a:gd name="T23" fmla="*/ 145 h 367"/>
                <a:gd name="T24" fmla="*/ 220 w 174"/>
                <a:gd name="T25" fmla="*/ 118 h 367"/>
                <a:gd name="T26" fmla="*/ 212 w 174"/>
                <a:gd name="T27" fmla="*/ 92 h 367"/>
                <a:gd name="T28" fmla="*/ 204 w 174"/>
                <a:gd name="T29" fmla="*/ 71 h 367"/>
                <a:gd name="T30" fmla="*/ 192 w 174"/>
                <a:gd name="T31" fmla="*/ 51 h 367"/>
                <a:gd name="T32" fmla="*/ 179 w 174"/>
                <a:gd name="T33" fmla="*/ 33 h 367"/>
                <a:gd name="T34" fmla="*/ 165 w 174"/>
                <a:gd name="T35" fmla="*/ 19 h 367"/>
                <a:gd name="T36" fmla="*/ 149 w 174"/>
                <a:gd name="T37" fmla="*/ 8 h 367"/>
                <a:gd name="T38" fmla="*/ 132 w 174"/>
                <a:gd name="T39" fmla="*/ 2 h 367"/>
                <a:gd name="T40" fmla="*/ 113 w 174"/>
                <a:gd name="T41" fmla="*/ 0 h 367"/>
                <a:gd name="T42" fmla="*/ 95 w 174"/>
                <a:gd name="T43" fmla="*/ 2 h 367"/>
                <a:gd name="T44" fmla="*/ 78 w 174"/>
                <a:gd name="T45" fmla="*/ 8 h 367"/>
                <a:gd name="T46" fmla="*/ 62 w 174"/>
                <a:gd name="T47" fmla="*/ 19 h 367"/>
                <a:gd name="T48" fmla="*/ 48 w 174"/>
                <a:gd name="T49" fmla="*/ 33 h 367"/>
                <a:gd name="T50" fmla="*/ 35 w 174"/>
                <a:gd name="T51" fmla="*/ 51 h 367"/>
                <a:gd name="T52" fmla="*/ 22 w 174"/>
                <a:gd name="T53" fmla="*/ 71 h 367"/>
                <a:gd name="T54" fmla="*/ 13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3 w 174"/>
                <a:gd name="T67" fmla="*/ 251 h 367"/>
                <a:gd name="T68" fmla="*/ 22 w 174"/>
                <a:gd name="T69" fmla="*/ 274 h 367"/>
                <a:gd name="T70" fmla="*/ 35 w 174"/>
                <a:gd name="T71" fmla="*/ 294 h 367"/>
                <a:gd name="T72" fmla="*/ 48 w 174"/>
                <a:gd name="T73" fmla="*/ 312 h 367"/>
                <a:gd name="T74" fmla="*/ 62 w 174"/>
                <a:gd name="T75" fmla="*/ 324 h 367"/>
                <a:gd name="T76" fmla="*/ 78 w 174"/>
                <a:gd name="T77" fmla="*/ 336 h 367"/>
                <a:gd name="T78" fmla="*/ 95 w 174"/>
                <a:gd name="T79" fmla="*/ 342 h 367"/>
                <a:gd name="T80" fmla="*/ 113 w 174"/>
                <a:gd name="T81" fmla="*/ 344 h 367"/>
                <a:gd name="T82" fmla="*/ 11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2834" y="2987"/>
              <a:ext cx="32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2946" y="2304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 flipV="1">
              <a:off x="2836" y="1920"/>
              <a:ext cx="3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2973" y="2472"/>
              <a:ext cx="24" cy="24"/>
            </a:xfrm>
            <a:custGeom>
              <a:avLst/>
              <a:gdLst>
                <a:gd name="T0" fmla="*/ 10 w 26"/>
                <a:gd name="T1" fmla="*/ 23 h 24"/>
                <a:gd name="T2" fmla="*/ 12 w 26"/>
                <a:gd name="T3" fmla="*/ 23 h 24"/>
                <a:gd name="T4" fmla="*/ 14 w 26"/>
                <a:gd name="T5" fmla="*/ 23 h 24"/>
                <a:gd name="T6" fmla="*/ 16 w 26"/>
                <a:gd name="T7" fmla="*/ 23 h 24"/>
                <a:gd name="T8" fmla="*/ 18 w 26"/>
                <a:gd name="T9" fmla="*/ 21 h 24"/>
                <a:gd name="T10" fmla="*/ 19 w 26"/>
                <a:gd name="T11" fmla="*/ 21 h 24"/>
                <a:gd name="T12" fmla="*/ 19 w 26"/>
                <a:gd name="T13" fmla="*/ 19 h 24"/>
                <a:gd name="T14" fmla="*/ 21 w 26"/>
                <a:gd name="T15" fmla="*/ 17 h 24"/>
                <a:gd name="T16" fmla="*/ 21 w 26"/>
                <a:gd name="T17" fmla="*/ 15 h 24"/>
                <a:gd name="T18" fmla="*/ 21 w 26"/>
                <a:gd name="T19" fmla="*/ 14 h 24"/>
                <a:gd name="T20" fmla="*/ 23 w 26"/>
                <a:gd name="T21" fmla="*/ 12 h 24"/>
                <a:gd name="T22" fmla="*/ 21 w 26"/>
                <a:gd name="T23" fmla="*/ 10 h 24"/>
                <a:gd name="T24" fmla="*/ 21 w 26"/>
                <a:gd name="T25" fmla="*/ 10 h 24"/>
                <a:gd name="T26" fmla="*/ 21 w 26"/>
                <a:gd name="T27" fmla="*/ 8 h 24"/>
                <a:gd name="T28" fmla="*/ 19 w 26"/>
                <a:gd name="T29" fmla="*/ 6 h 24"/>
                <a:gd name="T30" fmla="*/ 19 w 26"/>
                <a:gd name="T31" fmla="*/ 4 h 24"/>
                <a:gd name="T32" fmla="*/ 18 w 26"/>
                <a:gd name="T33" fmla="*/ 4 h 24"/>
                <a:gd name="T34" fmla="*/ 16 w 26"/>
                <a:gd name="T35" fmla="*/ 2 h 24"/>
                <a:gd name="T36" fmla="*/ 14 w 26"/>
                <a:gd name="T37" fmla="*/ 2 h 24"/>
                <a:gd name="T38" fmla="*/ 12 w 26"/>
                <a:gd name="T39" fmla="*/ 2 h 24"/>
                <a:gd name="T40" fmla="*/ 10 w 26"/>
                <a:gd name="T41" fmla="*/ 0 h 24"/>
                <a:gd name="T42" fmla="*/ 10 w 26"/>
                <a:gd name="T43" fmla="*/ 2 h 24"/>
                <a:gd name="T44" fmla="*/ 8 w 26"/>
                <a:gd name="T45" fmla="*/ 2 h 24"/>
                <a:gd name="T46" fmla="*/ 7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7 w 26"/>
                <a:gd name="T75" fmla="*/ 23 h 24"/>
                <a:gd name="T76" fmla="*/ 8 w 26"/>
                <a:gd name="T77" fmla="*/ 23 h 24"/>
                <a:gd name="T78" fmla="*/ 10 w 26"/>
                <a:gd name="T79" fmla="*/ 23 h 24"/>
                <a:gd name="T80" fmla="*/ 10 w 26"/>
                <a:gd name="T81" fmla="*/ 23 h 24"/>
                <a:gd name="T82" fmla="*/ 10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9"/>
            <p:cNvSpPr>
              <a:spLocks noChangeShapeType="1"/>
            </p:cNvSpPr>
            <p:nvPr/>
          </p:nvSpPr>
          <p:spPr bwMode="auto">
            <a:xfrm>
              <a:off x="3031" y="2175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023" y="2679"/>
              <a:ext cx="22" cy="24"/>
            </a:xfrm>
            <a:custGeom>
              <a:avLst/>
              <a:gdLst>
                <a:gd name="T0" fmla="*/ 8 w 24"/>
                <a:gd name="T1" fmla="*/ 23 h 24"/>
                <a:gd name="T2" fmla="*/ 12 w 24"/>
                <a:gd name="T3" fmla="*/ 23 h 24"/>
                <a:gd name="T4" fmla="*/ 14 w 24"/>
                <a:gd name="T5" fmla="*/ 23 h 24"/>
                <a:gd name="T6" fmla="*/ 14 w 24"/>
                <a:gd name="T7" fmla="*/ 21 h 24"/>
                <a:gd name="T8" fmla="*/ 16 w 24"/>
                <a:gd name="T9" fmla="*/ 21 h 24"/>
                <a:gd name="T10" fmla="*/ 17 w 24"/>
                <a:gd name="T11" fmla="*/ 19 h 24"/>
                <a:gd name="T12" fmla="*/ 19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2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9 w 24"/>
                <a:gd name="T29" fmla="*/ 6 h 24"/>
                <a:gd name="T30" fmla="*/ 17 w 24"/>
                <a:gd name="T31" fmla="*/ 4 h 24"/>
                <a:gd name="T32" fmla="*/ 16 w 24"/>
                <a:gd name="T33" fmla="*/ 2 h 24"/>
                <a:gd name="T34" fmla="*/ 14 w 24"/>
                <a:gd name="T35" fmla="*/ 2 h 24"/>
                <a:gd name="T36" fmla="*/ 14 w 24"/>
                <a:gd name="T37" fmla="*/ 0 h 24"/>
                <a:gd name="T38" fmla="*/ 12 w 24"/>
                <a:gd name="T39" fmla="*/ 0 h 24"/>
                <a:gd name="T40" fmla="*/ 10 w 24"/>
                <a:gd name="T41" fmla="*/ 0 h 24"/>
                <a:gd name="T42" fmla="*/ 8 w 24"/>
                <a:gd name="T43" fmla="*/ 0 h 24"/>
                <a:gd name="T44" fmla="*/ 6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6 w 24"/>
                <a:gd name="T77" fmla="*/ 23 h 24"/>
                <a:gd name="T78" fmla="*/ 8 w 24"/>
                <a:gd name="T79" fmla="*/ 23 h 24"/>
                <a:gd name="T80" fmla="*/ 10 w 24"/>
                <a:gd name="T81" fmla="*/ 23 h 24"/>
                <a:gd name="T82" fmla="*/ 10 w 24"/>
                <a:gd name="T83" fmla="*/ 23 h 24"/>
                <a:gd name="T84" fmla="*/ 8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023" y="2976"/>
              <a:ext cx="22" cy="24"/>
            </a:xfrm>
            <a:custGeom>
              <a:avLst/>
              <a:gdLst>
                <a:gd name="T0" fmla="*/ 8 w 24"/>
                <a:gd name="T1" fmla="*/ 23 h 24"/>
                <a:gd name="T2" fmla="*/ 12 w 24"/>
                <a:gd name="T3" fmla="*/ 23 h 24"/>
                <a:gd name="T4" fmla="*/ 14 w 24"/>
                <a:gd name="T5" fmla="*/ 23 h 24"/>
                <a:gd name="T6" fmla="*/ 14 w 24"/>
                <a:gd name="T7" fmla="*/ 23 h 24"/>
                <a:gd name="T8" fmla="*/ 16 w 24"/>
                <a:gd name="T9" fmla="*/ 21 h 24"/>
                <a:gd name="T10" fmla="*/ 17 w 24"/>
                <a:gd name="T11" fmla="*/ 19 h 24"/>
                <a:gd name="T12" fmla="*/ 17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7 w 24"/>
                <a:gd name="T29" fmla="*/ 6 h 24"/>
                <a:gd name="T30" fmla="*/ 17 w 24"/>
                <a:gd name="T31" fmla="*/ 4 h 24"/>
                <a:gd name="T32" fmla="*/ 16 w 24"/>
                <a:gd name="T33" fmla="*/ 2 h 24"/>
                <a:gd name="T34" fmla="*/ 14 w 24"/>
                <a:gd name="T35" fmla="*/ 2 h 24"/>
                <a:gd name="T36" fmla="*/ 14 w 24"/>
                <a:gd name="T37" fmla="*/ 0 h 24"/>
                <a:gd name="T38" fmla="*/ 12 w 24"/>
                <a:gd name="T39" fmla="*/ 0 h 24"/>
                <a:gd name="T40" fmla="*/ 10 w 24"/>
                <a:gd name="T41" fmla="*/ 0 h 24"/>
                <a:gd name="T42" fmla="*/ 8 w 24"/>
                <a:gd name="T43" fmla="*/ 0 h 24"/>
                <a:gd name="T44" fmla="*/ 6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6 w 24"/>
                <a:gd name="T77" fmla="*/ 23 h 24"/>
                <a:gd name="T78" fmla="*/ 8 w 24"/>
                <a:gd name="T79" fmla="*/ 23 h 24"/>
                <a:gd name="T80" fmla="*/ 10 w 24"/>
                <a:gd name="T81" fmla="*/ 23 h 24"/>
                <a:gd name="T82" fmla="*/ 10 w 24"/>
                <a:gd name="T83" fmla="*/ 23 h 24"/>
                <a:gd name="T84" fmla="*/ 8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2"/>
            <p:cNvSpPr>
              <a:spLocks noChangeShapeType="1"/>
            </p:cNvSpPr>
            <p:nvPr/>
          </p:nvSpPr>
          <p:spPr bwMode="auto">
            <a:xfrm flipH="1" flipV="1">
              <a:off x="3068" y="2959"/>
              <a:ext cx="33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3"/>
            <p:cNvSpPr>
              <a:spLocks noChangeArrowheads="1"/>
            </p:cNvSpPr>
            <p:nvPr/>
          </p:nvSpPr>
          <p:spPr bwMode="auto">
            <a:xfrm>
              <a:off x="3025" y="2880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" name="Line 34"/>
            <p:cNvSpPr>
              <a:spLocks noChangeShapeType="1"/>
            </p:cNvSpPr>
            <p:nvPr/>
          </p:nvSpPr>
          <p:spPr bwMode="auto">
            <a:xfrm flipH="1" flipV="1">
              <a:off x="2836" y="2289"/>
              <a:ext cx="40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983" y="2484"/>
              <a:ext cx="822" cy="284"/>
            </a:xfrm>
            <a:custGeom>
              <a:avLst/>
              <a:gdLst>
                <a:gd name="T0" fmla="*/ 821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805" y="1584"/>
              <a:ext cx="86" cy="1872"/>
            </a:xfrm>
            <a:custGeom>
              <a:avLst/>
              <a:gdLst>
                <a:gd name="T0" fmla="*/ 83 w 93"/>
                <a:gd name="T1" fmla="*/ 1871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871 h 1777"/>
                <a:gd name="T8" fmla="*/ 85 w 93"/>
                <a:gd name="T9" fmla="*/ 1871 h 1777"/>
                <a:gd name="T10" fmla="*/ 85 w 93"/>
                <a:gd name="T11" fmla="*/ 1871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3230" y="1864"/>
              <a:ext cx="192" cy="276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11 h 422"/>
                <a:gd name="T4" fmla="*/ 40 w 301"/>
                <a:gd name="T5" fmla="*/ 137 h 422"/>
                <a:gd name="T6" fmla="*/ 0 w 301"/>
                <a:gd name="T7" fmla="*/ 164 h 422"/>
                <a:gd name="T8" fmla="*/ 0 w 301"/>
                <a:gd name="T9" fmla="*/ 275 h 422"/>
                <a:gd name="T10" fmla="*/ 191 w 301"/>
                <a:gd name="T11" fmla="*/ 186 h 422"/>
                <a:gd name="T12" fmla="*/ 191 w 301"/>
                <a:gd name="T13" fmla="*/ 90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3239" y="2223"/>
              <a:ext cx="36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73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60 w 300"/>
                <a:gd name="T11" fmla="*/ 309 h 422"/>
                <a:gd name="T12" fmla="*/ 36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251" y="2499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428" y="2459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460" y="2366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3318" y="1941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+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 flipH="1" flipV="1">
              <a:off x="3182" y="2582"/>
              <a:ext cx="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 flipH="1" flipV="1">
              <a:off x="2830" y="2483"/>
              <a:ext cx="26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 flipH="1" flipV="1">
              <a:off x="3033" y="2687"/>
              <a:ext cx="6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 flipH="1" flipV="1">
              <a:off x="3422" y="1998"/>
              <a:ext cx="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 flipH="1" flipV="1">
              <a:off x="3596" y="2510"/>
              <a:ext cx="20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 flipH="1">
              <a:off x="2827" y="3213"/>
              <a:ext cx="23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 flipH="1" flipV="1">
              <a:off x="2830" y="3409"/>
              <a:ext cx="23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155" y="2889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197" y="3196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121" y="3462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1" name="Line 55"/>
            <p:cNvSpPr>
              <a:spLocks noChangeShapeType="1"/>
            </p:cNvSpPr>
            <p:nvPr/>
          </p:nvSpPr>
          <p:spPr bwMode="auto">
            <a:xfrm flipH="1">
              <a:off x="3152" y="3317"/>
              <a:ext cx="649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56"/>
            <p:cNvSpPr>
              <a:spLocks noChangeShapeType="1"/>
            </p:cNvSpPr>
            <p:nvPr/>
          </p:nvSpPr>
          <p:spPr bwMode="auto">
            <a:xfrm flipH="1" flipV="1">
              <a:off x="3107" y="2076"/>
              <a:ext cx="1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2258" y="1968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2182" y="2136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2181" y="2286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2187" y="2445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2190" y="2598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2473" y="2232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2464" y="2406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 rot="-5400000">
              <a:off x="2106" y="2358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1" name="Rectangle 65"/>
            <p:cNvSpPr>
              <a:spLocks noChangeArrowheads="1"/>
            </p:cNvSpPr>
            <p:nvPr/>
          </p:nvSpPr>
          <p:spPr bwMode="auto">
            <a:xfrm>
              <a:off x="2107" y="2899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2" name="Rectangle 66"/>
            <p:cNvSpPr>
              <a:spLocks noChangeArrowheads="1"/>
            </p:cNvSpPr>
            <p:nvPr/>
          </p:nvSpPr>
          <p:spPr bwMode="auto">
            <a:xfrm>
              <a:off x="2104" y="312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3" name="Rectangle 67"/>
            <p:cNvSpPr>
              <a:spLocks noChangeArrowheads="1"/>
            </p:cNvSpPr>
            <p:nvPr/>
          </p:nvSpPr>
          <p:spPr bwMode="auto">
            <a:xfrm>
              <a:off x="2107" y="3312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4" name="Freeform 68"/>
            <p:cNvSpPr>
              <a:spLocks/>
            </p:cNvSpPr>
            <p:nvPr/>
          </p:nvSpPr>
          <p:spPr bwMode="auto">
            <a:xfrm>
              <a:off x="2002" y="2975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8 h 24"/>
                <a:gd name="T14" fmla="*/ 20 w 24"/>
                <a:gd name="T15" fmla="*/ 18 h 24"/>
                <a:gd name="T16" fmla="*/ 20 w 24"/>
                <a:gd name="T17" fmla="*/ 16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0 w 24"/>
                <a:gd name="T25" fmla="*/ 8 h 24"/>
                <a:gd name="T26" fmla="*/ 20 w 24"/>
                <a:gd name="T27" fmla="*/ 6 h 24"/>
                <a:gd name="T28" fmla="*/ 20 w 24"/>
                <a:gd name="T29" fmla="*/ 4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/>
          </p:nvSpPr>
          <p:spPr bwMode="auto">
            <a:xfrm>
              <a:off x="2428" y="2801"/>
              <a:ext cx="199" cy="367"/>
            </a:xfrm>
            <a:custGeom>
              <a:avLst/>
              <a:gdLst>
                <a:gd name="T0" fmla="*/ 99 w 173"/>
                <a:gd name="T1" fmla="*/ 366 h 367"/>
                <a:gd name="T2" fmla="*/ 114 w 173"/>
                <a:gd name="T3" fmla="*/ 364 h 367"/>
                <a:gd name="T4" fmla="*/ 130 w 173"/>
                <a:gd name="T5" fmla="*/ 357 h 367"/>
                <a:gd name="T6" fmla="*/ 145 w 173"/>
                <a:gd name="T7" fmla="*/ 345 h 367"/>
                <a:gd name="T8" fmla="*/ 159 w 173"/>
                <a:gd name="T9" fmla="*/ 332 h 367"/>
                <a:gd name="T10" fmla="*/ 169 w 173"/>
                <a:gd name="T11" fmla="*/ 313 h 367"/>
                <a:gd name="T12" fmla="*/ 178 w 173"/>
                <a:gd name="T13" fmla="*/ 292 h 367"/>
                <a:gd name="T14" fmla="*/ 187 w 173"/>
                <a:gd name="T15" fmla="*/ 267 h 367"/>
                <a:gd name="T16" fmla="*/ 193 w 173"/>
                <a:gd name="T17" fmla="*/ 242 h 367"/>
                <a:gd name="T18" fmla="*/ 198 w 173"/>
                <a:gd name="T19" fmla="*/ 213 h 367"/>
                <a:gd name="T20" fmla="*/ 198 w 173"/>
                <a:gd name="T21" fmla="*/ 182 h 367"/>
                <a:gd name="T22" fmla="*/ 198 w 173"/>
                <a:gd name="T23" fmla="*/ 154 h 367"/>
                <a:gd name="T24" fmla="*/ 193 w 173"/>
                <a:gd name="T25" fmla="*/ 125 h 367"/>
                <a:gd name="T26" fmla="*/ 187 w 173"/>
                <a:gd name="T27" fmla="*/ 98 h 367"/>
                <a:gd name="T28" fmla="*/ 178 w 173"/>
                <a:gd name="T29" fmla="*/ 75 h 367"/>
                <a:gd name="T30" fmla="*/ 169 w 173"/>
                <a:gd name="T31" fmla="*/ 54 h 367"/>
                <a:gd name="T32" fmla="*/ 159 w 173"/>
                <a:gd name="T33" fmla="*/ 35 h 367"/>
                <a:gd name="T34" fmla="*/ 145 w 173"/>
                <a:gd name="T35" fmla="*/ 20 h 367"/>
                <a:gd name="T36" fmla="*/ 130 w 173"/>
                <a:gd name="T37" fmla="*/ 8 h 367"/>
                <a:gd name="T38" fmla="*/ 114 w 173"/>
                <a:gd name="T39" fmla="*/ 2 h 367"/>
                <a:gd name="T40" fmla="*/ 99 w 173"/>
                <a:gd name="T41" fmla="*/ 0 h 367"/>
                <a:gd name="T42" fmla="*/ 84 w 173"/>
                <a:gd name="T43" fmla="*/ 2 h 367"/>
                <a:gd name="T44" fmla="*/ 68 w 173"/>
                <a:gd name="T45" fmla="*/ 8 h 367"/>
                <a:gd name="T46" fmla="*/ 53 w 173"/>
                <a:gd name="T47" fmla="*/ 20 h 367"/>
                <a:gd name="T48" fmla="*/ 41 w 173"/>
                <a:gd name="T49" fmla="*/ 35 h 367"/>
                <a:gd name="T50" fmla="*/ 29 w 173"/>
                <a:gd name="T51" fmla="*/ 54 h 367"/>
                <a:gd name="T52" fmla="*/ 20 w 173"/>
                <a:gd name="T53" fmla="*/ 75 h 367"/>
                <a:gd name="T54" fmla="*/ 10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0 w 173"/>
                <a:gd name="T67" fmla="*/ 267 h 367"/>
                <a:gd name="T68" fmla="*/ 20 w 173"/>
                <a:gd name="T69" fmla="*/ 292 h 367"/>
                <a:gd name="T70" fmla="*/ 29 w 173"/>
                <a:gd name="T71" fmla="*/ 313 h 367"/>
                <a:gd name="T72" fmla="*/ 41 w 173"/>
                <a:gd name="T73" fmla="*/ 332 h 367"/>
                <a:gd name="T74" fmla="*/ 53 w 173"/>
                <a:gd name="T75" fmla="*/ 345 h 367"/>
                <a:gd name="T76" fmla="*/ 68 w 173"/>
                <a:gd name="T77" fmla="*/ 357 h 367"/>
                <a:gd name="T78" fmla="*/ 84 w 173"/>
                <a:gd name="T79" fmla="*/ 364 h 367"/>
                <a:gd name="T80" fmla="*/ 99 w 173"/>
                <a:gd name="T81" fmla="*/ 366 h 367"/>
                <a:gd name="T82" fmla="*/ 99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0"/>
            <p:cNvSpPr>
              <a:spLocks noChangeArrowheads="1"/>
            </p:cNvSpPr>
            <p:nvPr/>
          </p:nvSpPr>
          <p:spPr bwMode="auto">
            <a:xfrm>
              <a:off x="2425" y="2886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7" name="Rectangle 71"/>
            <p:cNvSpPr>
              <a:spLocks noChangeArrowheads="1"/>
            </p:cNvSpPr>
            <p:nvPr/>
          </p:nvSpPr>
          <p:spPr bwMode="auto">
            <a:xfrm>
              <a:off x="2315" y="2885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8" name="Rectangle 72"/>
            <p:cNvSpPr>
              <a:spLocks noChangeArrowheads="1"/>
            </p:cNvSpPr>
            <p:nvPr/>
          </p:nvSpPr>
          <p:spPr bwMode="auto">
            <a:xfrm>
              <a:off x="2639" y="2889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9" name="Line 73"/>
            <p:cNvSpPr>
              <a:spLocks noChangeShapeType="1"/>
            </p:cNvSpPr>
            <p:nvPr/>
          </p:nvSpPr>
          <p:spPr bwMode="auto">
            <a:xfrm flipH="1">
              <a:off x="2009" y="2360"/>
              <a:ext cx="1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H="1">
              <a:off x="2007" y="2196"/>
              <a:ext cx="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 flipH="1">
              <a:off x="2644" y="2289"/>
              <a:ext cx="1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>
              <a:off x="2644" y="2483"/>
              <a:ext cx="1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77"/>
            <p:cNvSpPr>
              <a:spLocks noChangeShapeType="1"/>
            </p:cNvSpPr>
            <p:nvPr/>
          </p:nvSpPr>
          <p:spPr bwMode="auto">
            <a:xfrm flipH="1">
              <a:off x="2403" y="206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2676" y="1554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5" name="Rectangle 79"/>
            <p:cNvSpPr>
              <a:spLocks noChangeArrowheads="1"/>
            </p:cNvSpPr>
            <p:nvPr/>
          </p:nvSpPr>
          <p:spPr bwMode="auto">
            <a:xfrm>
              <a:off x="3682" y="1440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4768" y="1392"/>
              <a:ext cx="22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</a:t>
              </a:r>
            </a:p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/WB</a:t>
              </a:r>
            </a:p>
          </p:txBody>
        </p:sp>
        <p:sp>
          <p:nvSpPr>
            <p:cNvPr id="87" name="Rectangle 81"/>
            <p:cNvSpPr>
              <a:spLocks noChangeArrowheads="1"/>
            </p:cNvSpPr>
            <p:nvPr/>
          </p:nvSpPr>
          <p:spPr bwMode="auto">
            <a:xfrm rot="16200000" flipH="1">
              <a:off x="1731" y="2182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3996" y="2497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3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8 w 24"/>
                <a:gd name="T11" fmla="*/ 19 h 24"/>
                <a:gd name="T12" fmla="*/ 18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2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8 w 24"/>
                <a:gd name="T29" fmla="*/ 6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3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83"/>
            <p:cNvSpPr>
              <a:spLocks noChangeShapeType="1"/>
            </p:cNvSpPr>
            <p:nvPr/>
          </p:nvSpPr>
          <p:spPr bwMode="auto">
            <a:xfrm flipH="1">
              <a:off x="3895" y="2765"/>
              <a:ext cx="23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/>
          </p:nvSpPr>
          <p:spPr bwMode="auto">
            <a:xfrm>
              <a:off x="4007" y="2509"/>
              <a:ext cx="834" cy="611"/>
            </a:xfrm>
            <a:custGeom>
              <a:avLst/>
              <a:gdLst>
                <a:gd name="T0" fmla="*/ 833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3893" y="3320"/>
              <a:ext cx="94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 flipH="1">
              <a:off x="3895" y="2509"/>
              <a:ext cx="2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 flipH="1">
              <a:off x="4700" y="2504"/>
              <a:ext cx="143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 flipH="1" flipV="1">
              <a:off x="4415" y="2244"/>
              <a:ext cx="0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89"/>
            <p:cNvSpPr>
              <a:spLocks noChangeShapeType="1"/>
            </p:cNvSpPr>
            <p:nvPr/>
          </p:nvSpPr>
          <p:spPr bwMode="auto">
            <a:xfrm flipH="1">
              <a:off x="4420" y="2870"/>
              <a:ext cx="1" cy="10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4258" y="2973"/>
              <a:ext cx="340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MemRead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97" name="Rectangle 91"/>
            <p:cNvSpPr>
              <a:spLocks noChangeArrowheads="1"/>
            </p:cNvSpPr>
            <p:nvPr/>
          </p:nvSpPr>
          <p:spPr bwMode="auto">
            <a:xfrm>
              <a:off x="4322" y="2160"/>
              <a:ext cx="38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98" name="Rectangle 92"/>
            <p:cNvSpPr>
              <a:spLocks noChangeArrowheads="1"/>
            </p:cNvSpPr>
            <p:nvPr/>
          </p:nvSpPr>
          <p:spPr bwMode="auto">
            <a:xfrm>
              <a:off x="4132" y="2315"/>
              <a:ext cx="562" cy="5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3"/>
            <p:cNvSpPr>
              <a:spLocks noChangeArrowheads="1"/>
            </p:cNvSpPr>
            <p:nvPr/>
          </p:nvSpPr>
          <p:spPr bwMode="auto">
            <a:xfrm>
              <a:off x="4145" y="2478"/>
              <a:ext cx="264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0" name="Rectangle 94"/>
            <p:cNvSpPr>
              <a:spLocks noChangeArrowheads="1"/>
            </p:cNvSpPr>
            <p:nvPr/>
          </p:nvSpPr>
          <p:spPr bwMode="auto">
            <a:xfrm>
              <a:off x="4147" y="2699"/>
              <a:ext cx="16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1" name="Rectangle 95"/>
            <p:cNvSpPr>
              <a:spLocks noChangeArrowheads="1"/>
            </p:cNvSpPr>
            <p:nvPr/>
          </p:nvSpPr>
          <p:spPr bwMode="auto">
            <a:xfrm>
              <a:off x="4517" y="2411"/>
              <a:ext cx="1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" name="Rectangle 96"/>
            <p:cNvSpPr>
              <a:spLocks noChangeArrowheads="1"/>
            </p:cNvSpPr>
            <p:nvPr/>
          </p:nvSpPr>
          <p:spPr bwMode="auto">
            <a:xfrm>
              <a:off x="4323" y="263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" name="Freeform 97"/>
            <p:cNvSpPr>
              <a:spLocks/>
            </p:cNvSpPr>
            <p:nvPr/>
          </p:nvSpPr>
          <p:spPr bwMode="auto">
            <a:xfrm>
              <a:off x="3965" y="2104"/>
              <a:ext cx="66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65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/>
          </p:nvSpPr>
          <p:spPr bwMode="auto">
            <a:xfrm>
              <a:off x="3901" y="2256"/>
              <a:ext cx="130" cy="135"/>
            </a:xfrm>
            <a:custGeom>
              <a:avLst/>
              <a:gdLst>
                <a:gd name="T0" fmla="*/ 0 w 141"/>
                <a:gd name="T1" fmla="*/ 134 h 229"/>
                <a:gd name="T2" fmla="*/ 65 w 141"/>
                <a:gd name="T3" fmla="*/ 134 h 229"/>
                <a:gd name="T4" fmla="*/ 65 w 141"/>
                <a:gd name="T5" fmla="*/ 0 h 229"/>
                <a:gd name="T6" fmla="*/ 129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/>
          </p:nvSpPr>
          <p:spPr bwMode="auto">
            <a:xfrm>
              <a:off x="4030" y="2154"/>
              <a:ext cx="134" cy="122"/>
            </a:xfrm>
            <a:custGeom>
              <a:avLst/>
              <a:gdLst>
                <a:gd name="T0" fmla="*/ 79 w 145"/>
                <a:gd name="T1" fmla="*/ 119 h 122"/>
                <a:gd name="T2" fmla="*/ 89 w 145"/>
                <a:gd name="T3" fmla="*/ 119 h 122"/>
                <a:gd name="T4" fmla="*/ 96 w 145"/>
                <a:gd name="T5" fmla="*/ 117 h 122"/>
                <a:gd name="T6" fmla="*/ 104 w 145"/>
                <a:gd name="T7" fmla="*/ 113 h 122"/>
                <a:gd name="T8" fmla="*/ 112 w 145"/>
                <a:gd name="T9" fmla="*/ 107 h 122"/>
                <a:gd name="T10" fmla="*/ 117 w 145"/>
                <a:gd name="T11" fmla="*/ 102 h 122"/>
                <a:gd name="T12" fmla="*/ 122 w 145"/>
                <a:gd name="T13" fmla="*/ 96 h 122"/>
                <a:gd name="T14" fmla="*/ 128 w 145"/>
                <a:gd name="T15" fmla="*/ 88 h 122"/>
                <a:gd name="T16" fmla="*/ 131 w 145"/>
                <a:gd name="T17" fmla="*/ 79 h 122"/>
                <a:gd name="T18" fmla="*/ 133 w 145"/>
                <a:gd name="T19" fmla="*/ 69 h 122"/>
                <a:gd name="T20" fmla="*/ 133 w 145"/>
                <a:gd name="T21" fmla="*/ 60 h 122"/>
                <a:gd name="T22" fmla="*/ 133 w 145"/>
                <a:gd name="T23" fmla="*/ 50 h 122"/>
                <a:gd name="T24" fmla="*/ 131 w 145"/>
                <a:gd name="T25" fmla="*/ 40 h 122"/>
                <a:gd name="T26" fmla="*/ 128 w 145"/>
                <a:gd name="T27" fmla="*/ 33 h 122"/>
                <a:gd name="T28" fmla="*/ 122 w 145"/>
                <a:gd name="T29" fmla="*/ 25 h 122"/>
                <a:gd name="T30" fmla="*/ 117 w 145"/>
                <a:gd name="T31" fmla="*/ 17 h 122"/>
                <a:gd name="T32" fmla="*/ 112 w 145"/>
                <a:gd name="T33" fmla="*/ 12 h 122"/>
                <a:gd name="T34" fmla="*/ 104 w 145"/>
                <a:gd name="T35" fmla="*/ 6 h 122"/>
                <a:gd name="T36" fmla="*/ 96 w 145"/>
                <a:gd name="T37" fmla="*/ 2 h 122"/>
                <a:gd name="T38" fmla="*/ 89 w 145"/>
                <a:gd name="T39" fmla="*/ 0 h 122"/>
                <a:gd name="T40" fmla="*/ 79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79 w 145"/>
                <a:gd name="T47" fmla="*/ 121 h 122"/>
                <a:gd name="T48" fmla="*/ 79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0"/>
            <p:cNvSpPr>
              <a:spLocks noChangeArrowheads="1"/>
            </p:cNvSpPr>
            <p:nvPr/>
          </p:nvSpPr>
          <p:spPr bwMode="auto">
            <a:xfrm>
              <a:off x="3945" y="202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107" name="Rectangle 101"/>
            <p:cNvSpPr>
              <a:spLocks noChangeArrowheads="1"/>
            </p:cNvSpPr>
            <p:nvPr/>
          </p:nvSpPr>
          <p:spPr bwMode="auto">
            <a:xfrm>
              <a:off x="4243" y="1344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108" name="Line 102"/>
            <p:cNvSpPr>
              <a:spLocks noChangeShapeType="1"/>
            </p:cNvSpPr>
            <p:nvPr/>
          </p:nvSpPr>
          <p:spPr bwMode="auto">
            <a:xfrm>
              <a:off x="1922" y="3566"/>
              <a:ext cx="31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3"/>
            <p:cNvSpPr>
              <a:spLocks noChangeShapeType="1"/>
            </p:cNvSpPr>
            <p:nvPr/>
          </p:nvSpPr>
          <p:spPr bwMode="auto">
            <a:xfrm flipV="1">
              <a:off x="1924" y="2513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4"/>
            <p:cNvSpPr>
              <a:spLocks noChangeShapeType="1"/>
            </p:cNvSpPr>
            <p:nvPr/>
          </p:nvSpPr>
          <p:spPr bwMode="auto">
            <a:xfrm>
              <a:off x="1921" y="2510"/>
              <a:ext cx="2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105"/>
            <p:cNvSpPr>
              <a:spLocks noChangeShapeType="1"/>
            </p:cNvSpPr>
            <p:nvPr/>
          </p:nvSpPr>
          <p:spPr bwMode="auto">
            <a:xfrm>
              <a:off x="2090" y="2657"/>
              <a:ext cx="7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106"/>
            <p:cNvSpPr>
              <a:spLocks noChangeShapeType="1"/>
            </p:cNvSpPr>
            <p:nvPr/>
          </p:nvSpPr>
          <p:spPr bwMode="auto">
            <a:xfrm flipV="1">
              <a:off x="2093" y="2657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107"/>
            <p:cNvSpPr>
              <a:spLocks noChangeShapeType="1"/>
            </p:cNvSpPr>
            <p:nvPr/>
          </p:nvSpPr>
          <p:spPr bwMode="auto">
            <a:xfrm>
              <a:off x="2093" y="3644"/>
              <a:ext cx="3081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108"/>
            <p:cNvSpPr>
              <a:spLocks noChangeShapeType="1"/>
            </p:cNvSpPr>
            <p:nvPr/>
          </p:nvSpPr>
          <p:spPr bwMode="auto">
            <a:xfrm flipV="1">
              <a:off x="5080" y="2413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109"/>
            <p:cNvSpPr>
              <a:spLocks noChangeShapeType="1"/>
            </p:cNvSpPr>
            <p:nvPr/>
          </p:nvSpPr>
          <p:spPr bwMode="auto">
            <a:xfrm flipH="1">
              <a:off x="4930" y="2506"/>
              <a:ext cx="10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/>
          </p:nvSpPr>
          <p:spPr bwMode="auto">
            <a:xfrm>
              <a:off x="4930" y="2715"/>
              <a:ext cx="110" cy="405"/>
            </a:xfrm>
            <a:custGeom>
              <a:avLst/>
              <a:gdLst>
                <a:gd name="T0" fmla="*/ 109 w 104"/>
                <a:gd name="T1" fmla="*/ 0 h 204"/>
                <a:gd name="T2" fmla="*/ 55 w 104"/>
                <a:gd name="T3" fmla="*/ 0 h 204"/>
                <a:gd name="T4" fmla="*/ 55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1"/>
            <p:cNvSpPr>
              <a:spLocks noChangeArrowheads="1"/>
            </p:cNvSpPr>
            <p:nvPr/>
          </p:nvSpPr>
          <p:spPr bwMode="auto">
            <a:xfrm>
              <a:off x="4960" y="2323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118" name="Line 112"/>
            <p:cNvSpPr>
              <a:spLocks noChangeShapeType="1"/>
            </p:cNvSpPr>
            <p:nvPr/>
          </p:nvSpPr>
          <p:spPr bwMode="auto">
            <a:xfrm>
              <a:off x="4933" y="3320"/>
              <a:ext cx="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Line 113"/>
            <p:cNvSpPr>
              <a:spLocks noChangeShapeType="1"/>
            </p:cNvSpPr>
            <p:nvPr/>
          </p:nvSpPr>
          <p:spPr bwMode="auto">
            <a:xfrm rot="5400000">
              <a:off x="4892" y="3443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Line 114"/>
            <p:cNvSpPr>
              <a:spLocks noChangeShapeType="1"/>
            </p:cNvSpPr>
            <p:nvPr/>
          </p:nvSpPr>
          <p:spPr bwMode="auto">
            <a:xfrm flipV="1">
              <a:off x="5176" y="2609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115"/>
            <p:cNvSpPr>
              <a:spLocks noChangeShapeType="1"/>
            </p:cNvSpPr>
            <p:nvPr/>
          </p:nvSpPr>
          <p:spPr bwMode="auto">
            <a:xfrm flipV="1">
              <a:off x="5138" y="2609"/>
              <a:ext cx="38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116"/>
            <p:cNvSpPr>
              <a:spLocks/>
            </p:cNvSpPr>
            <p:nvPr/>
          </p:nvSpPr>
          <p:spPr bwMode="auto">
            <a:xfrm>
              <a:off x="1085" y="1824"/>
              <a:ext cx="255" cy="1104"/>
            </a:xfrm>
            <a:custGeom>
              <a:avLst/>
              <a:gdLst>
                <a:gd name="T0" fmla="*/ 254 w 194"/>
                <a:gd name="T1" fmla="*/ 0 h 631"/>
                <a:gd name="T2" fmla="*/ 0 w 194"/>
                <a:gd name="T3" fmla="*/ 3 h 631"/>
                <a:gd name="T4" fmla="*/ 0 w 194"/>
                <a:gd name="T5" fmla="*/ 1102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17"/>
            <p:cNvSpPr>
              <a:spLocks/>
            </p:cNvSpPr>
            <p:nvPr/>
          </p:nvSpPr>
          <p:spPr bwMode="auto">
            <a:xfrm>
              <a:off x="1074" y="2126"/>
              <a:ext cx="22" cy="24"/>
            </a:xfrm>
            <a:custGeom>
              <a:avLst/>
              <a:gdLst>
                <a:gd name="T0" fmla="*/ 11 w 24"/>
                <a:gd name="T1" fmla="*/ 21 h 24"/>
                <a:gd name="T2" fmla="*/ 13 w 24"/>
                <a:gd name="T3" fmla="*/ 21 h 24"/>
                <a:gd name="T4" fmla="*/ 15 w 24"/>
                <a:gd name="T5" fmla="*/ 21 h 24"/>
                <a:gd name="T6" fmla="*/ 16 w 24"/>
                <a:gd name="T7" fmla="*/ 21 h 24"/>
                <a:gd name="T8" fmla="*/ 17 w 24"/>
                <a:gd name="T9" fmla="*/ 19 h 24"/>
                <a:gd name="T10" fmla="*/ 17 w 24"/>
                <a:gd name="T11" fmla="*/ 19 h 24"/>
                <a:gd name="T12" fmla="*/ 19 w 24"/>
                <a:gd name="T13" fmla="*/ 18 h 24"/>
                <a:gd name="T14" fmla="*/ 21 w 24"/>
                <a:gd name="T15" fmla="*/ 16 h 24"/>
                <a:gd name="T16" fmla="*/ 21 w 24"/>
                <a:gd name="T17" fmla="*/ 14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4 h 24"/>
                <a:gd name="T30" fmla="*/ 17 w 24"/>
                <a:gd name="T31" fmla="*/ 2 h 24"/>
                <a:gd name="T32" fmla="*/ 17 w 24"/>
                <a:gd name="T33" fmla="*/ 2 h 24"/>
                <a:gd name="T34" fmla="*/ 16 w 24"/>
                <a:gd name="T35" fmla="*/ 0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7 w 24"/>
                <a:gd name="T77" fmla="*/ 21 h 24"/>
                <a:gd name="T78" fmla="*/ 9 w 24"/>
                <a:gd name="T79" fmla="*/ 21 h 24"/>
                <a:gd name="T80" fmla="*/ 11 w 24"/>
                <a:gd name="T81" fmla="*/ 23 h 24"/>
                <a:gd name="T82" fmla="*/ 11 w 24"/>
                <a:gd name="T83" fmla="*/ 23 h 24"/>
                <a:gd name="T84" fmla="*/ 11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18"/>
            <p:cNvSpPr>
              <a:spLocks noChangeArrowheads="1"/>
            </p:cNvSpPr>
            <p:nvPr/>
          </p:nvSpPr>
          <p:spPr bwMode="auto">
            <a:xfrm>
              <a:off x="1179" y="1936"/>
              <a:ext cx="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5" name="Freeform 119"/>
            <p:cNvSpPr>
              <a:spLocks/>
            </p:cNvSpPr>
            <p:nvPr/>
          </p:nvSpPr>
          <p:spPr bwMode="auto">
            <a:xfrm>
              <a:off x="1752" y="1679"/>
              <a:ext cx="86" cy="1777"/>
            </a:xfrm>
            <a:custGeom>
              <a:avLst/>
              <a:gdLst>
                <a:gd name="T0" fmla="*/ 83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20"/>
            <p:cNvSpPr>
              <a:spLocks noChangeShapeType="1"/>
            </p:cNvSpPr>
            <p:nvPr/>
          </p:nvSpPr>
          <p:spPr bwMode="auto">
            <a:xfrm flipH="1" flipV="1">
              <a:off x="1505" y="1920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121"/>
            <p:cNvSpPr>
              <a:spLocks noChangeAspect="1"/>
            </p:cNvSpPr>
            <p:nvPr/>
          </p:nvSpPr>
          <p:spPr bwMode="auto">
            <a:xfrm>
              <a:off x="1550" y="1901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2"/>
            <p:cNvSpPr>
              <a:spLocks/>
            </p:cNvSpPr>
            <p:nvPr/>
          </p:nvSpPr>
          <p:spPr bwMode="auto">
            <a:xfrm>
              <a:off x="1342" y="1788"/>
              <a:ext cx="160" cy="264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07 h 413"/>
                <a:gd name="T4" fmla="*/ 51 w 210"/>
                <a:gd name="T5" fmla="*/ 132 h 413"/>
                <a:gd name="T6" fmla="*/ 0 w 210"/>
                <a:gd name="T7" fmla="*/ 157 h 413"/>
                <a:gd name="T8" fmla="*/ 0 w 210"/>
                <a:gd name="T9" fmla="*/ 263 h 413"/>
                <a:gd name="T10" fmla="*/ 159 w 210"/>
                <a:gd name="T11" fmla="*/ 183 h 413"/>
                <a:gd name="T12" fmla="*/ 159 w 210"/>
                <a:gd name="T13" fmla="*/ 81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123"/>
            <p:cNvSpPr>
              <a:spLocks noChangeShapeType="1"/>
            </p:cNvSpPr>
            <p:nvPr/>
          </p:nvSpPr>
          <p:spPr bwMode="auto">
            <a:xfrm flipH="1" flipV="1">
              <a:off x="1247" y="1992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124"/>
            <p:cNvSpPr>
              <a:spLocks noChangeArrowheads="1"/>
            </p:cNvSpPr>
            <p:nvPr/>
          </p:nvSpPr>
          <p:spPr bwMode="auto">
            <a:xfrm>
              <a:off x="1418" y="1856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+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1" name="Rectangle 125"/>
            <p:cNvSpPr>
              <a:spLocks noChangeArrowheads="1"/>
            </p:cNvSpPr>
            <p:nvPr/>
          </p:nvSpPr>
          <p:spPr bwMode="auto">
            <a:xfrm>
              <a:off x="1716" y="1552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32" name="Freeform 126"/>
            <p:cNvSpPr>
              <a:spLocks/>
            </p:cNvSpPr>
            <p:nvPr/>
          </p:nvSpPr>
          <p:spPr bwMode="auto">
            <a:xfrm>
              <a:off x="897" y="2016"/>
              <a:ext cx="144" cy="245"/>
            </a:xfrm>
            <a:custGeom>
              <a:avLst/>
              <a:gdLst>
                <a:gd name="T0" fmla="*/ 143 w 104"/>
                <a:gd name="T1" fmla="*/ 242 h 245"/>
                <a:gd name="T2" fmla="*/ 143 w 104"/>
                <a:gd name="T3" fmla="*/ 0 h 245"/>
                <a:gd name="T4" fmla="*/ 0 w 104"/>
                <a:gd name="T5" fmla="*/ 0 h 245"/>
                <a:gd name="T6" fmla="*/ 0 w 104"/>
                <a:gd name="T7" fmla="*/ 244 h 245"/>
                <a:gd name="T8" fmla="*/ 143 w 104"/>
                <a:gd name="T9" fmla="*/ 244 h 245"/>
                <a:gd name="T10" fmla="*/ 143 w 104"/>
                <a:gd name="T11" fmla="*/ 244 h 2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"/>
                <a:gd name="T19" fmla="*/ 0 h 245"/>
                <a:gd name="T20" fmla="*/ 104 w 104"/>
                <a:gd name="T21" fmla="*/ 245 h 2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" h="245">
                  <a:moveTo>
                    <a:pt x="103" y="242"/>
                  </a:moveTo>
                  <a:lnTo>
                    <a:pt x="103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103" y="244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7"/>
            <p:cNvSpPr>
              <a:spLocks noChangeArrowheads="1"/>
            </p:cNvSpPr>
            <p:nvPr/>
          </p:nvSpPr>
          <p:spPr bwMode="auto">
            <a:xfrm>
              <a:off x="907" y="2081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Line 128"/>
            <p:cNvSpPr>
              <a:spLocks noChangeShapeType="1"/>
            </p:cNvSpPr>
            <p:nvPr/>
          </p:nvSpPr>
          <p:spPr bwMode="auto">
            <a:xfrm flipH="1">
              <a:off x="1598" y="3096"/>
              <a:ext cx="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Line 129"/>
            <p:cNvSpPr>
              <a:spLocks noChangeShapeType="1"/>
            </p:cNvSpPr>
            <p:nvPr/>
          </p:nvSpPr>
          <p:spPr bwMode="auto">
            <a:xfrm flipH="1" flipV="1">
              <a:off x="4142" y="1344"/>
              <a:ext cx="0" cy="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130"/>
            <p:cNvSpPr>
              <a:spLocks noChangeShapeType="1"/>
            </p:cNvSpPr>
            <p:nvPr/>
          </p:nvSpPr>
          <p:spPr bwMode="auto">
            <a:xfrm rot="16200000" flipH="1">
              <a:off x="1390" y="1408"/>
              <a:ext cx="0" cy="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Line 131"/>
            <p:cNvSpPr>
              <a:spLocks noChangeShapeType="1"/>
            </p:cNvSpPr>
            <p:nvPr/>
          </p:nvSpPr>
          <p:spPr bwMode="auto">
            <a:xfrm rot="5400000">
              <a:off x="4105" y="1785"/>
              <a:ext cx="0" cy="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Line 132"/>
            <p:cNvSpPr>
              <a:spLocks noChangeShapeType="1"/>
            </p:cNvSpPr>
            <p:nvPr/>
          </p:nvSpPr>
          <p:spPr bwMode="auto">
            <a:xfrm rot="16200000" flipV="1">
              <a:off x="979" y="1303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133"/>
            <p:cNvSpPr>
              <a:spLocks noChangeShapeType="1"/>
            </p:cNvSpPr>
            <p:nvPr/>
          </p:nvSpPr>
          <p:spPr bwMode="auto">
            <a:xfrm flipV="1">
              <a:off x="830" y="1445"/>
              <a:ext cx="0" cy="6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134"/>
            <p:cNvSpPr>
              <a:spLocks noChangeShapeType="1"/>
            </p:cNvSpPr>
            <p:nvPr/>
          </p:nvSpPr>
          <p:spPr bwMode="auto">
            <a:xfrm rot="16200000" flipV="1">
              <a:off x="861" y="2106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135"/>
            <p:cNvSpPr>
              <a:spLocks noChangeArrowheads="1"/>
            </p:cNvSpPr>
            <p:nvPr/>
          </p:nvSpPr>
          <p:spPr bwMode="auto">
            <a:xfrm>
              <a:off x="3027" y="3153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2" name="Rectangle 136"/>
            <p:cNvSpPr>
              <a:spLocks noChangeArrowheads="1"/>
            </p:cNvSpPr>
            <p:nvPr/>
          </p:nvSpPr>
          <p:spPr bwMode="auto">
            <a:xfrm>
              <a:off x="3024" y="3354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3" name="Rectangle 137"/>
            <p:cNvSpPr>
              <a:spLocks noChangeArrowheads="1"/>
            </p:cNvSpPr>
            <p:nvPr/>
          </p:nvSpPr>
          <p:spPr bwMode="auto">
            <a:xfrm>
              <a:off x="3080" y="3230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4" name="Rectangle 139"/>
            <p:cNvSpPr>
              <a:spLocks noChangeArrowheads="1"/>
            </p:cNvSpPr>
            <p:nvPr/>
          </p:nvSpPr>
          <p:spPr bwMode="auto">
            <a:xfrm>
              <a:off x="3060" y="2427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5" name="Rectangle 140"/>
            <p:cNvSpPr>
              <a:spLocks noChangeArrowheads="1"/>
            </p:cNvSpPr>
            <p:nvPr/>
          </p:nvSpPr>
          <p:spPr bwMode="auto">
            <a:xfrm>
              <a:off x="3057" y="2628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41"/>
            <p:cNvSpPr>
              <a:spLocks noChangeArrowheads="1"/>
            </p:cNvSpPr>
            <p:nvPr/>
          </p:nvSpPr>
          <p:spPr bwMode="auto">
            <a:xfrm>
              <a:off x="3113" y="2504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Line 143"/>
            <p:cNvSpPr>
              <a:spLocks noChangeShapeType="1"/>
            </p:cNvSpPr>
            <p:nvPr/>
          </p:nvSpPr>
          <p:spPr bwMode="auto">
            <a:xfrm flipV="1">
              <a:off x="3423" y="2606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144"/>
            <p:cNvSpPr>
              <a:spLocks noChangeShapeType="1"/>
            </p:cNvSpPr>
            <p:nvPr/>
          </p:nvSpPr>
          <p:spPr bwMode="auto">
            <a:xfrm rot="5400000" flipV="1">
              <a:off x="3399" y="2967"/>
              <a:ext cx="0" cy="48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145"/>
            <p:cNvSpPr>
              <a:spLocks noChangeArrowheads="1"/>
            </p:cNvSpPr>
            <p:nvPr/>
          </p:nvSpPr>
          <p:spPr bwMode="auto">
            <a:xfrm flipH="1">
              <a:off x="1180" y="1334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0" name="Rectangle 146"/>
            <p:cNvSpPr>
              <a:spLocks noChangeArrowheads="1"/>
            </p:cNvSpPr>
            <p:nvPr/>
          </p:nvSpPr>
          <p:spPr bwMode="auto">
            <a:xfrm flipH="1">
              <a:off x="1136" y="1393"/>
              <a:ext cx="43" cy="1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1" name="Rectangle 148"/>
            <p:cNvSpPr>
              <a:spLocks noChangeArrowheads="1"/>
            </p:cNvSpPr>
            <p:nvPr/>
          </p:nvSpPr>
          <p:spPr bwMode="auto">
            <a:xfrm>
              <a:off x="5008" y="2448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2" name="Rectangle 149"/>
            <p:cNvSpPr>
              <a:spLocks noChangeArrowheads="1"/>
            </p:cNvSpPr>
            <p:nvPr/>
          </p:nvSpPr>
          <p:spPr bwMode="auto">
            <a:xfrm>
              <a:off x="5005" y="2649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50"/>
            <p:cNvSpPr>
              <a:spLocks noChangeArrowheads="1"/>
            </p:cNvSpPr>
            <p:nvPr/>
          </p:nvSpPr>
          <p:spPr bwMode="auto">
            <a:xfrm>
              <a:off x="5061" y="2525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52"/>
            <p:cNvSpPr>
              <a:spLocks noChangeArrowheads="1"/>
            </p:cNvSpPr>
            <p:nvPr/>
          </p:nvSpPr>
          <p:spPr bwMode="auto">
            <a:xfrm>
              <a:off x="1214" y="3186"/>
              <a:ext cx="36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Inst.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1187" y="2893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1214" y="3060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7" name="Line 156"/>
            <p:cNvSpPr>
              <a:spLocks noChangeShapeType="1"/>
            </p:cNvSpPr>
            <p:nvPr/>
          </p:nvSpPr>
          <p:spPr bwMode="auto">
            <a:xfrm flipV="1">
              <a:off x="2010" y="2193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Line 157"/>
            <p:cNvSpPr>
              <a:spLocks noChangeShapeType="1"/>
            </p:cNvSpPr>
            <p:nvPr/>
          </p:nvSpPr>
          <p:spPr bwMode="auto">
            <a:xfrm flipV="1">
              <a:off x="2011" y="3405"/>
              <a:ext cx="7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Line 158"/>
            <p:cNvSpPr>
              <a:spLocks noChangeShapeType="1"/>
            </p:cNvSpPr>
            <p:nvPr/>
          </p:nvSpPr>
          <p:spPr bwMode="auto">
            <a:xfrm flipH="1">
              <a:off x="1215" y="1356"/>
              <a:ext cx="29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Line 159"/>
            <p:cNvSpPr>
              <a:spLocks noChangeShapeType="1"/>
            </p:cNvSpPr>
            <p:nvPr/>
          </p:nvSpPr>
          <p:spPr bwMode="auto">
            <a:xfrm flipV="1">
              <a:off x="4162" y="2211"/>
              <a:ext cx="60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Line 160"/>
            <p:cNvSpPr>
              <a:spLocks noChangeShapeType="1"/>
            </p:cNvSpPr>
            <p:nvPr/>
          </p:nvSpPr>
          <p:spPr bwMode="auto">
            <a:xfrm rot="-5400000" flipH="1" flipV="1">
              <a:off x="3714" y="1703"/>
              <a:ext cx="1008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Line 161"/>
            <p:cNvSpPr>
              <a:spLocks noChangeShapeType="1"/>
            </p:cNvSpPr>
            <p:nvPr/>
          </p:nvSpPr>
          <p:spPr bwMode="auto">
            <a:xfrm>
              <a:off x="686" y="1200"/>
              <a:ext cx="3535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162"/>
            <p:cNvSpPr>
              <a:spLocks noChangeShapeType="1"/>
            </p:cNvSpPr>
            <p:nvPr/>
          </p:nvSpPr>
          <p:spPr bwMode="auto">
            <a:xfrm rot="-5400000" flipH="1" flipV="1">
              <a:off x="945" y="1108"/>
              <a:ext cx="395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1166" y="2100"/>
              <a:ext cx="432" cy="636"/>
            </a:xfrm>
            <a:prstGeom prst="rect">
              <a:avLst/>
            </a:prstGeom>
            <a:solidFill>
              <a:srgbClr val="66FFCC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tIns="0"/>
            <a:lstStyle/>
            <a:p>
              <a:pPr algn="ctr"/>
              <a:r>
                <a:rPr lang="en-US" sz="1200" b="1">
                  <a:latin typeface="Arial" charset="0"/>
                </a:rPr>
                <a:t>BTB</a:t>
              </a:r>
            </a:p>
          </p:txBody>
        </p:sp>
        <p:sp>
          <p:nvSpPr>
            <p:cNvPr id="165" name="Line 164"/>
            <p:cNvSpPr>
              <a:spLocks noChangeShapeType="1"/>
            </p:cNvSpPr>
            <p:nvPr/>
          </p:nvSpPr>
          <p:spPr bwMode="auto">
            <a:xfrm>
              <a:off x="1086" y="2928"/>
              <a:ext cx="8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165"/>
            <p:cNvSpPr>
              <a:spLocks noChangeShapeType="1"/>
            </p:cNvSpPr>
            <p:nvPr/>
          </p:nvSpPr>
          <p:spPr bwMode="auto">
            <a:xfrm flipH="1">
              <a:off x="686" y="1200"/>
              <a:ext cx="0" cy="124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Line 166"/>
            <p:cNvSpPr>
              <a:spLocks noChangeShapeType="1"/>
            </p:cNvSpPr>
            <p:nvPr/>
          </p:nvSpPr>
          <p:spPr bwMode="auto">
            <a:xfrm rot="10800000" flipH="1" flipV="1">
              <a:off x="686" y="2440"/>
              <a:ext cx="480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 flipH="1">
              <a:off x="1182" y="1404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9" name="Rectangle 168"/>
            <p:cNvSpPr>
              <a:spLocks noChangeArrowheads="1"/>
            </p:cNvSpPr>
            <p:nvPr/>
          </p:nvSpPr>
          <p:spPr bwMode="auto">
            <a:xfrm flipH="1">
              <a:off x="1180" y="1488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0" name="Line 169"/>
            <p:cNvSpPr>
              <a:spLocks noChangeShapeType="1"/>
            </p:cNvSpPr>
            <p:nvPr/>
          </p:nvSpPr>
          <p:spPr bwMode="auto">
            <a:xfrm flipV="1">
              <a:off x="1646" y="1512"/>
              <a:ext cx="0" cy="7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170"/>
            <p:cNvSpPr>
              <a:spLocks noChangeShapeType="1"/>
            </p:cNvSpPr>
            <p:nvPr/>
          </p:nvSpPr>
          <p:spPr bwMode="auto">
            <a:xfrm rot="16200000" flipH="1">
              <a:off x="1430" y="1300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Line 171"/>
            <p:cNvSpPr>
              <a:spLocks noChangeShapeType="1"/>
            </p:cNvSpPr>
            <p:nvPr/>
          </p:nvSpPr>
          <p:spPr bwMode="auto">
            <a:xfrm flipV="1">
              <a:off x="1598" y="2265"/>
              <a:ext cx="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172"/>
            <p:cNvSpPr>
              <a:spLocks noChangeArrowheads="1"/>
            </p:cNvSpPr>
            <p:nvPr/>
          </p:nvSpPr>
          <p:spPr bwMode="auto">
            <a:xfrm>
              <a:off x="1251" y="2226"/>
              <a:ext cx="335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pred target</a:t>
              </a:r>
            </a:p>
          </p:txBody>
        </p:sp>
        <p:sp>
          <p:nvSpPr>
            <p:cNvPr id="174" name="Rectangle 173"/>
            <p:cNvSpPr>
              <a:spLocks noChangeArrowheads="1"/>
            </p:cNvSpPr>
            <p:nvPr/>
          </p:nvSpPr>
          <p:spPr bwMode="auto">
            <a:xfrm>
              <a:off x="1255" y="2316"/>
              <a:ext cx="239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pred dir</a:t>
              </a:r>
            </a:p>
          </p:txBody>
        </p:sp>
        <p:sp>
          <p:nvSpPr>
            <p:cNvPr id="175" name="Line 174"/>
            <p:cNvSpPr>
              <a:spLocks noChangeShapeType="1"/>
            </p:cNvSpPr>
            <p:nvPr/>
          </p:nvSpPr>
          <p:spPr bwMode="auto">
            <a:xfrm rot="5400000" flipH="1">
              <a:off x="1646" y="2304"/>
              <a:ext cx="0" cy="9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Line 175"/>
            <p:cNvSpPr>
              <a:spLocks noChangeShapeType="1"/>
            </p:cNvSpPr>
            <p:nvPr/>
          </p:nvSpPr>
          <p:spPr bwMode="auto">
            <a:xfrm flipH="1">
              <a:off x="1694" y="1248"/>
              <a:ext cx="0" cy="1107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176"/>
            <p:cNvSpPr>
              <a:spLocks noChangeShapeType="1"/>
            </p:cNvSpPr>
            <p:nvPr/>
          </p:nvSpPr>
          <p:spPr bwMode="auto">
            <a:xfrm rot="5400000" flipH="1">
              <a:off x="1447" y="1000"/>
              <a:ext cx="0" cy="49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177"/>
            <p:cNvSpPr>
              <a:spLocks noChangeShapeType="1"/>
            </p:cNvSpPr>
            <p:nvPr/>
          </p:nvSpPr>
          <p:spPr bwMode="auto">
            <a:xfrm rot="-5400000" flipH="1" flipV="1">
              <a:off x="1171" y="1277"/>
              <a:ext cx="59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178"/>
            <p:cNvSpPr>
              <a:spLocks noChangeArrowheads="1"/>
            </p:cNvSpPr>
            <p:nvPr/>
          </p:nvSpPr>
          <p:spPr bwMode="auto">
            <a:xfrm>
              <a:off x="1838" y="1352"/>
              <a:ext cx="89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PC+4 (Not-taken target)</a:t>
              </a:r>
            </a:p>
          </p:txBody>
        </p:sp>
        <p:sp>
          <p:nvSpPr>
            <p:cNvPr id="180" name="Rectangle 179"/>
            <p:cNvSpPr>
              <a:spLocks noChangeArrowheads="1"/>
            </p:cNvSpPr>
            <p:nvPr/>
          </p:nvSpPr>
          <p:spPr bwMode="auto">
            <a:xfrm>
              <a:off x="1838" y="1248"/>
              <a:ext cx="45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taken target</a:t>
              </a:r>
            </a:p>
          </p:txBody>
        </p:sp>
        <p:sp>
          <p:nvSpPr>
            <p:cNvPr id="181" name="Line 180"/>
            <p:cNvSpPr>
              <a:spLocks noChangeShapeType="1"/>
            </p:cNvSpPr>
            <p:nvPr/>
          </p:nvSpPr>
          <p:spPr bwMode="auto">
            <a:xfrm flipH="1">
              <a:off x="3038" y="1632"/>
              <a:ext cx="7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026" y="1905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182"/>
            <p:cNvSpPr>
              <a:spLocks noChangeShapeType="1"/>
            </p:cNvSpPr>
            <p:nvPr/>
          </p:nvSpPr>
          <p:spPr bwMode="auto">
            <a:xfrm>
              <a:off x="3038" y="163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183"/>
            <p:cNvSpPr>
              <a:spLocks noChangeShapeType="1"/>
            </p:cNvSpPr>
            <p:nvPr/>
          </p:nvSpPr>
          <p:spPr bwMode="auto">
            <a:xfrm rot="16200000" flipV="1">
              <a:off x="3920" y="1602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Line 184"/>
            <p:cNvSpPr>
              <a:spLocks noChangeShapeType="1"/>
            </p:cNvSpPr>
            <p:nvPr/>
          </p:nvSpPr>
          <p:spPr bwMode="auto">
            <a:xfrm rot="10800000" flipV="1">
              <a:off x="3950" y="1434"/>
              <a:ext cx="1" cy="1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 flipH="1">
              <a:off x="1179" y="1548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he-IL" sz="6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  <a:endParaRPr lang="en-US" sz="6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8" name="Line 187"/>
            <p:cNvSpPr>
              <a:spLocks noChangeShapeType="1"/>
            </p:cNvSpPr>
            <p:nvPr/>
          </p:nvSpPr>
          <p:spPr bwMode="auto">
            <a:xfrm>
              <a:off x="590" y="2516"/>
              <a:ext cx="5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Line 188"/>
            <p:cNvSpPr>
              <a:spLocks noChangeShapeType="1"/>
            </p:cNvSpPr>
            <p:nvPr/>
          </p:nvSpPr>
          <p:spPr bwMode="auto">
            <a:xfrm flipV="1">
              <a:off x="590" y="1104"/>
              <a:ext cx="0" cy="14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Line 189"/>
            <p:cNvSpPr>
              <a:spLocks noChangeShapeType="1"/>
            </p:cNvSpPr>
            <p:nvPr/>
          </p:nvSpPr>
          <p:spPr bwMode="auto">
            <a:xfrm rot="16200000" flipV="1">
              <a:off x="998" y="696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Line 190"/>
            <p:cNvSpPr>
              <a:spLocks noChangeShapeType="1"/>
            </p:cNvSpPr>
            <p:nvPr/>
          </p:nvSpPr>
          <p:spPr bwMode="auto">
            <a:xfrm>
              <a:off x="1406" y="110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91"/>
            <p:cNvSpPr>
              <a:spLocks noChangeAspect="1"/>
            </p:cNvSpPr>
            <p:nvPr/>
          </p:nvSpPr>
          <p:spPr bwMode="auto">
            <a:xfrm>
              <a:off x="1394" y="1344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92"/>
            <p:cNvSpPr>
              <a:spLocks noChangeShapeType="1"/>
            </p:cNvSpPr>
            <p:nvPr/>
          </p:nvSpPr>
          <p:spPr bwMode="auto">
            <a:xfrm rot="5400000" flipV="1">
              <a:off x="1478" y="1368"/>
              <a:ext cx="624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Line 193"/>
            <p:cNvSpPr>
              <a:spLocks noChangeShapeType="1"/>
            </p:cNvSpPr>
            <p:nvPr/>
          </p:nvSpPr>
          <p:spPr bwMode="auto">
            <a:xfrm rot="5400000" flipV="1">
              <a:off x="2486" y="1368"/>
              <a:ext cx="624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Line 194"/>
            <p:cNvSpPr>
              <a:spLocks noChangeShapeType="1"/>
            </p:cNvSpPr>
            <p:nvPr/>
          </p:nvSpPr>
          <p:spPr bwMode="auto">
            <a:xfrm rot="5400000" flipV="1">
              <a:off x="3590" y="1320"/>
              <a:ext cx="528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Line 195"/>
            <p:cNvSpPr>
              <a:spLocks noChangeShapeType="1"/>
            </p:cNvSpPr>
            <p:nvPr/>
          </p:nvSpPr>
          <p:spPr bwMode="auto">
            <a:xfrm rot="5400000" flipH="1">
              <a:off x="3464" y="-616"/>
              <a:ext cx="0" cy="334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196"/>
            <p:cNvSpPr>
              <a:spLocks noChangeAspect="1" noChangeArrowheads="1"/>
            </p:cNvSpPr>
            <p:nvPr/>
          </p:nvSpPr>
          <p:spPr bwMode="auto">
            <a:xfrm>
              <a:off x="2782" y="1044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AutoShape 197"/>
            <p:cNvSpPr>
              <a:spLocks noChangeArrowheads="1"/>
            </p:cNvSpPr>
            <p:nvPr/>
          </p:nvSpPr>
          <p:spPr bwMode="auto">
            <a:xfrm>
              <a:off x="4320" y="1584"/>
              <a:ext cx="384" cy="480"/>
            </a:xfrm>
            <a:prstGeom prst="roundRect">
              <a:avLst>
                <a:gd name="adj" fmla="val 22222"/>
              </a:avLst>
            </a:prstGeom>
            <a:solidFill>
              <a:srgbClr val="66FFCC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tIns="0"/>
            <a:lstStyle/>
            <a:p>
              <a:pPr algn="ctr"/>
              <a:r>
                <a:rPr lang="en-US" sz="1000" b="1">
                  <a:latin typeface="Arial" charset="0"/>
                </a:rPr>
                <a:t>Mis-</a:t>
              </a:r>
            </a:p>
            <a:p>
              <a:pPr algn="ctr"/>
              <a:r>
                <a:rPr lang="en-US" sz="1000" b="1">
                  <a:latin typeface="Arial" charset="0"/>
                </a:rPr>
                <a:t>predict</a:t>
              </a:r>
            </a:p>
            <a:p>
              <a:pPr algn="ctr"/>
              <a:r>
                <a:rPr lang="en-US" sz="1000" b="1">
                  <a:latin typeface="Arial" charset="0"/>
                </a:rPr>
                <a:t>Detection</a:t>
              </a:r>
            </a:p>
            <a:p>
              <a:pPr algn="ctr"/>
              <a:r>
                <a:rPr lang="en-US" sz="1000" b="1">
                  <a:latin typeface="Arial" charset="0"/>
                </a:rPr>
                <a:t>Unit</a:t>
              </a:r>
            </a:p>
          </p:txBody>
        </p:sp>
        <p:sp>
          <p:nvSpPr>
            <p:cNvPr id="199" name="Oval 198"/>
            <p:cNvSpPr>
              <a:spLocks noChangeAspect="1" noChangeArrowheads="1"/>
            </p:cNvSpPr>
            <p:nvPr/>
          </p:nvSpPr>
          <p:spPr bwMode="auto">
            <a:xfrm>
              <a:off x="3840" y="104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99"/>
            <p:cNvSpPr>
              <a:spLocks noChangeAspect="1" noChangeArrowheads="1"/>
            </p:cNvSpPr>
            <p:nvPr/>
          </p:nvSpPr>
          <p:spPr bwMode="auto">
            <a:xfrm>
              <a:off x="4206" y="1632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200"/>
            <p:cNvSpPr>
              <a:spLocks noChangeArrowheads="1"/>
            </p:cNvSpPr>
            <p:nvPr/>
          </p:nvSpPr>
          <p:spPr bwMode="auto">
            <a:xfrm>
              <a:off x="3936" y="960"/>
              <a:ext cx="19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Flush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02" name="Freeform 201"/>
            <p:cNvSpPr>
              <a:spLocks noChangeAspect="1"/>
            </p:cNvSpPr>
            <p:nvPr/>
          </p:nvSpPr>
          <p:spPr bwMode="auto">
            <a:xfrm>
              <a:off x="4129" y="1984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Line 202"/>
            <p:cNvSpPr>
              <a:spLocks noChangeShapeType="1"/>
            </p:cNvSpPr>
            <p:nvPr/>
          </p:nvSpPr>
          <p:spPr bwMode="auto">
            <a:xfrm flipH="1">
              <a:off x="1834" y="1824"/>
              <a:ext cx="9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Line 203"/>
            <p:cNvSpPr>
              <a:spLocks noChangeShapeType="1"/>
            </p:cNvSpPr>
            <p:nvPr/>
          </p:nvSpPr>
          <p:spPr bwMode="auto">
            <a:xfrm flipH="1" flipV="1">
              <a:off x="1646" y="1824"/>
              <a:ext cx="1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 noChangeAspect="1"/>
            </p:cNvSpPr>
            <p:nvPr/>
          </p:nvSpPr>
          <p:spPr bwMode="auto">
            <a:xfrm>
              <a:off x="1634" y="1808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205"/>
            <p:cNvSpPr>
              <a:spLocks noChangeShapeType="1"/>
            </p:cNvSpPr>
            <p:nvPr/>
          </p:nvSpPr>
          <p:spPr bwMode="auto">
            <a:xfrm flipH="1">
              <a:off x="2826" y="1824"/>
              <a:ext cx="9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1982" y="1728"/>
              <a:ext cx="60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predicted target</a:t>
              </a:r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1846" y="1836"/>
              <a:ext cx="89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PC+4 (Not-taken target)</a:t>
              </a:r>
            </a:p>
          </p:txBody>
        </p:sp>
        <p:sp>
          <p:nvSpPr>
            <p:cNvPr id="209" name="Line 208"/>
            <p:cNvSpPr>
              <a:spLocks noChangeShapeType="1"/>
            </p:cNvSpPr>
            <p:nvPr/>
          </p:nvSpPr>
          <p:spPr bwMode="auto">
            <a:xfrm>
              <a:off x="1838" y="1730"/>
              <a:ext cx="901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Line 209"/>
            <p:cNvSpPr>
              <a:spLocks noChangeShapeType="1"/>
            </p:cNvSpPr>
            <p:nvPr/>
          </p:nvSpPr>
          <p:spPr bwMode="auto">
            <a:xfrm flipV="1">
              <a:off x="2838" y="1729"/>
              <a:ext cx="962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1920" y="1632"/>
              <a:ext cx="7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predicted direction</a:t>
              </a:r>
            </a:p>
          </p:txBody>
        </p:sp>
        <p:sp>
          <p:nvSpPr>
            <p:cNvPr id="212" name="Line 211"/>
            <p:cNvSpPr>
              <a:spLocks noChangeShapeType="1"/>
            </p:cNvSpPr>
            <p:nvPr/>
          </p:nvSpPr>
          <p:spPr bwMode="auto">
            <a:xfrm>
              <a:off x="1694" y="1728"/>
              <a:ext cx="56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212"/>
            <p:cNvSpPr>
              <a:spLocks noChangeAspect="1" noChangeArrowheads="1"/>
            </p:cNvSpPr>
            <p:nvPr/>
          </p:nvSpPr>
          <p:spPr bwMode="auto">
            <a:xfrm>
              <a:off x="1678" y="1716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Line 213"/>
            <p:cNvSpPr>
              <a:spLocks noChangeShapeType="1"/>
            </p:cNvSpPr>
            <p:nvPr/>
          </p:nvSpPr>
          <p:spPr bwMode="auto">
            <a:xfrm rot="5400000">
              <a:off x="4104" y="1512"/>
              <a:ext cx="0" cy="43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214"/>
            <p:cNvSpPr>
              <a:spLocks noChangeShapeType="1"/>
            </p:cNvSpPr>
            <p:nvPr/>
          </p:nvSpPr>
          <p:spPr bwMode="auto">
            <a:xfrm rot="5400000" flipH="1">
              <a:off x="5033" y="1720"/>
              <a:ext cx="0" cy="207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Line 215"/>
            <p:cNvSpPr>
              <a:spLocks noChangeShapeType="1"/>
            </p:cNvSpPr>
            <p:nvPr/>
          </p:nvSpPr>
          <p:spPr bwMode="auto">
            <a:xfrm rot="-5400000" flipH="1" flipV="1">
              <a:off x="1113" y="1253"/>
              <a:ext cx="107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216"/>
            <p:cNvSpPr>
              <a:spLocks noChangeAspect="1" noChangeArrowheads="1"/>
            </p:cNvSpPr>
            <p:nvPr/>
          </p:nvSpPr>
          <p:spPr bwMode="auto">
            <a:xfrm>
              <a:off x="1154" y="118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Line 217"/>
            <p:cNvSpPr>
              <a:spLocks noChangeShapeType="1"/>
            </p:cNvSpPr>
            <p:nvPr/>
          </p:nvSpPr>
          <p:spPr bwMode="auto">
            <a:xfrm flipH="1">
              <a:off x="3888" y="1824"/>
              <a:ext cx="4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Line 218"/>
            <p:cNvSpPr>
              <a:spLocks noChangeShapeType="1"/>
            </p:cNvSpPr>
            <p:nvPr/>
          </p:nvSpPr>
          <p:spPr bwMode="auto">
            <a:xfrm rot="5400000">
              <a:off x="4270" y="1594"/>
              <a:ext cx="0" cy="1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Line 219"/>
            <p:cNvSpPr>
              <a:spLocks noChangeShapeType="1"/>
            </p:cNvSpPr>
            <p:nvPr/>
          </p:nvSpPr>
          <p:spPr bwMode="auto">
            <a:xfrm rot="5400000">
              <a:off x="4776" y="1752"/>
              <a:ext cx="0" cy="14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Line 220"/>
            <p:cNvSpPr>
              <a:spLocks noChangeShapeType="1"/>
            </p:cNvSpPr>
            <p:nvPr/>
          </p:nvSpPr>
          <p:spPr bwMode="auto">
            <a:xfrm rot="10800000" flipH="1">
              <a:off x="5136" y="1056"/>
              <a:ext cx="0" cy="768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Line 221"/>
            <p:cNvSpPr>
              <a:spLocks noChangeShapeType="1"/>
            </p:cNvSpPr>
            <p:nvPr/>
          </p:nvSpPr>
          <p:spPr bwMode="auto">
            <a:xfrm rot="10800000" flipH="1">
              <a:off x="4752" y="912"/>
              <a:ext cx="0" cy="91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Line 222"/>
            <p:cNvSpPr>
              <a:spLocks noChangeShapeType="1"/>
            </p:cNvSpPr>
            <p:nvPr/>
          </p:nvSpPr>
          <p:spPr bwMode="auto">
            <a:xfrm rot="5400000" flipH="1">
              <a:off x="2952" y="-888"/>
              <a:ext cx="0" cy="36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223"/>
            <p:cNvSpPr>
              <a:spLocks noChangeAspect="1" noChangeArrowheads="1"/>
            </p:cNvSpPr>
            <p:nvPr/>
          </p:nvSpPr>
          <p:spPr bwMode="auto">
            <a:xfrm>
              <a:off x="4744" y="180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Line 224"/>
            <p:cNvSpPr>
              <a:spLocks noChangeShapeType="1"/>
            </p:cNvSpPr>
            <p:nvPr/>
          </p:nvSpPr>
          <p:spPr bwMode="auto">
            <a:xfrm flipH="1">
              <a:off x="1536" y="1008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225"/>
            <p:cNvSpPr>
              <a:spLocks noChangeAspect="1"/>
            </p:cNvSpPr>
            <p:nvPr/>
          </p:nvSpPr>
          <p:spPr bwMode="auto">
            <a:xfrm>
              <a:off x="1522" y="1420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226"/>
            <p:cNvSpPr>
              <a:spLocks noChangeShapeType="1"/>
            </p:cNvSpPr>
            <p:nvPr/>
          </p:nvSpPr>
          <p:spPr bwMode="auto">
            <a:xfrm rot="16200000" flipV="1">
              <a:off x="1008" y="480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Line 227"/>
            <p:cNvSpPr>
              <a:spLocks noChangeShapeType="1"/>
            </p:cNvSpPr>
            <p:nvPr/>
          </p:nvSpPr>
          <p:spPr bwMode="auto">
            <a:xfrm flipV="1">
              <a:off x="480" y="1008"/>
              <a:ext cx="0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608" y="2552"/>
              <a:ext cx="160" cy="264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07 h 413"/>
                <a:gd name="T4" fmla="*/ 51 w 210"/>
                <a:gd name="T5" fmla="*/ 132 h 413"/>
                <a:gd name="T6" fmla="*/ 0 w 210"/>
                <a:gd name="T7" fmla="*/ 157 h 413"/>
                <a:gd name="T8" fmla="*/ 0 w 210"/>
                <a:gd name="T9" fmla="*/ 263 h 413"/>
                <a:gd name="T10" fmla="*/ 159 w 210"/>
                <a:gd name="T11" fmla="*/ 183 h 413"/>
                <a:gd name="T12" fmla="*/ 159 w 210"/>
                <a:gd name="T13" fmla="*/ 81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66FFCC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tIns="0"/>
            <a:lstStyle/>
            <a:p>
              <a:endParaRPr lang="en-US"/>
            </a:p>
          </p:txBody>
        </p:sp>
        <p:sp>
          <p:nvSpPr>
            <p:cNvPr id="230" name="Line 229"/>
            <p:cNvSpPr>
              <a:spLocks noChangeShapeType="1"/>
            </p:cNvSpPr>
            <p:nvPr/>
          </p:nvSpPr>
          <p:spPr bwMode="auto">
            <a:xfrm>
              <a:off x="768" y="2688"/>
              <a:ext cx="3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Rectangle 230"/>
            <p:cNvSpPr>
              <a:spLocks noChangeArrowheads="1"/>
            </p:cNvSpPr>
            <p:nvPr/>
          </p:nvSpPr>
          <p:spPr bwMode="auto">
            <a:xfrm>
              <a:off x="696" y="2628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−</a:t>
              </a:r>
              <a:endParaRPr lang="en-US" sz="5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436" y="2705"/>
              <a:ext cx="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4" name="Line 233"/>
            <p:cNvSpPr>
              <a:spLocks noChangeShapeType="1"/>
            </p:cNvSpPr>
            <p:nvPr/>
          </p:nvSpPr>
          <p:spPr bwMode="auto">
            <a:xfrm flipH="1" flipV="1">
              <a:off x="504" y="2761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Line 234"/>
            <p:cNvSpPr>
              <a:spLocks noChangeShapeType="1"/>
            </p:cNvSpPr>
            <p:nvPr/>
          </p:nvSpPr>
          <p:spPr bwMode="auto">
            <a:xfrm flipH="1" flipV="1">
              <a:off x="480" y="2592"/>
              <a:ext cx="1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1264" y="2647"/>
              <a:ext cx="247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 dirty="0">
                  <a:solidFill>
                    <a:srgbClr val="000000"/>
                  </a:solidFill>
                  <a:latin typeface="Arial" charset="0"/>
                </a:rPr>
                <a:t>address</a:t>
              </a:r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1262" y="2496"/>
              <a:ext cx="178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target</a:t>
              </a:r>
            </a:p>
          </p:txBody>
        </p:sp>
        <p:sp>
          <p:nvSpPr>
            <p:cNvPr id="238" name="Rectangle 237"/>
            <p:cNvSpPr>
              <a:spLocks noChangeArrowheads="1"/>
            </p:cNvSpPr>
            <p:nvPr/>
          </p:nvSpPr>
          <p:spPr bwMode="auto">
            <a:xfrm>
              <a:off x="1262" y="2403"/>
              <a:ext cx="271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direction</a:t>
              </a:r>
            </a:p>
          </p:txBody>
        </p:sp>
        <p:sp>
          <p:nvSpPr>
            <p:cNvPr id="239" name="Rectangle 238"/>
            <p:cNvSpPr>
              <a:spLocks noChangeArrowheads="1"/>
            </p:cNvSpPr>
            <p:nvPr/>
          </p:nvSpPr>
          <p:spPr bwMode="auto">
            <a:xfrm rot="5400000" flipH="1">
              <a:off x="1062" y="2525"/>
              <a:ext cx="303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alloc/updt</a:t>
              </a:r>
            </a:p>
          </p:txBody>
        </p:sp>
        <p:sp>
          <p:nvSpPr>
            <p:cNvPr id="187" name="Line 186"/>
            <p:cNvSpPr>
              <a:spLocks noChangeShapeType="1"/>
            </p:cNvSpPr>
            <p:nvPr/>
          </p:nvSpPr>
          <p:spPr bwMode="auto">
            <a:xfrm rot="16200000" flipH="1">
              <a:off x="2582" y="68"/>
              <a:ext cx="0" cy="27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63" name="Audio 26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2763518"/>
      </p:ext>
    </p:extLst>
  </p:cSld>
  <p:clrMapOvr>
    <a:masterClrMapping/>
  </p:clrMapOvr>
  <p:transition advTm="9799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3"/>
                </p:tgtEl>
              </p:cMediaNode>
            </p:audio>
          </p:childTnLst>
        </p:cTn>
      </p:par>
    </p:tnLst>
    <p:bldLst>
      <p:bldP spid="25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519" x="4965700" y="5465763"/>
          <p14:tracePt t="4530" x="4679950" y="5330825"/>
          <p14:tracePt t="4542" x="4241800" y="5018088"/>
          <p14:tracePt t="4554" x="3795713" y="4625975"/>
          <p14:tracePt t="4568" x="2911475" y="4125913"/>
          <p14:tracePt t="4583" x="2509838" y="3697288"/>
          <p14:tracePt t="4600" x="1874838" y="3268663"/>
          <p14:tracePt t="4619" x="1482725" y="2751138"/>
          <p14:tracePt t="4633" x="1438275" y="2687638"/>
          <p14:tracePt t="4650" x="1438275" y="2633663"/>
          <p14:tracePt t="4926" x="1438275" y="2589213"/>
          <p14:tracePt t="4938" x="1411288" y="2544763"/>
          <p14:tracePt t="4950" x="1384300" y="2473325"/>
          <p14:tracePt t="4967" x="1160463" y="2009775"/>
          <p14:tracePt t="4983" x="1036638" y="1874838"/>
          <p14:tracePt t="5000" x="795338" y="1670050"/>
          <p14:tracePt t="5018" x="598488" y="1438275"/>
          <p14:tracePt t="5033" x="554038" y="1401763"/>
          <p14:tracePt t="5050" x="517525" y="1366838"/>
          <p14:tracePt t="5083" x="517525" y="1357313"/>
          <p14:tracePt t="5141" x="536575" y="1347788"/>
          <p14:tracePt t="5153" x="561975" y="1347788"/>
          <p14:tracePt t="5167" x="581025" y="1347788"/>
          <p14:tracePt t="5184" x="633413" y="1347788"/>
          <p14:tracePt t="5202" x="714375" y="1347788"/>
          <p14:tracePt t="5217" x="768350" y="1347788"/>
          <p14:tracePt t="5233" x="893763" y="1347788"/>
          <p14:tracePt t="5250" x="1009650" y="1322388"/>
          <p14:tracePt t="5267" x="1411288" y="1258888"/>
          <p14:tracePt t="5284" x="1938338" y="1214438"/>
          <p14:tracePt t="5300" x="2133600" y="1214438"/>
          <p14:tracePt t="5317" x="2473325" y="1214438"/>
          <p14:tracePt t="5335" x="2776538" y="1214438"/>
          <p14:tracePt t="5350" x="2894013" y="1231900"/>
          <p14:tracePt t="5367" x="3054350" y="1258888"/>
          <p14:tracePt t="5383" x="3089275" y="1258888"/>
          <p14:tracePt t="5400" x="3125788" y="1258888"/>
          <p14:tracePt t="5560" x="3125788" y="1268413"/>
          <p14:tracePt t="5572" x="3125788" y="1285875"/>
          <p14:tracePt t="5584" x="3125788" y="1312863"/>
          <p14:tracePt t="5601" x="3125788" y="1419225"/>
          <p14:tracePt t="5617" x="3125788" y="1465263"/>
          <p14:tracePt t="5634" x="3125788" y="1589088"/>
          <p14:tracePt t="5652" x="3125788" y="1866900"/>
          <p14:tracePt t="5667" x="3125788" y="2205038"/>
          <p14:tracePt t="5683" x="3152775" y="2724150"/>
          <p14:tracePt t="5700" x="3152775" y="2857500"/>
          <p14:tracePt t="5717" x="3152775" y="3197225"/>
          <p14:tracePt t="5734" x="3179763" y="3482975"/>
          <p14:tracePt t="5750" x="3197225" y="3616325"/>
          <p14:tracePt t="5767" x="3295650" y="3938588"/>
          <p14:tracePt t="5785" x="3375025" y="4081463"/>
          <p14:tracePt t="5800" x="3411538" y="4143375"/>
          <p14:tracePt t="5818" x="3446463" y="4241800"/>
          <p14:tracePt t="6113" x="3429000" y="4241800"/>
          <p14:tracePt t="6124" x="3402013" y="4241800"/>
          <p14:tracePt t="6136" x="3348038" y="4241800"/>
          <p14:tracePt t="6150" x="3259138" y="4232275"/>
          <p14:tracePt t="6167" x="2938463" y="4170363"/>
          <p14:tracePt t="6184" x="2562225" y="4108450"/>
          <p14:tracePt t="6200" x="2428875" y="4098925"/>
          <p14:tracePt t="6217" x="2241550" y="4071938"/>
          <p14:tracePt t="6235" x="2152650" y="4062413"/>
          <p14:tracePt t="6250" x="2116138" y="4054475"/>
          <p14:tracePt t="6267" x="2054225" y="4000500"/>
          <p14:tracePt t="6284" x="2009775" y="3938588"/>
          <p14:tracePt t="6583" x="2009775" y="3929063"/>
          <p14:tracePt t="6594" x="2027238" y="3929063"/>
          <p14:tracePt t="6606" x="2044700" y="3911600"/>
          <p14:tracePt t="6618" x="2081213" y="3894138"/>
          <p14:tracePt t="6634" x="2224088" y="3822700"/>
          <p14:tracePt t="6650" x="2347913" y="3724275"/>
          <p14:tracePt t="6667" x="2589213" y="3571875"/>
          <p14:tracePt t="6684" x="2786063" y="3509963"/>
          <p14:tracePt t="6700" x="2857500" y="3500438"/>
          <p14:tracePt t="7012" x="2840038" y="3500438"/>
          <p14:tracePt t="7025" x="2786063" y="3500438"/>
          <p14:tracePt t="7037" x="2732088" y="3500438"/>
          <p14:tracePt t="7053" x="2500313" y="3482975"/>
          <p14:tracePt t="7068" x="2330450" y="3438525"/>
          <p14:tracePt t="7084" x="2036763" y="3303588"/>
          <p14:tracePt t="7101" x="1874838" y="3160713"/>
          <p14:tracePt t="7117" x="1714500" y="3027363"/>
          <p14:tracePt t="7134" x="1608138" y="2928938"/>
          <p14:tracePt t="7151" x="1554163" y="2884488"/>
          <p14:tracePt t="7167" x="1455738" y="2697163"/>
          <p14:tracePt t="7504" x="1455738" y="2643188"/>
          <p14:tracePt t="7516" x="1473200" y="2589213"/>
          <p14:tracePt t="7534" x="1536700" y="2517775"/>
          <p14:tracePt t="7551" x="1589088" y="2465388"/>
          <p14:tracePt t="7568" x="1731963" y="2357438"/>
          <p14:tracePt t="7584" x="1822450" y="2303463"/>
          <p14:tracePt t="7601" x="1847850" y="2286000"/>
          <p14:tracePt t="7617" x="1901825" y="2259013"/>
          <p14:tracePt t="7636" x="1919288" y="2259013"/>
          <p14:tracePt t="7651" x="1928813" y="2259013"/>
          <p14:tracePt t="7668" x="1946275" y="2259013"/>
          <p14:tracePt t="7922" x="2036763" y="2251075"/>
          <p14:tracePt t="7934" x="2205038" y="2214563"/>
          <p14:tracePt t="7952" x="2562225" y="2187575"/>
          <p14:tracePt t="7968" x="2705100" y="2187575"/>
          <p14:tracePt t="7984" x="2867025" y="2170113"/>
          <p14:tracePt t="8001" x="2928938" y="2187575"/>
          <p14:tracePt t="8018" x="2982913" y="2205038"/>
          <p14:tracePt t="8034" x="3000375" y="2205038"/>
          <p14:tracePt t="8354" x="3044825" y="2143125"/>
          <p14:tracePt t="8367" x="3116263" y="2098675"/>
          <p14:tracePt t="8384" x="3214688" y="2027238"/>
          <p14:tracePt t="8403" x="3251200" y="1965325"/>
          <p14:tracePt t="8418" x="3251200" y="1938338"/>
          <p14:tracePt t="8434" x="3179763" y="1758950"/>
          <p14:tracePt t="8451" x="3098800" y="1697038"/>
          <p14:tracePt t="8468" x="2840038" y="1581150"/>
          <p14:tracePt t="8484" x="2571750" y="1554163"/>
          <p14:tracePt t="8501" x="2428875" y="1554163"/>
          <p14:tracePt t="8518" x="2098675" y="1670050"/>
          <p14:tracePt t="8904" x="2098675" y="1687513"/>
          <p14:tracePt t="8915" x="2098675" y="1731963"/>
          <p14:tracePt t="8934" x="2098675" y="1830388"/>
          <p14:tracePt t="8951" x="2089150" y="1893888"/>
          <p14:tracePt t="8968" x="2036763" y="2081213"/>
          <p14:tracePt t="8986" x="1946275" y="2276475"/>
          <p14:tracePt t="9001" x="1901825" y="2322513"/>
          <p14:tracePt t="9018" x="1768475" y="2446338"/>
          <p14:tracePt t="9283" x="1758950" y="2446338"/>
          <p14:tracePt t="9295" x="1741488" y="2465388"/>
          <p14:tracePt t="9307" x="1724025" y="2465388"/>
          <p14:tracePt t="9320" x="1697038" y="2465388"/>
          <p14:tracePt t="9335" x="1598613" y="2482850"/>
          <p14:tracePt t="9351" x="1544638" y="2490788"/>
          <p14:tracePt t="9368" x="1428750" y="2571750"/>
          <p14:tracePt t="9384" x="1285875" y="2625725"/>
          <p14:tracePt t="9401" x="1214438" y="2643188"/>
          <p14:tracePt t="9418" x="1108075" y="2687638"/>
          <p14:tracePt t="9435" x="1027113" y="2705100"/>
          <p14:tracePt t="9451" x="973138" y="2705100"/>
          <p14:tracePt t="9468" x="866775" y="2687638"/>
          <p14:tracePt t="9485" x="822325" y="2589213"/>
          <p14:tracePt t="9783" x="822325" y="2581275"/>
          <p14:tracePt t="9796" x="803275" y="2571750"/>
          <p14:tracePt t="9808" x="785813" y="2562225"/>
          <p14:tracePt t="9821" x="758825" y="2554288"/>
          <p14:tracePt t="9835" x="704850" y="2536825"/>
          <p14:tracePt t="9851" x="679450" y="2527300"/>
          <p14:tracePt t="9868" x="669925" y="2527300"/>
          <p14:tracePt t="9885" x="652463" y="2527300"/>
          <p14:tracePt t="9918" x="642938" y="2527300"/>
          <p14:tracePt t="9935" x="633413" y="2527300"/>
          <p14:tracePt t="10059" x="660400" y="2527300"/>
          <p14:tracePt t="10072" x="679450" y="2527300"/>
          <p14:tracePt t="10085" x="714375" y="2517775"/>
          <p14:tracePt t="10101" x="803275" y="2500313"/>
          <p14:tracePt t="10118" x="847725" y="2490788"/>
          <p14:tracePt t="10135" x="965200" y="2490788"/>
          <p14:tracePt t="10151" x="1108075" y="2490788"/>
          <p14:tracePt t="10168" x="1160463" y="2490788"/>
          <p14:tracePt t="10185" x="1330325" y="2500313"/>
          <p14:tracePt t="10203" x="1536700" y="2500313"/>
          <p14:tracePt t="10218" x="1608138" y="2500313"/>
          <p14:tracePt t="10235" x="1697038" y="2500313"/>
          <p14:tracePt t="10251" x="1731963" y="2500313"/>
          <p14:tracePt t="10268" x="1812925" y="2500313"/>
          <p14:tracePt t="10285" x="1911350" y="2500313"/>
          <p14:tracePt t="10302" x="1946275" y="2500313"/>
          <p14:tracePt t="10318" x="1982788" y="2509838"/>
          <p14:tracePt t="10335" x="2000250" y="2509838"/>
          <p14:tracePt t="10632" x="2000250" y="2517775"/>
          <p14:tracePt t="10644" x="2000250" y="2527300"/>
          <p14:tracePt t="10656" x="2000250" y="2544763"/>
          <p14:tracePt t="10669" x="2000250" y="2562225"/>
          <p14:tracePt t="10685" x="2000250" y="2652713"/>
          <p14:tracePt t="10702" x="2000250" y="2687638"/>
          <p14:tracePt t="10718" x="2000250" y="2741613"/>
          <p14:tracePt t="10735" x="2000250" y="2803525"/>
          <p14:tracePt t="10751" x="2000250" y="2840038"/>
          <p14:tracePt t="10768" x="2000250" y="2919413"/>
          <p14:tracePt t="10785" x="2000250" y="2928938"/>
          <p14:tracePt t="12002" x="1973263" y="2928938"/>
          <p14:tracePt t="12014" x="1955800" y="2928938"/>
          <p14:tracePt t="12026" x="1911350" y="2919413"/>
          <p14:tracePt t="12038" x="1874838" y="2911475"/>
          <p14:tracePt t="12054" x="1795463" y="2901950"/>
          <p14:tracePt t="12070" x="1768475" y="2894013"/>
          <p14:tracePt t="12085" x="1741488" y="2894013"/>
          <p14:tracePt t="12102" x="1731963" y="2894013"/>
          <p14:tracePt t="12135" x="1724025" y="2894013"/>
          <p14:tracePt t="12688" x="1714500" y="2894013"/>
          <p14:tracePt t="12699" x="1697038" y="2894013"/>
          <p14:tracePt t="12712" x="1679575" y="2901950"/>
          <p14:tracePt t="12724" x="1660525" y="2901950"/>
          <p14:tracePt t="12738" x="1589088" y="2901950"/>
          <p14:tracePt t="12752" x="1536700" y="2901950"/>
          <p14:tracePt t="12769" x="1438275" y="2919413"/>
          <p14:tracePt t="12785" x="1384300" y="2928938"/>
          <p14:tracePt t="12803" x="1357313" y="2938463"/>
          <p14:tracePt t="12820" x="1347788" y="2946400"/>
          <p14:tracePt t="12836" x="1339850" y="2955925"/>
          <p14:tracePt t="13250" x="1330325" y="2938463"/>
          <p14:tracePt t="13263" x="1322388" y="2928938"/>
          <p14:tracePt t="13275" x="1322388" y="2911475"/>
          <p14:tracePt t="13288" x="1312863" y="2894013"/>
          <p14:tracePt t="13303" x="1276350" y="2813050"/>
          <p14:tracePt t="13320" x="1258888" y="2741613"/>
          <p14:tracePt t="13336" x="1241425" y="2732088"/>
          <p14:tracePt t="13352" x="1223963" y="2724150"/>
          <p14:tracePt t="13369" x="1204913" y="2714625"/>
          <p14:tracePt t="13385" x="1160463" y="2714625"/>
          <p14:tracePt t="13403" x="1108075" y="2714625"/>
          <p14:tracePt t="13419" x="1081088" y="2714625"/>
          <p14:tracePt t="13436" x="1036638" y="2714625"/>
          <p14:tracePt t="13453" x="1017588" y="2714625"/>
          <p14:tracePt t="13469" x="1000125" y="2697163"/>
          <p14:tracePt t="13904" x="1027113" y="2697163"/>
          <p14:tracePt t="13916" x="1044575" y="2697163"/>
          <p14:tracePt t="13928" x="1054100" y="2697163"/>
          <p14:tracePt t="13940" x="1071563" y="2697163"/>
          <p14:tracePt t="13952" x="1089025" y="2714625"/>
          <p14:tracePt t="13969" x="1125538" y="2732088"/>
          <p14:tracePt t="13986" x="1160463" y="2751138"/>
          <p14:tracePt t="14002" x="1169988" y="2759075"/>
          <p14:tracePt t="14019" x="1204913" y="2776538"/>
          <p14:tracePt t="14037" x="1214438" y="2776538"/>
          <p14:tracePt t="14053" x="1250950" y="2803525"/>
          <p14:tracePt t="14467" x="1250950" y="2830513"/>
          <p14:tracePt t="14480" x="1250950" y="2847975"/>
          <p14:tracePt t="14492" x="1250950" y="2874963"/>
          <p14:tracePt t="14504" x="1250950" y="2901950"/>
          <p14:tracePt t="14519" x="1250950" y="2965450"/>
          <p14:tracePt t="14536" x="1250950" y="3000375"/>
          <p14:tracePt t="14553" x="1250950" y="3116263"/>
          <p14:tracePt t="14570" x="1258888" y="3160713"/>
          <p14:tracePt t="14586" x="1268413" y="3170238"/>
          <p14:tracePt t="14868" x="1258888" y="3179763"/>
          <p14:tracePt t="14879" x="1241425" y="3179763"/>
          <p14:tracePt t="14892" x="1223963" y="3170238"/>
          <p14:tracePt t="14906" x="1098550" y="3036888"/>
          <p14:tracePt t="14919" x="1036638" y="2982913"/>
          <p14:tracePt t="14937" x="911225" y="2867025"/>
          <p14:tracePt t="14953" x="847725" y="2813050"/>
          <p14:tracePt t="14969" x="750888" y="2751138"/>
          <p14:tracePt t="14986" x="731838" y="2732088"/>
          <p14:tracePt t="15003" x="704850" y="2724150"/>
          <p14:tracePt t="15050" x="704850" y="2714625"/>
          <p14:tracePt t="15062" x="696913" y="2714625"/>
          <p14:tracePt t="15074" x="687388" y="2697163"/>
          <p14:tracePt t="15087" x="679450" y="2687638"/>
          <p14:tracePt t="15408" x="687388" y="2687638"/>
          <p14:tracePt t="15419" x="687388" y="2679700"/>
          <p14:tracePt t="15436" x="704850" y="2679700"/>
          <p14:tracePt t="15453" x="758825" y="2679700"/>
          <p14:tracePt t="15469" x="830263" y="2670175"/>
          <p14:tracePt t="15486" x="866775" y="2670175"/>
          <p14:tracePt t="15503" x="928688" y="2670175"/>
          <p14:tracePt t="15520" x="955675" y="2670175"/>
          <p14:tracePt t="15756" x="946150" y="2670175"/>
          <p14:tracePt t="15767" x="938213" y="2679700"/>
          <p14:tracePt t="15786" x="911225" y="2687638"/>
          <p14:tracePt t="15804" x="901700" y="2687638"/>
          <p14:tracePt t="15820" x="839788" y="2687638"/>
          <p14:tracePt t="15837" x="768350" y="2687638"/>
          <p14:tracePt t="15853" x="723900" y="2687638"/>
          <p14:tracePt t="15870" x="669925" y="2687638"/>
          <p14:tracePt t="15889" x="652463" y="2687638"/>
          <p14:tracePt t="15903" x="633413" y="2687638"/>
          <p14:tracePt t="15920" x="598488" y="2670175"/>
          <p14:tracePt t="19815" x="608013" y="2670175"/>
          <p14:tracePt t="19827" x="615950" y="2670175"/>
          <p14:tracePt t="19840" x="633413" y="2670175"/>
          <p14:tracePt t="19856" x="687388" y="2670175"/>
          <p14:tracePt t="19871" x="714375" y="2670175"/>
          <p14:tracePt t="19887" x="785813" y="2670175"/>
          <p14:tracePt t="19904" x="812800" y="2697163"/>
          <p14:tracePt t="19921" x="901700" y="2759075"/>
          <p14:tracePt t="19938" x="990600" y="2786063"/>
          <p14:tracePt t="24744" x="1017588" y="2786063"/>
          <p14:tracePt t="24755" x="1044575" y="2786063"/>
          <p14:tracePt t="24774" x="1098550" y="2786063"/>
          <p14:tracePt t="24789" x="1116013" y="2786063"/>
          <p14:tracePt t="24805" x="1160463" y="2786063"/>
          <p14:tracePt t="24822" x="1169988" y="2803525"/>
          <p14:tracePt t="24838" x="1187450" y="2830513"/>
          <p14:tracePt t="24855" x="1187450" y="2840038"/>
          <p14:tracePt t="27280" x="1214438" y="2840038"/>
          <p14:tracePt t="27293" x="1231900" y="2840038"/>
          <p14:tracePt t="27307" x="1268413" y="2840038"/>
          <p14:tracePt t="27324" x="1401763" y="2867025"/>
          <p14:tracePt t="27341" x="1544638" y="2938463"/>
          <p14:tracePt t="27356" x="1616075" y="3009900"/>
          <p14:tracePt t="27373" x="1758950" y="3044825"/>
          <p14:tracePt t="27853" x="1751013" y="3044825"/>
          <p14:tracePt t="27865" x="1731963" y="3044825"/>
          <p14:tracePt t="27877" x="1697038" y="3000375"/>
          <p14:tracePt t="27889" x="1616075" y="2965450"/>
          <p14:tracePt t="27906" x="1473200" y="2894013"/>
          <p14:tracePt t="27926" x="1347788" y="2822575"/>
          <p14:tracePt t="27939" x="1295400" y="2795588"/>
          <p14:tracePt t="27957" x="1231900" y="2776538"/>
          <p14:tracePt t="27973" x="1204913" y="2768600"/>
          <p14:tracePt t="27989" x="1196975" y="2741613"/>
          <p14:tracePt t="28007" x="1187450" y="2679700"/>
          <p14:tracePt t="39288" x="1196975" y="2705100"/>
          <p14:tracePt t="39300" x="1223963" y="2759075"/>
          <p14:tracePt t="39312" x="1223963" y="2776538"/>
          <p14:tracePt t="39326" x="1223963" y="2795588"/>
          <p14:tracePt t="39343" x="1204913" y="2822575"/>
          <p14:tracePt t="39359" x="1152525" y="2822575"/>
          <p14:tracePt t="39376" x="1108075" y="2822575"/>
          <p14:tracePt t="39392" x="990600" y="2803525"/>
          <p14:tracePt t="39411" x="874713" y="2768600"/>
          <p14:tracePt t="39426" x="830263" y="2759075"/>
          <p14:tracePt t="39442" x="768350" y="2759075"/>
          <p14:tracePt t="39459" x="750888" y="2759075"/>
          <p14:tracePt t="39476" x="714375" y="2759075"/>
          <p14:tracePt t="39708" x="723900" y="2759075"/>
          <p14:tracePt t="39719" x="768350" y="2759075"/>
          <p14:tracePt t="39731" x="839788" y="2768600"/>
          <p14:tracePt t="39744" x="938213" y="2776538"/>
          <p14:tracePt t="39759" x="1133475" y="2786063"/>
          <p14:tracePt t="39776" x="1187450" y="2786063"/>
          <p14:tracePt t="39792" x="1268413" y="2786063"/>
          <p14:tracePt t="39830" x="1276350" y="2786063"/>
          <p14:tracePt t="39932" x="1250950" y="2786063"/>
          <p14:tracePt t="39945" x="1231900" y="2786063"/>
          <p14:tracePt t="39959" x="1214438" y="2786063"/>
          <p14:tracePt t="39976" x="1152525" y="2768600"/>
          <p14:tracePt t="39995" x="1036638" y="2724150"/>
          <p14:tracePt t="40009" x="982663" y="2705100"/>
          <p14:tracePt t="40026" x="893763" y="2670175"/>
          <p14:tracePt t="40042" x="839788" y="2652713"/>
          <p14:tracePt t="40060" x="731838" y="2608263"/>
          <p14:tracePt t="40076" x="696913" y="2571750"/>
          <p14:tracePt t="40116" x="696913" y="2562225"/>
          <p14:tracePt t="40178" x="704850" y="2562225"/>
          <p14:tracePt t="40191" x="741363" y="2571750"/>
          <p14:tracePt t="40209" x="830263" y="2581275"/>
          <p14:tracePt t="40226" x="901700" y="2589213"/>
          <p14:tracePt t="40243" x="1054100" y="2625725"/>
          <p14:tracePt t="40260" x="1125538" y="2625725"/>
          <p14:tracePt t="40276" x="1143000" y="2625725"/>
          <p14:tracePt t="40292" x="1169988" y="2625725"/>
          <p14:tracePt t="40310" x="1196975" y="2643188"/>
          <p14:tracePt t="40515" x="1196975" y="2652713"/>
          <p14:tracePt t="40527" x="1187450" y="2697163"/>
          <p14:tracePt t="40543" x="1169988" y="2813050"/>
          <p14:tracePt t="40559" x="1143000" y="2990850"/>
          <p14:tracePt t="40576" x="1143000" y="3313113"/>
          <p14:tracePt t="40593" x="1143000" y="3411538"/>
          <p14:tracePt t="40609" x="1143000" y="3527425"/>
          <p14:tracePt t="40628" x="1143000" y="3598863"/>
          <p14:tracePt t="40643" x="1143000" y="3625850"/>
          <p14:tracePt t="40659" x="1133475" y="3633788"/>
          <p14:tracePt t="40676" x="1133475" y="3643313"/>
          <p14:tracePt t="40692" x="1116013" y="3660775"/>
          <p14:tracePt t="40710" x="1108075" y="3660775"/>
          <p14:tracePt t="40726" x="1081088" y="3660775"/>
          <p14:tracePt t="40743" x="1017588" y="3652838"/>
          <p14:tracePt t="40762" x="928688" y="3608388"/>
          <p14:tracePt t="40776" x="901700" y="3589338"/>
          <p14:tracePt t="40793" x="830263" y="3562350"/>
          <p14:tracePt t="40809" x="822325" y="3554413"/>
          <p14:tracePt t="40826" x="795338" y="3527425"/>
          <p14:tracePt t="40844" x="795338" y="3517900"/>
          <p14:tracePt t="40859" x="795338" y="3509963"/>
          <p14:tracePt t="40876" x="795338" y="3490913"/>
          <p14:tracePt t="40893" x="795338" y="3455988"/>
          <p14:tracePt t="40909" x="795338" y="3438525"/>
          <p14:tracePt t="40926" x="830263" y="3394075"/>
          <p14:tracePt t="40943" x="847725" y="3375025"/>
          <p14:tracePt t="40959" x="893763" y="3367088"/>
          <p14:tracePt t="40976" x="938213" y="3367088"/>
          <p14:tracePt t="40993" x="965200" y="3367088"/>
          <p14:tracePt t="41009" x="1044575" y="3367088"/>
          <p14:tracePt t="41026" x="1152525" y="3367088"/>
          <p14:tracePt t="41043" x="1204913" y="3367088"/>
          <p14:tracePt t="41059" x="1295400" y="3367088"/>
          <p14:tracePt t="41077" x="1312863" y="3367088"/>
          <p14:tracePt t="41094" x="1339850" y="3367088"/>
          <p14:tracePt t="41190" x="1330325" y="3367088"/>
          <p14:tracePt t="41202" x="1312863" y="3367088"/>
          <p14:tracePt t="41215" x="1295400" y="3367088"/>
          <p14:tracePt t="41228" x="1276350" y="3357563"/>
          <p14:tracePt t="41243" x="1223963" y="3330575"/>
          <p14:tracePt t="41259" x="1169988" y="3313113"/>
          <p14:tracePt t="41276" x="1054100" y="3295650"/>
          <p14:tracePt t="41293" x="982663" y="3286125"/>
          <p14:tracePt t="41310" x="955675" y="3286125"/>
          <p14:tracePt t="41326" x="919163" y="3286125"/>
          <p14:tracePt t="41344" x="901700" y="3286125"/>
          <p14:tracePt t="41487" x="919163" y="3286125"/>
          <p14:tracePt t="41518" x="928688" y="3286125"/>
          <p14:tracePt t="41538" x="938213" y="3286125"/>
          <p14:tracePt t="41551" x="946150" y="3286125"/>
          <p14:tracePt t="41564" x="965200" y="3286125"/>
          <p14:tracePt t="41576" x="982663" y="3286125"/>
          <p14:tracePt t="41593" x="1017588" y="3286125"/>
          <p14:tracePt t="41610" x="1044575" y="3286125"/>
          <p14:tracePt t="41876" x="1054100" y="3286125"/>
          <p14:tracePt t="41888" x="1071563" y="3286125"/>
          <p14:tracePt t="41900" x="1098550" y="3286125"/>
          <p14:tracePt t="41913" x="1152525" y="3286125"/>
          <p14:tracePt t="41926" x="1295400" y="3286125"/>
          <p14:tracePt t="41943" x="1357313" y="3286125"/>
          <p14:tracePt t="41960" x="1473200" y="3295650"/>
          <p14:tracePt t="41978" x="1581150" y="3295650"/>
          <p14:tracePt t="41993" x="1625600" y="3295650"/>
          <p14:tracePt t="42010" x="1724025" y="3295650"/>
          <p14:tracePt t="42026" x="1776413" y="3303588"/>
          <p14:tracePt t="42043" x="1830388" y="3303588"/>
          <p14:tracePt t="42060" x="1857375" y="3303588"/>
          <p14:tracePt t="42077" x="1874838" y="3303588"/>
          <p14:tracePt t="42094" x="1884363" y="3295650"/>
          <p14:tracePt t="42183" x="1874838" y="3295650"/>
          <p14:tracePt t="42196" x="1857375" y="3295650"/>
          <p14:tracePt t="42210" x="1830388" y="3295650"/>
          <p14:tracePt t="42226" x="1751013" y="3295650"/>
          <p14:tracePt t="42243" x="1554163" y="3295650"/>
          <p14:tracePt t="42260" x="1428750" y="3286125"/>
          <p14:tracePt t="42277" x="1125538" y="3286125"/>
          <p14:tracePt t="42295" x="866775" y="3276600"/>
          <p14:tracePt t="42310" x="785813" y="3276600"/>
          <p14:tracePt t="42326" x="723900" y="3268663"/>
          <p14:tracePt t="42673" x="785813" y="3241675"/>
          <p14:tracePt t="42689" x="847725" y="3214688"/>
          <p14:tracePt t="42705" x="955675" y="3116263"/>
          <p14:tracePt t="42717" x="1000125" y="3098800"/>
          <p14:tracePt t="42729" x="1017588" y="3089275"/>
          <p14:tracePt t="42744" x="1054100" y="3081338"/>
          <p14:tracePt t="42760" x="1062038" y="3081338"/>
          <p14:tracePt t="43256" x="1036638" y="3081338"/>
          <p14:tracePt t="43268" x="1009650" y="3081338"/>
          <p14:tracePt t="43280" x="982663" y="3081338"/>
          <p14:tracePt t="43293" x="955675" y="3054350"/>
          <p14:tracePt t="43310" x="911225" y="3062288"/>
          <p14:tracePt t="43328" x="874713" y="3062288"/>
          <p14:tracePt t="43344" x="857250" y="3062288"/>
          <p14:tracePt t="43361" x="839788" y="3071813"/>
          <p14:tracePt t="43379" x="812800" y="3071813"/>
          <p14:tracePt t="43393" x="803275" y="3071813"/>
          <p14:tracePt t="43410" x="803275" y="3081338"/>
          <p14:tracePt t="43471" x="830263" y="3081338"/>
          <p14:tracePt t="43482" x="884238" y="3081338"/>
          <p14:tracePt t="43494" x="928688" y="3071813"/>
          <p14:tracePt t="43512" x="1081088" y="3054350"/>
          <p14:tracePt t="43527" x="1169988" y="3054350"/>
          <p14:tracePt t="43543" x="1347788" y="3017838"/>
          <p14:tracePt t="43560" x="1428750" y="3009900"/>
          <p14:tracePt t="43577" x="1598613" y="2973388"/>
          <p14:tracePt t="43594" x="1724025" y="2938463"/>
          <p14:tracePt t="43610" x="1758950" y="2938463"/>
          <p14:tracePt t="43627" x="1795463" y="2928938"/>
          <p14:tracePt t="43850" x="1785938" y="2928938"/>
          <p14:tracePt t="43861" x="1776413" y="2938463"/>
          <p14:tracePt t="43880" x="1758950" y="2946400"/>
          <p14:tracePt t="43894" x="1731963" y="2965450"/>
          <p14:tracePt t="43911" x="1616075" y="2982913"/>
          <p14:tracePt t="43927" x="1544638" y="2990850"/>
          <p14:tracePt t="43944" x="1411288" y="3000375"/>
          <p14:tracePt t="43961" x="1276350" y="3000375"/>
          <p14:tracePt t="43977" x="1241425" y="3000375"/>
          <p14:tracePt t="43993" x="1196975" y="3000375"/>
          <p14:tracePt t="44012" x="1152525" y="3000375"/>
          <p14:tracePt t="44027" x="1116013" y="2973388"/>
          <p14:tracePt t="44401" x="1036638" y="2919413"/>
          <p14:tracePt t="44414" x="955675" y="2894013"/>
          <p14:tracePt t="44427" x="857250" y="2867025"/>
          <p14:tracePt t="44444" x="731838" y="2822575"/>
          <p14:tracePt t="44460" x="704850" y="2795588"/>
          <p14:tracePt t="44477" x="679450" y="2768600"/>
          <p14:tracePt t="44494" x="669925" y="2732088"/>
          <p14:tracePt t="44510" x="669925" y="2724150"/>
          <p14:tracePt t="44527" x="669925" y="2705100"/>
          <p14:tracePt t="46120" x="758825" y="2679700"/>
          <p14:tracePt t="46131" x="795338" y="2679700"/>
          <p14:tracePt t="46144" x="830263" y="2679700"/>
          <p14:tracePt t="46161" x="955675" y="2732088"/>
          <p14:tracePt t="46178" x="990600" y="2751138"/>
          <p14:tracePt t="46194" x="1009650" y="2786063"/>
          <p14:tracePt t="46227" x="1017588" y="2786063"/>
          <p14:tracePt t="46273" x="1027113" y="2786063"/>
          <p14:tracePt t="46376" x="1000125" y="2786063"/>
          <p14:tracePt t="46387" x="965200" y="2786063"/>
          <p14:tracePt t="46399" x="919163" y="2776538"/>
          <p14:tracePt t="46412" x="866775" y="2751138"/>
          <p14:tracePt t="46427" x="758825" y="2714625"/>
          <p14:tracePt t="46444" x="731838" y="2705100"/>
          <p14:tracePt t="46508" x="741363" y="2705100"/>
          <p14:tracePt t="46519" x="750888" y="2705100"/>
          <p14:tracePt t="46532" x="776288" y="2705100"/>
          <p14:tracePt t="46544" x="812800" y="2705100"/>
          <p14:tracePt t="46561" x="965200" y="2724150"/>
          <p14:tracePt t="46578" x="1044575" y="2732088"/>
          <p14:tracePt t="46594" x="1152525" y="2732088"/>
          <p14:tracePt t="46611" x="1223963" y="2732088"/>
          <p14:tracePt t="46628" x="1250950" y="2732088"/>
          <p14:tracePt t="46644" x="1268413" y="2732088"/>
          <p14:tracePt t="46723" x="1268413" y="2741613"/>
          <p14:tracePt t="46754" x="1258888" y="2751138"/>
          <p14:tracePt t="46765" x="1231900" y="2759075"/>
          <p14:tracePt t="46778" x="1169988" y="2768600"/>
          <p14:tracePt t="46794" x="990600" y="2768600"/>
          <p14:tracePt t="46811" x="866775" y="2759075"/>
          <p14:tracePt t="46828" x="687388" y="2741613"/>
          <p14:tracePt t="46845" x="598488" y="2732088"/>
          <p14:tracePt t="46907" x="615950" y="2714625"/>
          <p14:tracePt t="46919" x="652463" y="2697163"/>
          <p14:tracePt t="47236" x="704850" y="2687638"/>
          <p14:tracePt t="47247" x="768350" y="2670175"/>
          <p14:tracePt t="47261" x="857250" y="2652713"/>
          <p14:tracePt t="47278" x="1062038" y="2616200"/>
          <p14:tracePt t="47295" x="1285875" y="2581275"/>
          <p14:tracePt t="47311" x="1393825" y="2571750"/>
          <p14:tracePt t="47328" x="1643063" y="2571750"/>
          <p14:tracePt t="47345" x="1795463" y="2581275"/>
          <p14:tracePt t="47361" x="2044700" y="2732088"/>
          <p14:tracePt t="58602" x="2081213" y="2776538"/>
          <p14:tracePt t="58613" x="2098675" y="2803525"/>
          <p14:tracePt t="58633" x="2170113" y="2919413"/>
          <p14:tracePt t="58648" x="2205038" y="2946400"/>
          <p14:tracePt t="58664" x="2241550" y="2973388"/>
          <p14:tracePt t="59031" x="2232025" y="2965450"/>
          <p14:tracePt t="59043" x="2197100" y="2946400"/>
          <p14:tracePt t="59058" x="2143125" y="2919413"/>
          <p14:tracePt t="59072" x="2036763" y="2857500"/>
          <p14:tracePt t="59085" x="1973263" y="2830513"/>
          <p14:tracePt t="59097" x="1911350" y="2795588"/>
          <p14:tracePt t="59115" x="1731963" y="2732088"/>
          <p14:tracePt t="59131" x="1670050" y="2705100"/>
          <p14:tracePt t="59148" x="1554163" y="2652713"/>
          <p14:tracePt t="59164" x="1490663" y="2598738"/>
          <p14:tracePt t="59553" x="1517650" y="2598738"/>
          <p14:tracePt t="59565" x="1581150" y="2608263"/>
          <p14:tracePt t="59581" x="1652588" y="2625725"/>
          <p14:tracePt t="59598" x="1803400" y="2670175"/>
          <p14:tracePt t="59614" x="1938338" y="2732088"/>
          <p14:tracePt t="59631" x="2009775" y="2795588"/>
          <p14:tracePt t="59648" x="2089150" y="2830513"/>
          <p14:tracePt t="59954" x="2044700" y="2847975"/>
          <p14:tracePt t="59966" x="1973263" y="2847975"/>
          <p14:tracePt t="59982" x="1758950" y="2847975"/>
          <p14:tracePt t="59998" x="1633538" y="2847975"/>
          <p14:tracePt t="60015" x="1366838" y="2847975"/>
          <p14:tracePt t="60032" x="1250950" y="2847975"/>
          <p14:tracePt t="60048" x="1062038" y="2847975"/>
          <p14:tracePt t="60065" x="928688" y="2847975"/>
          <p14:tracePt t="60082" x="874713" y="2830513"/>
          <p14:tracePt t="60098" x="857250" y="2813050"/>
          <p14:tracePt t="60351" x="803275" y="2795588"/>
          <p14:tracePt t="60363" x="731838" y="2724150"/>
          <p14:tracePt t="60381" x="625475" y="2679700"/>
          <p14:tracePt t="60398" x="581025" y="2670175"/>
          <p14:tracePt t="60415" x="536575" y="2660650"/>
          <p14:tracePt t="60432" x="527050" y="2652713"/>
          <p14:tracePt t="60484" x="527050" y="2643188"/>
          <p14:tracePt t="60495" x="527050" y="2633663"/>
          <p14:tracePt t="60508" x="527050" y="2625725"/>
          <p14:tracePt t="60524" x="527050" y="2616200"/>
          <p14:tracePt t="60537" x="527050" y="2608263"/>
          <p14:tracePt t="60549" x="527050" y="2598738"/>
          <p14:tracePt t="60565" x="554038" y="2589213"/>
          <p14:tracePt t="60582" x="561975" y="2589213"/>
          <p14:tracePt t="60598" x="608013" y="2581275"/>
          <p14:tracePt t="60617" x="696913" y="2571750"/>
          <p14:tracePt t="60631" x="776288" y="2571750"/>
          <p14:tracePt t="60648" x="928688" y="2571750"/>
          <p14:tracePt t="60665" x="1054100" y="2571750"/>
          <p14:tracePt t="60681" x="1285875" y="2571750"/>
          <p14:tracePt t="60698" x="1509713" y="2571750"/>
          <p14:tracePt t="60715" x="1616075" y="2571750"/>
          <p14:tracePt t="60731" x="1803400" y="2527300"/>
          <p14:tracePt t="60749" x="1946275" y="2473325"/>
          <p14:tracePt t="60765" x="2009775" y="2455863"/>
          <p14:tracePt t="60781" x="2116138" y="2428875"/>
          <p14:tracePt t="60799" x="2143125" y="2419350"/>
          <p14:tracePt t="60815" x="2152650" y="2411413"/>
          <p14:tracePt t="61067" x="2170113" y="2411413"/>
          <p14:tracePt t="61078" x="2187575" y="2411413"/>
          <p14:tracePt t="61090" x="2205038" y="2411413"/>
          <p14:tracePt t="61102" x="2232025" y="2411413"/>
          <p14:tracePt t="61115" x="2241550" y="2411413"/>
          <p14:tracePt t="61131" x="2259013" y="2411413"/>
          <p14:tracePt t="61148" x="2268538" y="2446338"/>
          <p14:tracePt t="61165" x="2268538" y="2465388"/>
          <p14:tracePt t="61181" x="2276475" y="2536825"/>
          <p14:tracePt t="61199" x="2286000" y="2643188"/>
          <p14:tracePt t="61215" x="2286000" y="2732088"/>
          <p14:tracePt t="61232" x="2286000" y="2847975"/>
          <p14:tracePt t="61248" x="2286000" y="2938463"/>
          <p14:tracePt t="61265" x="2295525" y="3054350"/>
          <p14:tracePt t="61282" x="2303463" y="3125788"/>
          <p14:tracePt t="61298" x="2303463" y="3160713"/>
          <p14:tracePt t="61315" x="2303463" y="3187700"/>
          <p14:tracePt t="61332" x="2312988" y="3214688"/>
          <p14:tracePt t="61348" x="2312988" y="3224213"/>
          <p14:tracePt t="61365" x="2312988" y="3251200"/>
          <p14:tracePt t="61398" x="2312988" y="3259138"/>
          <p14:tracePt t="61476" x="2312988" y="3268663"/>
          <p14:tracePt t="61516" x="2312988" y="3286125"/>
          <p14:tracePt t="61537" x="2312988" y="3295650"/>
          <p14:tracePt t="61557" x="2312988" y="3303588"/>
          <p14:tracePt t="61569" x="2312988" y="3313113"/>
          <p14:tracePt t="61588" x="2312988" y="3322638"/>
          <p14:tracePt t="61608" x="2312988" y="3330575"/>
          <p14:tracePt t="61621" x="2312988" y="3348038"/>
          <p14:tracePt t="61639" x="2312988" y="3357563"/>
          <p14:tracePt t="61652" x="2303463" y="3357563"/>
          <p14:tracePt t="61665" x="2303463" y="3367088"/>
          <p14:tracePt t="61682" x="2303463" y="3375025"/>
          <p14:tracePt t="61701" x="2303463" y="3384550"/>
          <p14:tracePt t="61715" x="2295525" y="3394075"/>
          <p14:tracePt t="61731" x="2286000" y="3411538"/>
          <p14:tracePt t="61765" x="2276475" y="3429000"/>
          <p14:tracePt t="61783" x="2276475" y="3438525"/>
          <p14:tracePt t="61833" x="2268538" y="3438525"/>
          <p14:tracePt t="61845" x="2259013" y="3438525"/>
          <p14:tracePt t="61856" x="2241550" y="3438525"/>
          <p14:tracePt t="61869" x="2224088" y="3446463"/>
          <p14:tracePt t="61882" x="2205038" y="3446463"/>
          <p14:tracePt t="61898" x="2143125" y="3455988"/>
          <p14:tracePt t="61915" x="2036763" y="3482975"/>
          <p14:tracePt t="61932" x="1990725" y="3490913"/>
          <p14:tracePt t="61948" x="1901825" y="3509963"/>
          <p14:tracePt t="61967" x="1768475" y="3509963"/>
          <p14:tracePt t="61982" x="1670050" y="3490913"/>
          <p14:tracePt t="61998" x="1562100" y="3490913"/>
          <p14:tracePt t="62016" x="1527175" y="3490913"/>
          <p14:tracePt t="62032" x="1465263" y="3490913"/>
          <p14:tracePt t="62048" x="1347788" y="3455988"/>
          <p14:tracePt t="62376" x="1303338" y="3455988"/>
          <p14:tracePt t="62387" x="1268413" y="3455988"/>
          <p14:tracePt t="62399" x="1223963" y="3473450"/>
          <p14:tracePt t="62416" x="1081088" y="3473450"/>
          <p14:tracePt t="62432" x="1009650" y="3473450"/>
          <p14:tracePt t="62448" x="874713" y="3473450"/>
          <p14:tracePt t="62466" x="812800" y="3473450"/>
          <p14:tracePt t="62482" x="714375" y="3473450"/>
          <p14:tracePt t="62498" x="652463" y="3465513"/>
          <p14:tracePt t="62515" x="642938" y="3465513"/>
          <p14:tracePt t="62560" x="642938" y="3455988"/>
          <p14:tracePt t="62642" x="642938" y="3446463"/>
          <p14:tracePt t="62653" x="633413" y="3429000"/>
          <p14:tracePt t="62665" x="633413" y="3402013"/>
          <p14:tracePt t="62682" x="625475" y="3286125"/>
          <p14:tracePt t="62699" x="625475" y="3232150"/>
          <p14:tracePt t="62715" x="608013" y="3081338"/>
          <p14:tracePt t="62733" x="608013" y="2857500"/>
          <p14:tracePt t="62748" x="608013" y="2813050"/>
          <p14:tracePt t="62765" x="633413" y="2741613"/>
          <p14:tracePt t="62782" x="652463" y="2724150"/>
          <p14:tracePt t="62799" x="660400" y="2714625"/>
          <p14:tracePt t="62836" x="660400" y="2705100"/>
          <p14:tracePt t="62887" x="679450" y="2697163"/>
          <p14:tracePt t="62899" x="696913" y="2687638"/>
          <p14:tracePt t="62917" x="741363" y="2679700"/>
          <p14:tracePt t="62932" x="785813" y="2679700"/>
          <p14:tracePt t="62948" x="919163" y="2679700"/>
          <p14:tracePt t="62965" x="1009650" y="2687638"/>
          <p14:tracePt t="62982" x="1204913" y="2697163"/>
          <p14:tracePt t="62999" x="1438275" y="2705100"/>
          <p14:tracePt t="63016" x="1554163" y="2705100"/>
          <p14:tracePt t="63032" x="1741488" y="2705100"/>
          <p14:tracePt t="63051" x="1955800" y="2670175"/>
          <p14:tracePt t="63066" x="2036763" y="2660650"/>
          <p14:tracePt t="63083" x="2116138" y="2608263"/>
          <p14:tracePt t="63099" x="2143125" y="2598738"/>
          <p14:tracePt t="63115" x="2197100" y="2562225"/>
          <p14:tracePt t="63132" x="2214563" y="2554288"/>
          <p14:tracePt t="63398" x="2214563" y="2581275"/>
          <p14:tracePt t="63410" x="2205038" y="2625725"/>
          <p14:tracePt t="63422" x="2197100" y="2687638"/>
          <p14:tracePt t="63434" x="2187575" y="2840038"/>
          <p14:tracePt t="63449" x="2160588" y="3027363"/>
          <p14:tracePt t="63466" x="2152650" y="3133725"/>
          <p14:tracePt t="63482" x="2143125" y="3384550"/>
          <p14:tracePt t="63501" x="2133600" y="3509963"/>
          <p14:tracePt t="63515" x="2133600" y="3562350"/>
          <p14:tracePt t="63532" x="2116138" y="3625850"/>
          <p14:tracePt t="63550" x="2116138" y="3670300"/>
          <p14:tracePt t="63828" x="2089150" y="3670300"/>
          <p14:tracePt t="63839" x="2017713" y="3670300"/>
          <p14:tracePt t="63851" x="1911350" y="3670300"/>
          <p14:tracePt t="63865" x="1795463" y="3670300"/>
          <p14:tracePt t="63882" x="1366838" y="3670300"/>
          <p14:tracePt t="63899" x="1036638" y="3643313"/>
          <p14:tracePt t="63916" x="884238" y="3633788"/>
          <p14:tracePt t="63932" x="731838" y="3608388"/>
          <p14:tracePt t="63951" x="669925" y="3571875"/>
          <p14:tracePt t="63966" x="642938" y="3562350"/>
          <p14:tracePt t="63982" x="615950" y="3536950"/>
          <p14:tracePt t="64216" x="625475" y="3509963"/>
          <p14:tracePt t="64229" x="633413" y="3473450"/>
          <p14:tracePt t="64241" x="652463" y="3419475"/>
          <p14:tracePt t="64253" x="679450" y="3375025"/>
          <p14:tracePt t="64267" x="723900" y="3295650"/>
          <p14:tracePt t="64282" x="731838" y="3268663"/>
          <p14:tracePt t="64299" x="785813" y="3089275"/>
          <p14:tracePt t="64318" x="822325" y="3000375"/>
          <p14:tracePt t="64332" x="822325" y="2973388"/>
          <p14:tracePt t="64349" x="822325" y="2911475"/>
          <p14:tracePt t="64366" x="795338" y="2874963"/>
          <p14:tracePt t="64382" x="704850" y="2776538"/>
          <p14:tracePt t="64400" x="633413" y="2633663"/>
          <p14:tracePt t="64416" x="608013" y="2589213"/>
          <p14:tracePt t="64432" x="517525" y="2509838"/>
          <p14:tracePt t="64449" x="465138" y="2490788"/>
          <p14:tracePt t="64676" x="509588" y="2465388"/>
          <p14:tracePt t="64687" x="598488" y="2384425"/>
          <p14:tracePt t="64700" x="741363" y="2339975"/>
          <p14:tracePt t="64717" x="1231900" y="2259013"/>
          <p14:tracePt t="64732" x="1428750" y="2241550"/>
          <p14:tracePt t="64749" x="1847850" y="2232025"/>
          <p14:tracePt t="64766" x="2000250" y="2232025"/>
          <p14:tracePt t="64782" x="2179638" y="2232025"/>
          <p14:tracePt t="64799" x="2251075" y="2232025"/>
          <p14:tracePt t="64816" x="2276475" y="2232025"/>
          <p14:tracePt t="64833" x="2286000" y="2251075"/>
          <p14:tracePt t="64850" x="2295525" y="2312988"/>
          <p14:tracePt t="64866" x="2295525" y="2330450"/>
          <p14:tracePt t="64882" x="2295525" y="2347913"/>
          <p14:tracePt t="64916" x="2295525" y="2357438"/>
          <p14:tracePt t="64942" x="2295525" y="2366963"/>
          <p14:tracePt t="64973" x="2295525" y="2374900"/>
          <p14:tracePt t="64984" x="2295525" y="2384425"/>
          <p14:tracePt t="64999" x="2295525" y="2393950"/>
          <p14:tracePt t="65016" x="2303463" y="2465388"/>
          <p14:tracePt t="65034" x="2322513" y="2562225"/>
          <p14:tracePt t="65049" x="2384425" y="2857500"/>
          <p14:tracePt t="65066" x="2428875" y="3429000"/>
          <p14:tracePt t="65085" x="2455863" y="3732213"/>
          <p14:tracePt t="65099" x="2455863" y="3840163"/>
          <p14:tracePt t="65116" x="2455863" y="4010025"/>
          <p14:tracePt t="65382" x="2366963" y="4010025"/>
          <p14:tracePt t="65393" x="2232025" y="3973513"/>
          <p14:tracePt t="65405" x="2000250" y="3946525"/>
          <p14:tracePt t="65418" x="1812925" y="3919538"/>
          <p14:tracePt t="65433" x="1419225" y="3857625"/>
          <p14:tracePt t="65449" x="1339850" y="3840163"/>
          <p14:tracePt t="65466" x="1241425" y="3786188"/>
          <p14:tracePt t="65483" x="1179513" y="3724275"/>
          <p14:tracePt t="65791" x="1196975" y="3687763"/>
          <p14:tracePt t="65802" x="1241425" y="3643313"/>
          <p14:tracePt t="65817" x="1312863" y="3589338"/>
          <p14:tracePt t="65833" x="1687513" y="3286125"/>
          <p14:tracePt t="65850" x="1822450" y="3187700"/>
          <p14:tracePt t="65866" x="2054225" y="3009900"/>
          <p14:tracePt t="65883" x="2224088" y="2919413"/>
          <p14:tracePt t="65899" x="2268538" y="2857500"/>
          <p14:tracePt t="66159" x="2259013" y="2857500"/>
          <p14:tracePt t="66170" x="2224088" y="2847975"/>
          <p14:tracePt t="66183" x="2152650" y="2830513"/>
          <p14:tracePt t="66200" x="1822450" y="2732088"/>
          <p14:tracePt t="66216" x="1616075" y="2652713"/>
          <p14:tracePt t="66233" x="1268413" y="2455863"/>
          <p14:tracePt t="66252" x="1044575" y="2179638"/>
          <p14:tracePt t="66266" x="982663" y="2098675"/>
          <p14:tracePt t="66283" x="866775" y="1990725"/>
          <p14:tracePt t="66300" x="822325" y="1938338"/>
          <p14:tracePt t="66317" x="768350" y="1830388"/>
          <p14:tracePt t="66333" x="741363" y="1731963"/>
          <p14:tracePt t="66349" x="731838" y="1679575"/>
          <p14:tracePt t="66486" x="741363" y="1679575"/>
          <p14:tracePt t="66498" x="750888" y="1679575"/>
          <p14:tracePt t="66517" x="785813" y="1679575"/>
          <p14:tracePt t="66533" x="803275" y="1670050"/>
          <p14:tracePt t="66550" x="866775" y="1660525"/>
          <p14:tracePt t="66569" x="1009650" y="1652588"/>
          <p14:tracePt t="66583" x="1179513" y="1633538"/>
          <p14:tracePt t="66599" x="1571625" y="1625600"/>
          <p14:tracePt t="66616" x="1822450" y="1625600"/>
          <p14:tracePt t="66633" x="2108200" y="1608138"/>
          <p14:tracePt t="66650" x="2303463" y="1562100"/>
          <p14:tracePt t="66666" x="2374900" y="1544638"/>
          <p14:tracePt t="66683" x="2500313" y="1509713"/>
          <p14:tracePt t="66701" x="2589213" y="1482725"/>
          <p14:tracePt t="66977" x="2608263" y="1482725"/>
          <p14:tracePt t="66988" x="2633663" y="1482725"/>
          <p14:tracePt t="67000" x="2670175" y="1482725"/>
          <p14:tracePt t="67018" x="2741613" y="1482725"/>
          <p14:tracePt t="67033" x="2768600" y="1490663"/>
          <p14:tracePt t="67050" x="2803525" y="1500188"/>
          <p14:tracePt t="67069" x="2847975" y="1500188"/>
          <p14:tracePt t="67083" x="2874963" y="1509713"/>
          <p14:tracePt t="67100" x="2911475" y="1517650"/>
          <p14:tracePt t="67117" x="2938463" y="1517650"/>
          <p14:tracePt t="67133" x="2982913" y="1517650"/>
          <p14:tracePt t="67151" x="3017838" y="1517650"/>
          <p14:tracePt t="67166" x="3044825" y="1517650"/>
          <p14:tracePt t="67183" x="3108325" y="1517650"/>
          <p14:tracePt t="67201" x="3170238" y="1517650"/>
          <p14:tracePt t="67217" x="3205163" y="1527175"/>
          <p14:tracePt t="67233" x="3251200" y="1527175"/>
          <p14:tracePt t="67250" x="3259138" y="1527175"/>
          <p14:tracePt t="67267" x="3286125" y="1527175"/>
          <p14:tracePt t="67284" x="3313113" y="1527175"/>
          <p14:tracePt t="67300" x="3330575" y="1527175"/>
          <p14:tracePt t="67317" x="3348038" y="1527175"/>
          <p14:tracePt t="67334" x="3357563" y="1536700"/>
          <p14:tracePt t="67350" x="3367088" y="1554163"/>
          <p14:tracePt t="67367" x="3375025" y="1554163"/>
          <p14:tracePt t="67386" x="3384550" y="1571625"/>
          <p14:tracePt t="67400" x="3384550" y="1598613"/>
          <p14:tracePt t="67417" x="3394075" y="1625600"/>
          <p14:tracePt t="67433" x="3402013" y="1643063"/>
          <p14:tracePt t="67450" x="3402013" y="1687513"/>
          <p14:tracePt t="67468" x="3375025" y="1758950"/>
          <p14:tracePt t="67483" x="3348038" y="1839913"/>
          <p14:tracePt t="67500" x="3286125" y="2000250"/>
          <p14:tracePt t="67517" x="3268663" y="2062163"/>
          <p14:tracePt t="67533" x="3251200" y="2214563"/>
          <p14:tracePt t="67550" x="3232150" y="2393950"/>
          <p14:tracePt t="67567" x="3224213" y="2438400"/>
          <p14:tracePt t="67583" x="3214688" y="2490788"/>
          <p14:tracePt t="67601" x="3205163" y="2509838"/>
          <p14:tracePt t="67796" x="3197225" y="2509838"/>
          <p14:tracePt t="67807" x="3179763" y="2509838"/>
          <p14:tracePt t="67820" x="3143250" y="2509838"/>
          <p14:tracePt t="67833" x="3062288" y="2517775"/>
          <p14:tracePt t="67850" x="2652713" y="2517775"/>
          <p14:tracePt t="67867" x="2009775" y="2473325"/>
          <p14:tracePt t="67883" x="1731963" y="2438400"/>
          <p14:tracePt t="67900" x="1401763" y="2384425"/>
          <p14:tracePt t="67918" x="1258888" y="2366963"/>
          <p14:tracePt t="67933" x="1223963" y="2366963"/>
          <p14:tracePt t="67950" x="1204913" y="2357438"/>
          <p14:tracePt t="68880" x="1196975" y="2357438"/>
          <p14:tracePt t="68892" x="1179513" y="2357438"/>
          <p14:tracePt t="68904" x="1152525" y="2347913"/>
          <p14:tracePt t="68917" x="1116013" y="2339975"/>
          <p14:tracePt t="68933" x="982663" y="2312988"/>
          <p14:tracePt t="68950" x="822325" y="2268538"/>
          <p14:tracePt t="68967" x="768350" y="2241550"/>
          <p14:tracePt t="68983" x="660400" y="2197100"/>
          <p14:tracePt t="69002" x="633413" y="2179638"/>
          <p14:tracePt t="69017" x="633413" y="2170113"/>
          <p14:tracePt t="69104" x="633413" y="2160588"/>
          <p14:tracePt t="69196" x="633413" y="2143125"/>
          <p14:tracePt t="69227" x="633413" y="2133600"/>
          <p14:tracePt t="69248" x="633413" y="2125663"/>
          <p14:tracePt t="69269" x="633413" y="2116138"/>
          <p14:tracePt t="69370" x="633413" y="2108200"/>
          <p14:tracePt t="69382" x="642938" y="2108200"/>
          <p14:tracePt t="69402" x="652463" y="2108200"/>
          <p14:tracePt t="69417" x="660400" y="2108200"/>
          <p14:tracePt t="69434" x="669925" y="2108200"/>
          <p14:tracePt t="69453" x="704850" y="2108200"/>
          <p14:tracePt t="69467" x="714375" y="2108200"/>
          <p14:tracePt t="69483" x="758825" y="2108200"/>
          <p14:tracePt t="69500" x="768350" y="2108200"/>
          <p14:tracePt t="69517" x="812800" y="2098675"/>
          <p14:tracePt t="69534" x="830263" y="2089150"/>
          <p14:tracePt t="69550" x="847725" y="2089150"/>
          <p14:tracePt t="69567" x="874713" y="2081213"/>
          <p14:tracePt t="69585" x="938213" y="2081213"/>
          <p14:tracePt t="69600" x="1000125" y="2081213"/>
          <p14:tracePt t="69617" x="1108075" y="2081213"/>
          <p14:tracePt t="69634" x="1133475" y="2081213"/>
          <p14:tracePt t="69650" x="1179513" y="2081213"/>
          <p14:tracePt t="69667" x="1196975" y="2081213"/>
          <p14:tracePt t="69684" x="1214438" y="2081213"/>
          <p14:tracePt t="69700" x="1241425" y="2081213"/>
          <p14:tracePt t="69718" x="1258888" y="2081213"/>
          <p14:tracePt t="69790" x="1258888" y="2071688"/>
          <p14:tracePt t="72408" x="1330325" y="2071688"/>
          <p14:tracePt t="72420" x="1473200" y="2071688"/>
          <p14:tracePt t="72434" x="1608138" y="2071688"/>
          <p14:tracePt t="72451" x="1990725" y="2044700"/>
          <p14:tracePt t="72468" x="2312988" y="2009775"/>
          <p14:tracePt t="72484" x="2446338" y="1990725"/>
          <p14:tracePt t="72501" x="2625725" y="1965325"/>
          <p14:tracePt t="72519" x="2697163" y="1919288"/>
          <p14:tracePt t="72534" x="2705100" y="1919288"/>
          <p14:tracePt t="72612" x="2687638" y="1919288"/>
          <p14:tracePt t="72624" x="2660650" y="1938338"/>
          <p14:tracePt t="72638" x="2625725" y="1938338"/>
          <p14:tracePt t="72653" x="2554288" y="1955800"/>
          <p14:tracePt t="72668" x="2544763" y="1955800"/>
          <p14:tracePt t="72766" x="2562225" y="1955800"/>
          <p14:tracePt t="72778" x="2589213" y="1955800"/>
          <p14:tracePt t="72790" x="2608263" y="1955800"/>
          <p14:tracePt t="72802" x="2633663" y="1965325"/>
          <p14:tracePt t="72819" x="2687638" y="1973263"/>
          <p14:tracePt t="72834" x="2705100" y="1973263"/>
          <p14:tracePt t="72851" x="2751138" y="1973263"/>
          <p14:tracePt t="72868" x="2786063" y="1973263"/>
          <p14:tracePt t="72901" x="2803525" y="1973263"/>
          <p14:tracePt t="73052" x="2813050" y="1973263"/>
          <p14:tracePt t="73063" x="2822575" y="1965325"/>
          <p14:tracePt t="73075" x="2830513" y="1965325"/>
          <p14:tracePt t="73088" x="2840038" y="1955800"/>
          <p14:tracePt t="73103" x="2847975" y="1955800"/>
          <p14:tracePt t="73154" x="2847975" y="1946275"/>
          <p14:tracePt t="73185" x="2857500" y="1946275"/>
          <p14:tracePt t="73197" x="2867025" y="1938338"/>
          <p14:tracePt t="73210" x="2874963" y="1938338"/>
          <p14:tracePt t="77287" x="2697163" y="1965325"/>
          <p14:tracePt t="77299" x="2633663" y="1982788"/>
          <p14:tracePt t="77311" x="2589213" y="2000250"/>
          <p14:tracePt t="77326" x="2517775" y="2044700"/>
          <p14:tracePt t="77338" x="2500313" y="2062163"/>
          <p14:tracePt t="77352" x="2473325" y="2089150"/>
          <p14:tracePt t="77369" x="2446338" y="2143125"/>
          <p14:tracePt t="77388" x="2428875" y="2205038"/>
          <p14:tracePt t="77402" x="2419350" y="2214563"/>
          <p14:tracePt t="77419" x="2411413" y="2214563"/>
          <p14:tracePt t="77436" x="2393950" y="2232025"/>
          <p14:tracePt t="77452" x="2384425" y="2232025"/>
          <p14:tracePt t="77500" x="2384425" y="2224088"/>
          <p14:tracePt t="77512" x="2393950" y="2214563"/>
          <p14:tracePt t="77525" x="2455863" y="2187575"/>
          <p14:tracePt t="77537" x="2536825" y="2170113"/>
          <p14:tracePt t="77553" x="2679700" y="2133600"/>
          <p14:tracePt t="77571" x="2759075" y="2125663"/>
          <p14:tracePt t="77586" x="2776538" y="2125663"/>
          <p14:tracePt t="77602" x="2813050" y="2143125"/>
          <p14:tracePt t="82797" x="2803525" y="2143125"/>
          <p14:tracePt t="82809" x="2795588" y="2143125"/>
          <p14:tracePt t="82821" x="2786063" y="2143125"/>
          <p14:tracePt t="82837" x="2751138" y="2143125"/>
          <p14:tracePt t="82854" x="2724150" y="2143125"/>
          <p14:tracePt t="82871" x="2633663" y="2143125"/>
          <p14:tracePt t="82889" x="2509838" y="2116138"/>
          <p14:tracePt t="82904" x="2446338" y="2116138"/>
          <p14:tracePt t="82920" x="2330450" y="2116138"/>
          <p14:tracePt t="82937" x="2268538" y="2116138"/>
          <p14:tracePt t="82954" x="2187575" y="2116138"/>
          <p14:tracePt t="82971" x="2133600" y="2116138"/>
          <p14:tracePt t="82988" x="2116138" y="2125663"/>
          <p14:tracePt t="83004" x="2089150" y="2133600"/>
          <p14:tracePt t="83126" x="2098675" y="2133600"/>
          <p14:tracePt t="83138" x="2108200" y="2133600"/>
          <p14:tracePt t="83154" x="2143125" y="2133600"/>
          <p14:tracePt t="83170" x="2170113" y="2133600"/>
          <p14:tracePt t="83187" x="2232025" y="2133600"/>
          <p14:tracePt t="83205" x="2276475" y="2133600"/>
          <p14:tracePt t="83221" x="2295525" y="2133600"/>
          <p14:tracePt t="83237" x="2312988" y="2133600"/>
          <p14:tracePt t="83271" x="2322513" y="2133600"/>
          <p14:tracePt t="83287" x="2339975" y="2133600"/>
          <p14:tracePt t="83304" x="2347913" y="2133600"/>
          <p14:tracePt t="85138" x="2384425" y="2143125"/>
          <p14:tracePt t="85150" x="2438400" y="2160588"/>
          <p14:tracePt t="85162" x="2517775" y="2179638"/>
          <p14:tracePt t="85175" x="2581275" y="2187575"/>
          <p14:tracePt t="85190" x="2741613" y="2224088"/>
          <p14:tracePt t="85206" x="2822575" y="2241550"/>
          <p14:tracePt t="85221" x="2982913" y="2259013"/>
          <p14:tracePt t="85238" x="3044825" y="2276475"/>
          <p14:tracePt t="85254" x="3160713" y="2303463"/>
          <p14:tracePt t="85271" x="3187700" y="2322513"/>
          <p14:tracePt t="85509" x="3259138" y="2322513"/>
          <p14:tracePt t="85521" x="3340100" y="2295525"/>
          <p14:tracePt t="85538" x="3625850" y="2268538"/>
          <p14:tracePt t="85555" x="3705225" y="2241550"/>
          <p14:tracePt t="85571" x="3867150" y="2179638"/>
          <p14:tracePt t="85588" x="3929063" y="2125663"/>
          <p14:tracePt t="85605" x="3929063" y="2116138"/>
          <p14:tracePt t="85621" x="3894138" y="2108200"/>
          <p14:tracePt t="85640" x="3724275" y="2071688"/>
          <p14:tracePt t="85654" x="3616325" y="2054225"/>
          <p14:tracePt t="85671" x="3367088" y="2044700"/>
          <p14:tracePt t="85688" x="3276600" y="2044700"/>
          <p14:tracePt t="85705" x="3108325" y="2044700"/>
          <p14:tracePt t="85722" x="3027363" y="2071688"/>
          <p14:tracePt t="85755" x="3017838" y="2071688"/>
          <p14:tracePt t="85824" x="3017838" y="2081213"/>
          <p14:tracePt t="85836" x="3017838" y="2098675"/>
          <p14:tracePt t="85854" x="3017838" y="2152650"/>
          <p14:tracePt t="85871" x="3017838" y="2179638"/>
          <p14:tracePt t="85888" x="3017838" y="2214563"/>
          <p14:tracePt t="85905" x="3017838" y="2224088"/>
          <p14:tracePt t="85921" x="3017838" y="2232025"/>
          <p14:tracePt t="85938" x="3017838" y="2241550"/>
          <p14:tracePt t="85956" x="3098800" y="2259013"/>
          <p14:tracePt t="85972" x="3152775" y="2268538"/>
          <p14:tracePt t="85988" x="3268663" y="2276475"/>
          <p14:tracePt t="86005" x="3340100" y="2276475"/>
          <p14:tracePt t="86021" x="3419475" y="2268538"/>
          <p14:tracePt t="86038" x="3446463" y="2259013"/>
          <p14:tracePt t="86284" x="3446463" y="2268538"/>
          <p14:tracePt t="86296" x="3455988" y="2276475"/>
          <p14:tracePt t="86309" x="3473450" y="2295525"/>
          <p14:tracePt t="86321" x="3500438" y="2312988"/>
          <p14:tracePt t="86338" x="3598863" y="2330450"/>
          <p14:tracePt t="86355" x="3803650" y="2330450"/>
          <p14:tracePt t="86371" x="3902075" y="2295525"/>
          <p14:tracePt t="86982" x="3857625" y="2322513"/>
          <p14:tracePt t="86994" x="3803650" y="2330450"/>
          <p14:tracePt t="87006" x="3751263" y="2339975"/>
          <p14:tracePt t="87022" x="3589338" y="2347913"/>
          <p14:tracePt t="87038" x="3473450" y="2347913"/>
          <p14:tracePt t="87055" x="3232150" y="2347913"/>
          <p14:tracePt t="87072" x="2928938" y="2322513"/>
          <p14:tracePt t="87088" x="2813050" y="2312988"/>
          <p14:tracePt t="87105" x="2625725" y="2276475"/>
          <p14:tracePt t="87122" x="2527300" y="2251075"/>
          <p14:tracePt t="87139" x="2509838" y="2224088"/>
          <p14:tracePt t="87155" x="2438400" y="2160588"/>
          <p14:tracePt t="87174" x="2357438" y="1919288"/>
          <p14:tracePt t="87188" x="2322513" y="1830388"/>
          <p14:tracePt t="87205" x="2187575" y="1660525"/>
          <p14:tracePt t="87222" x="2143125" y="1589088"/>
          <p14:tracePt t="87238" x="2027238" y="1438275"/>
          <p14:tracePt t="87256" x="1911350" y="1330325"/>
          <p14:tracePt t="87272" x="1874838" y="1322388"/>
          <p14:tracePt t="87288" x="1571625" y="1366838"/>
          <p14:tracePt t="87306" x="687388" y="1704975"/>
          <p14:tracePt t="87322" x="258763" y="1768475"/>
          <p14:tracePt t="87338" x="0" y="1822450"/>
          <p14:tracePt t="87355" x="0" y="1803400"/>
          <p14:tracePt t="87372" x="0" y="1687513"/>
          <p14:tracePt t="87388" x="0" y="1571625"/>
          <p14:tracePt t="87405" x="0" y="1554163"/>
          <p14:tracePt t="87654" x="9525" y="1554163"/>
          <p14:tracePt t="87666" x="26988" y="1554163"/>
          <p14:tracePt t="87678" x="61913" y="1554163"/>
          <p14:tracePt t="87690" x="115888" y="1544638"/>
          <p14:tracePt t="87705" x="223838" y="1536700"/>
          <p14:tracePt t="87722" x="303213" y="1527175"/>
          <p14:tracePt t="87738" x="598488" y="1455738"/>
          <p14:tracePt t="87757" x="1089025" y="1214438"/>
          <p14:tracePt t="87773" x="1446213" y="1133475"/>
          <p14:tracePt t="87788" x="2116138" y="1089025"/>
          <p14:tracePt t="87805" x="2357438" y="1089025"/>
          <p14:tracePt t="87822" x="2803525" y="1152525"/>
          <p14:tracePt t="87838" x="3000375" y="1179513"/>
          <p14:tracePt t="87855" x="3089275" y="1179513"/>
          <p14:tracePt t="87872" x="3232150" y="1179513"/>
          <p14:tracePt t="87889" x="3330575" y="1160463"/>
          <p14:tracePt t="87905" x="3348038" y="1152525"/>
          <p14:tracePt t="87922" x="3375025" y="1152525"/>
          <p14:tracePt t="87941" x="3384550" y="1152525"/>
          <p14:tracePt t="87955" x="3402013" y="1152525"/>
          <p14:tracePt t="87972" x="3455988" y="1116013"/>
          <p14:tracePt t="87989" x="3500438" y="1108075"/>
          <p14:tracePt t="88005" x="3554413" y="1089025"/>
          <p14:tracePt t="88022" x="3571875" y="1089025"/>
          <p14:tracePt t="88055" x="3571875" y="1098550"/>
          <p14:tracePt t="88074" x="3527425" y="1241425"/>
          <p14:tracePt t="88088" x="3482975" y="1411288"/>
          <p14:tracePt t="88105" x="3367088" y="1938338"/>
          <p14:tracePt t="88122" x="3313113" y="2312988"/>
          <p14:tracePt t="88139" x="3259138" y="2751138"/>
          <p14:tracePt t="88155" x="3241675" y="3108325"/>
          <p14:tracePt t="88172" x="3214688" y="3313113"/>
          <p14:tracePt t="88189" x="3179763" y="3643313"/>
          <p14:tracePt t="88206" x="3170238" y="3857625"/>
          <p14:tracePt t="88222" x="3160713" y="3983038"/>
          <p14:tracePt t="88238" x="3143250" y="4071938"/>
          <p14:tracePt t="88258" x="3116263" y="4108450"/>
          <p14:tracePt t="88272" x="3098800" y="4108450"/>
          <p14:tracePt t="88288" x="3071813" y="4116388"/>
          <p14:tracePt t="88411" x="3062288" y="4116388"/>
          <p14:tracePt t="88423" x="3017838" y="4116388"/>
          <p14:tracePt t="88439" x="2946400" y="4116388"/>
          <p14:tracePt t="88455" x="2724150" y="4116388"/>
          <p14:tracePt t="88472" x="2276475" y="4081463"/>
          <p14:tracePt t="88489" x="2036763" y="4081463"/>
          <p14:tracePt t="88506" x="1608138" y="4062413"/>
          <p14:tracePt t="88523" x="1374775" y="4071938"/>
          <p14:tracePt t="88539" x="1276350" y="4071938"/>
          <p14:tracePt t="88555" x="1241425" y="4071938"/>
          <p14:tracePt t="88605" x="1241425" y="4027488"/>
          <p14:tracePt t="88616" x="1231900" y="3990975"/>
          <p14:tracePt t="88628" x="1231900" y="3973513"/>
          <p14:tracePt t="88641" x="1223963" y="3946525"/>
          <p14:tracePt t="88656" x="1214438" y="3902075"/>
          <p14:tracePt t="88672" x="1214438" y="3884613"/>
          <p14:tracePt t="88689" x="1204913" y="3857625"/>
          <p14:tracePt t="88707" x="1196975" y="3813175"/>
          <p14:tracePt t="88722" x="1196975" y="3786188"/>
          <p14:tracePt t="88739" x="1160463" y="3652838"/>
          <p14:tracePt t="88758" x="1116013" y="3527425"/>
          <p14:tracePt t="88772" x="1081088" y="3438525"/>
          <p14:tracePt t="88789" x="1000125" y="2803525"/>
          <p14:tracePt t="88805" x="955675" y="2527300"/>
          <p14:tracePt t="88823" x="874713" y="1919288"/>
          <p14:tracePt t="88841" x="866775" y="1660525"/>
          <p14:tracePt t="88855" x="866775" y="1517650"/>
          <p14:tracePt t="88872" x="874713" y="1401763"/>
          <p14:tracePt t="88889" x="884238" y="1347788"/>
          <p14:tracePt t="88905" x="911225" y="1303338"/>
          <p14:tracePt t="89477" x="1027113" y="1285875"/>
          <p14:tracePt t="89488" x="1152525" y="1231900"/>
          <p14:tracePt t="89506" x="1687513" y="1231900"/>
          <p14:tracePt t="89523" x="1955800" y="1231900"/>
          <p14:tracePt t="89539" x="2643188" y="1285875"/>
          <p14:tracePt t="89556" x="3205163" y="1285875"/>
          <p14:tracePt t="89572" x="3384550" y="1276350"/>
          <p14:tracePt t="89589" x="3652838" y="1258888"/>
          <p14:tracePt t="89608" x="3803650" y="1214438"/>
          <p14:tracePt t="89622" x="3848100" y="1204913"/>
          <p14:tracePt t="89639" x="3919538" y="1143000"/>
          <p14:tracePt t="89656" x="3929063" y="1133475"/>
          <p14:tracePt t="89672" x="3938588" y="1133475"/>
          <p14:tracePt t="89709" x="3938588" y="1179513"/>
          <p14:tracePt t="89721" x="3938588" y="1204913"/>
          <p14:tracePt t="89740" x="3919538" y="1258888"/>
          <p14:tracePt t="89756" x="3919538" y="1285875"/>
          <p14:tracePt t="89773" x="3919538" y="1347788"/>
          <p14:tracePt t="89789" x="3919538" y="1411288"/>
          <p14:tracePt t="89806" x="3919538" y="1562100"/>
          <p14:tracePt t="89822" x="3929063" y="1768475"/>
          <p14:tracePt t="89839" x="3938588" y="1919288"/>
          <p14:tracePt t="89856" x="3938588" y="2160588"/>
          <p14:tracePt t="89873" x="3946525" y="2339975"/>
          <p14:tracePt t="89889" x="3946525" y="2446338"/>
          <p14:tracePt t="89906" x="3911600" y="2660650"/>
          <p14:tracePt t="89924" x="3875088" y="2857500"/>
          <p14:tracePt t="89939" x="3867150" y="2894013"/>
          <p14:tracePt t="89956" x="3867150" y="2938463"/>
          <p14:tracePt t="89972" x="3848100" y="2955925"/>
          <p14:tracePt t="89989" x="3840163" y="2973388"/>
          <p14:tracePt t="90007" x="3813175" y="3027363"/>
          <p14:tracePt t="90323" x="3795713" y="3036888"/>
          <p14:tracePt t="90334" x="3759200" y="3036888"/>
          <p14:tracePt t="90346" x="3732213" y="3036888"/>
          <p14:tracePt t="90360" x="3697288" y="3036888"/>
          <p14:tracePt t="90376" x="3598863" y="3036888"/>
          <p14:tracePt t="90389" x="3527425" y="3036888"/>
          <p14:tracePt t="90406" x="3375025" y="3017838"/>
          <p14:tracePt t="90422" x="3303588" y="3009900"/>
          <p14:tracePt t="90439" x="3133725" y="2990850"/>
          <p14:tracePt t="90456" x="3017838" y="2990850"/>
          <p14:tracePt t="97435" x="3251200" y="3214688"/>
          <p14:tracePt t="97447" x="3276600" y="3232150"/>
          <p14:tracePt t="97459" x="3276600" y="3241675"/>
          <p14:tracePt t="97474" x="3276600" y="3295650"/>
          <p14:tracePt t="97491" x="3268663" y="3313113"/>
          <p14:tracePt t="97508" x="3152775" y="3357563"/>
          <p14:tracePt t="97525" x="2990850" y="3394075"/>
          <p14:tracePt t="97541" x="2911475" y="3402013"/>
          <p14:tracePt t="97558" x="2705100" y="3419475"/>
          <p14:tracePt t="97576" x="2473325" y="3465513"/>
          <p14:tracePt t="97591" x="2347913" y="3465513"/>
          <p14:tracePt t="97608" x="2125663" y="3465513"/>
          <p14:tracePt t="97624" x="2036763" y="3455988"/>
          <p14:tracePt t="97641" x="1919288" y="3394075"/>
          <p14:tracePt t="97658" x="1893888" y="3313113"/>
          <p14:tracePt t="97674" x="1893888" y="3276600"/>
          <p14:tracePt t="97691" x="1911350" y="3098800"/>
          <p14:tracePt t="97710" x="1982788" y="2990850"/>
          <p14:tracePt t="97724" x="2027238" y="2946400"/>
          <p14:tracePt t="97741" x="2143125" y="2901950"/>
          <p14:tracePt t="97758" x="2224088" y="2894013"/>
          <p14:tracePt t="97775" x="2393950" y="2894013"/>
          <p14:tracePt t="97791" x="2562225" y="2894013"/>
          <p14:tracePt t="97808" x="2652713" y="2901950"/>
          <p14:tracePt t="97825" x="2795588" y="2901950"/>
          <p14:tracePt t="97842" x="2884488" y="2901950"/>
          <p14:tracePt t="97858" x="2919413" y="2901950"/>
          <p14:tracePt t="97874" x="2973388" y="2894013"/>
          <p14:tracePt t="97893" x="3071813" y="2857500"/>
          <p14:tracePt t="98200" x="3062288" y="2857500"/>
          <p14:tracePt t="98211" x="3062288" y="2884488"/>
          <p14:tracePt t="98224" x="3044825" y="2894013"/>
          <p14:tracePt t="98241" x="2928938" y="2965450"/>
          <p14:tracePt t="98258" x="2830513" y="2990850"/>
          <p14:tracePt t="98275" x="2625725" y="3044825"/>
          <p14:tracePt t="98292" x="2393950" y="3071813"/>
          <p14:tracePt t="98308" x="2276475" y="3089275"/>
          <p14:tracePt t="98325" x="2062163" y="3098800"/>
          <p14:tracePt t="98343" x="1866900" y="3098800"/>
          <p14:tracePt t="98358" x="1785938" y="3081338"/>
          <p14:tracePt t="98374" x="1652588" y="3009900"/>
          <p14:tracePt t="98391" x="1571625" y="2919413"/>
          <p14:tracePt t="98691" x="1571625" y="2901950"/>
          <p14:tracePt t="98704" x="1571625" y="2874963"/>
          <p14:tracePt t="98716" x="1571625" y="2857500"/>
          <p14:tracePt t="98728" x="1571625" y="2776538"/>
          <p14:tracePt t="98742" x="1571625" y="2643188"/>
          <p14:tracePt t="98758" x="1562100" y="2581275"/>
          <p14:tracePt t="98775" x="1562100" y="2205038"/>
          <p14:tracePt t="98794" x="1562100" y="1990725"/>
          <p14:tracePt t="98808" x="1562100" y="1919288"/>
          <p14:tracePt t="98825" x="1571625" y="1714500"/>
          <p14:tracePt t="98841" x="1598613" y="1625600"/>
          <p14:tracePt t="98858" x="1660525" y="1500188"/>
          <p14:tracePt t="98875" x="1714500" y="1411288"/>
          <p14:tracePt t="98891" x="1731963" y="1384300"/>
          <p14:tracePt t="98908" x="1758950" y="1339850"/>
          <p14:tracePt t="98925" x="1758950" y="1330325"/>
          <p14:tracePt t="98941" x="1758950" y="1322388"/>
          <p14:tracePt t="98958" x="1758950" y="1312863"/>
          <p14:tracePt t="98987" x="1768475" y="1295400"/>
          <p14:tracePt t="99018" x="1785938" y="1295400"/>
          <p14:tracePt t="99030" x="1803400" y="1276350"/>
          <p14:tracePt t="99042" x="1839913" y="1276350"/>
          <p14:tracePt t="99059" x="1965325" y="1303338"/>
          <p14:tracePt t="99075" x="2089150" y="1357313"/>
          <p14:tracePt t="99091" x="2347913" y="1401763"/>
          <p14:tracePt t="99109" x="2554288" y="1438275"/>
          <p14:tracePt t="99125" x="2847975" y="1473200"/>
          <p14:tracePt t="99141" x="3160713" y="1473200"/>
          <p14:tracePt t="99158" x="3276600" y="1473200"/>
          <p14:tracePt t="99175" x="3465513" y="1465263"/>
          <p14:tracePt t="99192" x="3608388" y="1438275"/>
          <p14:tracePt t="99208" x="3643313" y="1428750"/>
          <p14:tracePt t="99225" x="3679825" y="1401763"/>
          <p14:tracePt t="99274" x="3679825" y="1411288"/>
          <p14:tracePt t="99286" x="3679825" y="1446213"/>
          <p14:tracePt t="99299" x="3660775" y="1490663"/>
          <p14:tracePt t="99311" x="3652838" y="1554163"/>
          <p14:tracePt t="99325" x="3625850" y="1758950"/>
          <p14:tracePt t="99341" x="3616325" y="1928813"/>
          <p14:tracePt t="99358" x="3598863" y="2143125"/>
          <p14:tracePt t="99376" x="3562350" y="2357438"/>
          <p14:tracePt t="99391" x="3554413" y="2473325"/>
          <p14:tracePt t="99408" x="3517900" y="2705100"/>
          <p14:tracePt t="99425" x="3500438" y="2803525"/>
          <p14:tracePt t="99441" x="3473450" y="2955925"/>
          <p14:tracePt t="99458" x="3465513" y="3044825"/>
          <p14:tracePt t="99475" x="3465513" y="3071813"/>
          <p14:tracePt t="99492" x="3490913" y="3187700"/>
          <p14:tracePt t="99509" x="3554413" y="3322638"/>
          <p14:tracePt t="99525" x="3589338" y="3367088"/>
          <p14:tracePt t="99542" x="3625850" y="3411538"/>
          <p14:tracePt t="99560" x="3633788" y="3429000"/>
          <p14:tracePt t="99575" x="3633788" y="3446463"/>
          <p14:tracePt t="99592" x="3643313" y="3446463"/>
          <p14:tracePt t="99609" x="3643313" y="3455988"/>
          <p14:tracePt t="99625" x="3633788" y="3455988"/>
          <p14:tracePt t="99643" x="3616325" y="3455988"/>
          <p14:tracePt t="99658" x="3608388" y="3455988"/>
          <p14:tracePt t="99675" x="3581400" y="3465513"/>
          <p14:tracePt t="99693" x="3554413" y="3482975"/>
          <p14:tracePt t="99708" x="3536950" y="3509963"/>
          <p14:tracePt t="99725" x="3482975" y="3554413"/>
          <p14:tracePt t="99742" x="3438525" y="3562350"/>
          <p14:tracePt t="99758" x="3286125" y="3571875"/>
          <p14:tracePt t="99775" x="3071813" y="3571875"/>
          <p14:tracePt t="99792" x="2973388" y="3571875"/>
          <p14:tracePt t="99808" x="2714625" y="3616325"/>
          <p14:tracePt t="99826" x="2500313" y="3670300"/>
          <p14:tracePt t="99842" x="2366963" y="3697288"/>
          <p14:tracePt t="99858" x="2179638" y="3759200"/>
          <p14:tracePt t="99877" x="2081213" y="3795713"/>
          <p14:tracePt t="99892" x="2009775" y="3830638"/>
          <p14:tracePt t="99908" x="1928813" y="3830638"/>
          <p14:tracePt t="99925" x="1874838" y="3822700"/>
          <p14:tracePt t="99942" x="1741488" y="3724275"/>
          <p14:tracePt t="99958" x="1704975" y="3652838"/>
          <p14:tracePt t="100194" x="1704975" y="3643313"/>
          <p14:tracePt t="100215" x="1697038" y="3633788"/>
          <p14:tracePt t="100227" x="1687513" y="3616325"/>
          <p14:tracePt t="100242" x="1660525" y="3562350"/>
          <p14:tracePt t="100258" x="1581150" y="3295650"/>
          <p14:tracePt t="100276" x="1411288" y="2965450"/>
          <p14:tracePt t="100292" x="1322388" y="2803525"/>
          <p14:tracePt t="100308" x="1204913" y="2303463"/>
          <p14:tracePt t="100327" x="1179513" y="2108200"/>
          <p14:tracePt t="100342" x="1179513" y="2000250"/>
          <p14:tracePt t="100358" x="1179513" y="1857375"/>
          <p14:tracePt t="100375" x="1179513" y="1822450"/>
          <p14:tracePt t="100392" x="1204913" y="1768475"/>
          <p14:tracePt t="100409" x="1268413" y="1731963"/>
          <p14:tracePt t="100425" x="1322388" y="1714500"/>
          <p14:tracePt t="100442" x="1438275" y="1687513"/>
          <p14:tracePt t="100460" x="1581150" y="1679575"/>
          <p14:tracePt t="100475" x="1687513" y="1660525"/>
          <p14:tracePt t="100492" x="1973263" y="1625600"/>
          <p14:tracePt t="100508" x="2098675" y="1616075"/>
          <p14:tracePt t="100525" x="2419350" y="1598613"/>
          <p14:tracePt t="100542" x="2625725" y="1536700"/>
          <p14:tracePt t="100559" x="2697163" y="1517650"/>
          <p14:tracePt t="100575" x="2830513" y="1473200"/>
          <p14:tracePt t="100593" x="2874963" y="1428750"/>
          <p14:tracePt t="100625" x="2874963" y="1438275"/>
          <p14:tracePt t="100642" x="2874963" y="1465263"/>
          <p14:tracePt t="100658" x="2884488" y="1625600"/>
          <p14:tracePt t="100675" x="2911475" y="1839913"/>
          <p14:tracePt t="100692" x="2938463" y="2098675"/>
          <p14:tracePt t="100708" x="2982913" y="2393950"/>
          <p14:tracePt t="100726" x="3017838" y="2616200"/>
          <p14:tracePt t="100742" x="3027363" y="2687638"/>
          <p14:tracePt t="100758" x="3044825" y="2840038"/>
          <p14:tracePt t="100776" x="3054350" y="2894013"/>
          <p14:tracePt t="100792" x="3081338" y="3017838"/>
          <p14:tracePt t="100808" x="3098800" y="3108325"/>
          <p14:tracePt t="100826" x="3108325" y="3133725"/>
          <p14:tracePt t="100842" x="3116263" y="3170238"/>
          <p14:tracePt t="100858" x="3116263" y="3187700"/>
          <p14:tracePt t="100875" x="3116263" y="3197225"/>
          <p14:tracePt t="100892" x="3116263" y="3224213"/>
          <p14:tracePt t="100910" x="3116263" y="3251200"/>
          <p14:tracePt t="100925" x="3108325" y="3268663"/>
          <p14:tracePt t="100942" x="3062288" y="3313113"/>
          <p14:tracePt t="100958" x="3054350" y="3330575"/>
          <p14:tracePt t="100975" x="3027363" y="3330575"/>
          <p14:tracePt t="100992" x="3000375" y="3357563"/>
          <p14:tracePt t="101008" x="2982913" y="3357563"/>
          <p14:tracePt t="101026" x="2938463" y="3375025"/>
          <p14:tracePt t="101042" x="2884488" y="3384550"/>
          <p14:tracePt t="101059" x="2847975" y="3384550"/>
          <p14:tracePt t="101075" x="2724150" y="3384550"/>
          <p14:tracePt t="101094" x="2428875" y="3348038"/>
          <p14:tracePt t="101108" x="2205038" y="3322638"/>
          <p14:tracePt t="101126" x="1714500" y="3259138"/>
          <p14:tracePt t="101141" x="1527175" y="3214688"/>
          <p14:tracePt t="101158" x="1179513" y="3170238"/>
          <p14:tracePt t="101175" x="990600" y="3133725"/>
          <p14:tracePt t="101192" x="928688" y="3108325"/>
          <p14:tracePt t="101210" x="866775" y="3071813"/>
          <p14:tracePt t="101227" x="847725" y="3000375"/>
          <p14:tracePt t="101242" x="847725" y="2938463"/>
          <p14:tracePt t="101259" x="857250" y="2803525"/>
          <p14:tracePt t="101544" x="866775" y="2776538"/>
          <p14:tracePt t="101556" x="884238" y="2724150"/>
          <p14:tracePt t="101568" x="893763" y="2598738"/>
          <p14:tracePt t="101581" x="901700" y="2500313"/>
          <p14:tracePt t="101594" x="911225" y="2276475"/>
          <p14:tracePt t="101609" x="911225" y="1990725"/>
          <p14:tracePt t="101626" x="911225" y="1714500"/>
          <p14:tracePt t="101642" x="911225" y="1608138"/>
          <p14:tracePt t="101659" x="911225" y="1428750"/>
          <p14:tracePt t="101677" x="911225" y="1393825"/>
          <p14:tracePt t="101709" x="928688" y="1384300"/>
          <p14:tracePt t="101742" x="965200" y="1374775"/>
          <p14:tracePt t="101759" x="1044575" y="1374775"/>
          <p14:tracePt t="101776" x="1108075" y="1374775"/>
          <p14:tracePt t="101792" x="1241425" y="1384300"/>
          <p14:tracePt t="101810" x="1374775" y="1393825"/>
          <p14:tracePt t="101826" x="1455738" y="1393825"/>
          <p14:tracePt t="101842" x="1652588" y="1330325"/>
          <p14:tracePt t="101861" x="1830388" y="1258888"/>
          <p14:tracePt t="101875" x="1911350" y="1231900"/>
          <p14:tracePt t="101892" x="2044700" y="1204913"/>
          <p14:tracePt t="101909" x="2098675" y="1196975"/>
          <p14:tracePt t="101925" x="2187575" y="1196975"/>
          <p14:tracePt t="101942" x="2232025" y="1214438"/>
          <p14:tracePt t="101959" x="2251075" y="1241425"/>
          <p14:tracePt t="101976" x="2251075" y="1276350"/>
          <p14:tracePt t="101994" x="2251075" y="1330325"/>
          <p14:tracePt t="102009" x="2251075" y="1366838"/>
          <p14:tracePt t="102026" x="2241550" y="1544638"/>
          <p14:tracePt t="102042" x="2241550" y="1652588"/>
          <p14:tracePt t="102059" x="2251075" y="1946275"/>
          <p14:tracePt t="102075" x="2303463" y="2152650"/>
          <p14:tracePt t="102093" x="2312988" y="2268538"/>
          <p14:tracePt t="102109" x="2312988" y="2490788"/>
          <p14:tracePt t="102127" x="2312988" y="2544763"/>
          <p14:tracePt t="102142" x="2312988" y="2554288"/>
          <p14:tracePt t="102159" x="2312988" y="2589213"/>
          <p14:tracePt t="102444" x="2286000" y="2608263"/>
          <p14:tracePt t="102455" x="2224088" y="2616200"/>
          <p14:tracePt t="102468" x="2160588" y="2633663"/>
          <p14:tracePt t="102480" x="2081213" y="2633663"/>
          <p14:tracePt t="102494" x="1830388" y="2660650"/>
          <p14:tracePt t="102509" x="1660525" y="2670175"/>
          <p14:tracePt t="102526" x="1366838" y="2670175"/>
          <p14:tracePt t="102542" x="1214438" y="2652713"/>
          <p14:tracePt t="102559" x="1071563" y="2608263"/>
          <p14:tracePt t="102576" x="1000125" y="2554288"/>
          <p14:tracePt t="102592" x="955675" y="2455863"/>
          <p14:tracePt t="102609" x="928688" y="2401888"/>
          <p14:tracePt t="116170" x="1223963" y="2268538"/>
          <p14:tracePt t="116182" x="1598613" y="2133600"/>
          <p14:tracePt t="116196" x="1955800" y="2036763"/>
          <p14:tracePt t="116213" x="2813050" y="1847850"/>
          <p14:tracePt t="116229" x="3687763" y="1731963"/>
          <p14:tracePt t="116246" x="4037013" y="1687513"/>
          <p14:tracePt t="116263" x="4572000" y="1625600"/>
          <p14:tracePt t="116280" x="4946650" y="1598613"/>
          <p14:tracePt t="116296" x="5062538" y="1536700"/>
          <p14:tracePt t="116518" x="5010150" y="1589088"/>
          <p14:tracePt t="116530" x="4983163" y="1751013"/>
          <p14:tracePt t="116546" x="5010150" y="1973263"/>
          <p14:tracePt t="116563" x="5037138" y="2108200"/>
          <p14:tracePt t="116579" x="5081588" y="2509838"/>
          <p14:tracePt t="116598" x="5062538" y="2741613"/>
          <p14:tracePt t="116613" x="5027613" y="2901950"/>
          <p14:tracePt t="116630" x="4911725" y="3116263"/>
          <p14:tracePt t="116647" x="4875213" y="3143250"/>
          <p14:tracePt t="116663" x="4848225" y="3170238"/>
          <p14:tracePt t="116679" x="4830763" y="3179763"/>
          <p14:tracePt t="116713" x="4822825" y="3179763"/>
          <p14:tracePt t="116731" x="4813300" y="3179763"/>
          <p14:tracePt t="116746" x="4803775" y="3125788"/>
          <p14:tracePt t="116763" x="4751388" y="2884488"/>
          <p14:tracePt t="116780" x="4724400" y="2803525"/>
          <p14:tracePt t="116796" x="4670425" y="2697163"/>
          <p14:tracePt t="116813" x="4643438" y="2562225"/>
          <p14:tracePt t="116829" x="4633913" y="2393950"/>
          <p14:tracePt t="116846" x="4589463" y="2187575"/>
          <p14:tracePt t="116863" x="4562475" y="2036763"/>
          <p14:tracePt t="116879" x="4562475" y="1911350"/>
          <p14:tracePt t="116896" x="4562475" y="1785938"/>
          <p14:tracePt t="116913" x="4562475" y="1776413"/>
          <p14:tracePt t="116935" x="4562475" y="1768475"/>
          <p14:tracePt t="116948" x="4581525" y="1751013"/>
          <p14:tracePt t="116963" x="4598988" y="1741488"/>
          <p14:tracePt t="116980" x="4625975" y="1724025"/>
          <p14:tracePt t="116996" x="4660900" y="1704975"/>
          <p14:tracePt t="117013" x="4687888" y="1704975"/>
          <p14:tracePt t="117030" x="4786313" y="1704975"/>
          <p14:tracePt t="117048" x="4919663" y="1704975"/>
          <p14:tracePt t="117063" x="4973638" y="1704975"/>
          <p14:tracePt t="117079" x="5126038" y="1697038"/>
          <p14:tracePt t="117096" x="5197475" y="1697038"/>
          <p14:tracePt t="117113" x="5348288" y="1679575"/>
          <p14:tracePt t="117129" x="5554663" y="1652588"/>
          <p14:tracePt t="117146" x="5670550" y="1643063"/>
          <p14:tracePt t="117163" x="5884863" y="1643063"/>
          <p14:tracePt t="117180" x="6099175" y="1670050"/>
          <p14:tracePt t="117196" x="6197600" y="1697038"/>
          <p14:tracePt t="117213" x="6375400" y="1758950"/>
          <p14:tracePt t="117232" x="6465888" y="1795463"/>
          <p14:tracePt t="117246" x="6500813" y="1803400"/>
          <p14:tracePt t="117263" x="6545263" y="1822450"/>
          <p14:tracePt t="117509" x="6581775" y="1830388"/>
          <p14:tracePt t="117520" x="6634163" y="1830388"/>
          <p14:tracePt t="117533" x="6715125" y="1803400"/>
          <p14:tracePt t="117548" x="6848475" y="1803400"/>
          <p14:tracePt t="117563" x="6884988" y="1803400"/>
          <p14:tracePt t="117580" x="6919913" y="1803400"/>
          <p14:tracePt t="117596" x="6929438" y="1803400"/>
          <p14:tracePt t="117613" x="6938963" y="1803400"/>
          <p14:tracePt t="118244" x="6938963" y="1822450"/>
          <p14:tracePt t="118257" x="6938963" y="1884363"/>
          <p14:tracePt t="118271" x="6938963" y="1919288"/>
          <p14:tracePt t="118286" x="6938963" y="2054225"/>
          <p14:tracePt t="118298" x="6929438" y="2116138"/>
          <p14:tracePt t="118314" x="6911975" y="2205038"/>
          <p14:tracePt t="118330" x="6875463" y="2366963"/>
          <p14:tracePt t="118346" x="6840538" y="2490788"/>
          <p14:tracePt t="118363" x="6813550" y="2527300"/>
          <p14:tracePt t="118380" x="6777038" y="2571750"/>
          <p14:tracePt t="120484" x="6688138" y="2625725"/>
          <p14:tracePt t="120497" x="6643688" y="2643188"/>
          <p14:tracePt t="120515" x="6518275" y="2660650"/>
          <p14:tracePt t="120530" x="6429375" y="2660650"/>
          <p14:tracePt t="120547" x="6197600" y="2625725"/>
          <p14:tracePt t="120565" x="5830888" y="2517775"/>
          <p14:tracePt t="120580" x="5705475" y="2473325"/>
          <p14:tracePt t="120597" x="5554663" y="2393950"/>
          <p14:tracePt t="120614" x="5518150" y="2366963"/>
          <p14:tracePt t="120630" x="5438775" y="2232025"/>
          <p14:tracePt t="120975" x="5446713" y="2232025"/>
          <p14:tracePt t="120988" x="5473700" y="2224088"/>
          <p14:tracePt t="121000" x="5500688" y="2214563"/>
          <p14:tracePt t="121015" x="5589588" y="2205038"/>
          <p14:tracePt t="121031" x="5661025" y="2205038"/>
          <p14:tracePt t="121047" x="5830888" y="2205038"/>
          <p14:tracePt t="121064" x="5902325" y="2205038"/>
          <p14:tracePt t="121081" x="6037263" y="2214563"/>
          <p14:tracePt t="121097" x="6126163" y="2224088"/>
          <p14:tracePt t="121114" x="6143625" y="2241550"/>
          <p14:tracePt t="121394" x="6099175" y="2251075"/>
          <p14:tracePt t="121405" x="6000750" y="2251075"/>
          <p14:tracePt t="121418" x="5848350" y="2251075"/>
          <p14:tracePt t="121430" x="5608638" y="2251075"/>
          <p14:tracePt t="121448" x="5037138" y="2214563"/>
          <p14:tracePt t="121466" x="4633913" y="2197100"/>
          <p14:tracePt t="121482" x="4537075" y="2170113"/>
          <p14:tracePt t="121497" x="4465638" y="2160588"/>
          <p14:tracePt t="121823" x="4473575" y="2160588"/>
          <p14:tracePt t="121835" x="4500563" y="2160588"/>
          <p14:tracePt t="121847" x="4537075" y="2160588"/>
          <p14:tracePt t="121864" x="4670425" y="2170113"/>
          <p14:tracePt t="121881" x="4751388" y="2205038"/>
          <p14:tracePt t="121897" x="4894263" y="2357438"/>
          <p14:tracePt t="121915" x="5000625" y="2455863"/>
          <p14:tracePt t="121931" x="5045075" y="2500313"/>
          <p14:tracePt t="121947" x="5062538" y="2544763"/>
          <p14:tracePt t="121965" x="5062538" y="2589213"/>
          <p14:tracePt t="122181" x="5045075" y="2608263"/>
          <p14:tracePt t="122193" x="5018088" y="2625725"/>
          <p14:tracePt t="122205" x="4983163" y="2670175"/>
          <p14:tracePt t="122219" x="4929188" y="2697163"/>
          <p14:tracePt t="122232" x="4813300" y="2776538"/>
          <p14:tracePt t="122248" x="4751388" y="2803525"/>
          <p14:tracePt t="122265" x="4679950" y="2847975"/>
          <p14:tracePt t="122281" x="4660900" y="2867025"/>
          <p14:tracePt t="122580" x="4679950" y="2857500"/>
          <p14:tracePt t="122592" x="4714875" y="2830513"/>
          <p14:tracePt t="122604" x="4768850" y="2813050"/>
          <p14:tracePt t="122617" x="4822825" y="2795588"/>
          <p14:tracePt t="122631" x="4956175" y="2751138"/>
          <p14:tracePt t="122648" x="5018088" y="2732088"/>
          <p14:tracePt t="122664" x="5108575" y="2714625"/>
          <p14:tracePt t="122682" x="5126038" y="2714625"/>
          <p14:tracePt t="122743" x="5116513" y="2714625"/>
          <p14:tracePt t="122757" x="5108575" y="2714625"/>
          <p14:tracePt t="122770" x="5099050" y="2705100"/>
          <p14:tracePt t="122784" x="5062538" y="2697163"/>
          <p14:tracePt t="122798" x="5037138" y="2697163"/>
          <p14:tracePt t="122815" x="5010150" y="2679700"/>
          <p14:tracePt t="122831" x="4991100" y="2679700"/>
          <p14:tracePt t="122848" x="4965700" y="2652713"/>
          <p14:tracePt t="122866" x="4946650" y="2625725"/>
          <p14:tracePt t="122959" x="4946650" y="2616200"/>
          <p14:tracePt t="123010" x="4956175" y="2616200"/>
          <p14:tracePt t="123030" x="4965700" y="2616200"/>
          <p14:tracePt t="123043" x="4973638" y="2608263"/>
          <p14:tracePt t="123055" x="4991100" y="2598738"/>
          <p14:tracePt t="123071" x="5045075" y="2598738"/>
          <p14:tracePt t="123084" x="5072063" y="2598738"/>
          <p14:tracePt t="123098" x="5108575" y="2598738"/>
          <p14:tracePt t="123115" x="5160963" y="2598738"/>
          <p14:tracePt t="123132" x="5224463" y="2598738"/>
          <p14:tracePt t="123148" x="5259388" y="2608263"/>
          <p14:tracePt t="123165" x="5348288" y="2608263"/>
          <p14:tracePt t="123183" x="5402263" y="2616200"/>
          <p14:tracePt t="123198" x="5429250" y="2616200"/>
          <p14:tracePt t="123216" x="5465763" y="2625725"/>
          <p14:tracePt t="123232" x="5483225" y="2625725"/>
          <p14:tracePt t="123249" x="5518150" y="2643188"/>
          <p14:tracePt t="123265" x="5554663" y="2643188"/>
          <p14:tracePt t="123281" x="5572125" y="2652713"/>
          <p14:tracePt t="123299" x="5581650" y="2652713"/>
          <p14:tracePt t="123337" x="5581650" y="2660650"/>
          <p14:tracePt t="123349" x="5581650" y="2670175"/>
          <p14:tracePt t="123365" x="5572125" y="2687638"/>
          <p14:tracePt t="123381" x="5545138" y="2705100"/>
          <p14:tracePt t="123398" x="5537200" y="2732088"/>
          <p14:tracePt t="123415" x="5527675" y="2741613"/>
          <p14:tracePt t="123431" x="5510213" y="2768600"/>
          <p14:tracePt t="123736" x="5510213" y="2759075"/>
          <p14:tracePt t="123748" x="5537200" y="2759075"/>
          <p14:tracePt t="123767" x="5589588" y="2759075"/>
          <p14:tracePt t="123781" x="5626100" y="2759075"/>
          <p14:tracePt t="123798" x="5724525" y="2759075"/>
          <p14:tracePt t="123815" x="5776913" y="2759075"/>
          <p14:tracePt t="123831" x="5867400" y="2786063"/>
          <p14:tracePt t="123848" x="5929313" y="2822575"/>
          <p14:tracePt t="123865" x="5956300" y="2830513"/>
          <p14:tracePt t="123881" x="5991225" y="2857500"/>
          <p14:tracePt t="123899" x="5991225" y="2884488"/>
          <p14:tracePt t="123931" x="5991225" y="2938463"/>
          <p14:tracePt t="123948" x="5991225" y="2965450"/>
          <p14:tracePt t="123965" x="5991225" y="3017838"/>
          <p14:tracePt t="123982" x="5991225" y="3108325"/>
          <p14:tracePt t="123998" x="5991225" y="3152775"/>
          <p14:tracePt t="124015" x="5983288" y="3259138"/>
          <p14:tracePt t="124032" x="5983288" y="3322638"/>
          <p14:tracePt t="124048" x="5983288" y="3348038"/>
          <p14:tracePt t="124065" x="5983288" y="3394075"/>
          <p14:tracePt t="124081" x="5983288" y="3411538"/>
          <p14:tracePt t="124328" x="5965825" y="3419475"/>
          <p14:tracePt t="124345" x="5956300" y="3429000"/>
          <p14:tracePt t="124361" x="5857875" y="3429000"/>
          <p14:tracePt t="124378" x="5776913" y="3429000"/>
          <p14:tracePt t="124396" x="5680075" y="3429000"/>
          <p14:tracePt t="124414" x="5562600" y="3429000"/>
          <p14:tracePt t="124432" x="5099050" y="3411538"/>
          <p14:tracePt t="124450" x="5037138" y="3402013"/>
          <p14:tracePt t="124468" x="4983163" y="3375025"/>
          <p14:tracePt t="124482" x="4956175" y="3367088"/>
          <p14:tracePt t="124498" x="4929188" y="3303588"/>
          <p14:tracePt t="124515" x="4929188" y="3295650"/>
          <p14:tracePt t="124574" x="4911725" y="3295650"/>
          <p14:tracePt t="124586" x="4894263" y="3268663"/>
          <p14:tracePt t="124598" x="4884738" y="3268663"/>
          <p14:tracePt t="124615" x="4848225" y="3241675"/>
          <p14:tracePt t="124631" x="4830763" y="3232150"/>
          <p14:tracePt t="124648" x="4795838" y="3224213"/>
          <p14:tracePt t="124667" x="4768850" y="3214688"/>
          <p14:tracePt t="124681" x="4751388" y="3205163"/>
          <p14:tracePt t="124698" x="4697413" y="3197225"/>
          <p14:tracePt t="124718" x="4652963" y="3179763"/>
          <p14:tracePt t="124734" x="4633913" y="3170238"/>
          <p14:tracePt t="124748" x="4598988" y="3143250"/>
          <p14:tracePt t="124765" x="4589463" y="3133725"/>
          <p14:tracePt t="124782" x="4589463" y="3116263"/>
          <p14:tracePt t="124799" x="4589463" y="3098800"/>
          <p14:tracePt t="124815" x="4589463" y="3062288"/>
          <p14:tracePt t="124832" x="4616450" y="3009900"/>
          <p14:tracePt t="124849" x="4625975" y="2973388"/>
          <p14:tracePt t="124865" x="4670425" y="2911475"/>
          <p14:tracePt t="124882" x="4697413" y="2867025"/>
          <p14:tracePt t="124898" x="4714875" y="2840038"/>
          <p14:tracePt t="124915" x="4741863" y="2741613"/>
          <p14:tracePt t="124932" x="4759325" y="2679700"/>
          <p14:tracePt t="124948" x="4768850" y="2660650"/>
          <p14:tracePt t="124966" x="4768850" y="2643188"/>
          <p14:tracePt t="124983" x="4786313" y="2625725"/>
          <p14:tracePt t="124998" x="4795838" y="2616200"/>
          <p14:tracePt t="125015" x="4840288" y="2598738"/>
          <p14:tracePt t="125032" x="4857750" y="2589213"/>
          <p14:tracePt t="125048" x="4902200" y="2581275"/>
          <p14:tracePt t="125065" x="4965700" y="2581275"/>
          <p14:tracePt t="125082" x="5000625" y="2581275"/>
          <p14:tracePt t="125098" x="5099050" y="2581275"/>
          <p14:tracePt t="125117" x="5214938" y="2589213"/>
          <p14:tracePt t="125132" x="5276850" y="2608263"/>
          <p14:tracePt t="125148" x="5419725" y="2633663"/>
          <p14:tracePt t="125167" x="5572125" y="2660650"/>
          <p14:tracePt t="125182" x="5626100" y="2660650"/>
          <p14:tracePt t="125198" x="5759450" y="2670175"/>
          <p14:tracePt t="125216" x="5830888" y="2670175"/>
          <p14:tracePt t="125232" x="5965825" y="2679700"/>
          <p14:tracePt t="125249" x="6045200" y="2697163"/>
          <p14:tracePt t="125265" x="6062663" y="2705100"/>
          <p14:tracePt t="125282" x="6099175" y="2705100"/>
          <p14:tracePt t="125301" x="6126163" y="2705100"/>
          <p14:tracePt t="125315" x="6134100" y="2705100"/>
          <p14:tracePt t="125332" x="6143625" y="2705100"/>
          <p14:tracePt t="125424" x="6143625" y="2724150"/>
          <p14:tracePt t="125436" x="6143625" y="2741613"/>
          <p14:tracePt t="125448" x="6143625" y="2751138"/>
          <p14:tracePt t="125466" x="6134100" y="2776538"/>
          <p14:tracePt t="125484" x="6126163" y="2795588"/>
          <p14:tracePt t="125498" x="6126163" y="2803525"/>
          <p14:tracePt t="125515" x="6126163" y="2830513"/>
          <p14:tracePt t="125532" x="6126163" y="2847975"/>
          <p14:tracePt t="125548" x="6126163" y="2884488"/>
          <p14:tracePt t="125566" x="6108700" y="2955925"/>
          <p14:tracePt t="125582" x="6099175" y="3036888"/>
          <p14:tracePt t="125598" x="6089650" y="3089275"/>
          <p14:tracePt t="125617" x="6081713" y="3143250"/>
          <p14:tracePt t="125632" x="6072188" y="3170238"/>
          <p14:tracePt t="125649" x="6072188" y="3241675"/>
          <p14:tracePt t="125665" x="6072188" y="3259138"/>
          <p14:tracePt t="125682" x="6072188" y="3313113"/>
          <p14:tracePt t="125699" x="6072188" y="3340100"/>
          <p14:tracePt t="125791" x="6072188" y="3348038"/>
          <p14:tracePt t="125811" x="6072188" y="3357563"/>
          <p14:tracePt t="125842" x="6072188" y="3367088"/>
          <p14:tracePt t="125863" x="6062663" y="3375025"/>
          <p14:tracePt t="125893" x="6054725" y="3384550"/>
          <p14:tracePt t="125914" x="6045200" y="3394075"/>
          <p14:tracePt t="125926" x="6037263" y="3394075"/>
          <p14:tracePt t="125945" x="6027738" y="3394075"/>
          <p14:tracePt t="125956" x="6018213" y="3394075"/>
          <p14:tracePt t="125969" x="6010275" y="3394075"/>
          <p14:tracePt t="125982" x="6000750" y="3402013"/>
          <p14:tracePt t="125999" x="5991225" y="3402013"/>
          <p14:tracePt t="126057" x="5983288" y="3402013"/>
          <p14:tracePt t="126098" x="5973763" y="3411538"/>
          <p14:tracePt t="126118" x="5965825" y="3419475"/>
          <p14:tracePt t="126130" x="5956300" y="3419475"/>
          <p14:tracePt t="126149" x="5929313" y="3429000"/>
          <p14:tracePt t="126166" x="5902325" y="3429000"/>
          <p14:tracePt t="126182" x="5786438" y="3429000"/>
          <p14:tracePt t="126200" x="5402263" y="3303588"/>
          <p14:tracePt t="126216" x="5126038" y="3214688"/>
          <p14:tracePt t="126232" x="4795838" y="3125788"/>
          <p14:tracePt t="126249" x="4687888" y="3116263"/>
          <p14:tracePt t="126265" x="4562475" y="3108325"/>
          <p14:tracePt t="126282" x="4527550" y="3108325"/>
          <p14:tracePt t="126323" x="4527550" y="3098800"/>
          <p14:tracePt t="126385" x="4518025" y="3081338"/>
          <p14:tracePt t="126397" x="4510088" y="3054350"/>
          <p14:tracePt t="126415" x="4510088" y="2965450"/>
          <p14:tracePt t="126432" x="4510088" y="2911475"/>
          <p14:tracePt t="126449" x="4500563" y="2840038"/>
          <p14:tracePt t="126466" x="4500563" y="2679700"/>
          <p14:tracePt t="126482" x="4500563" y="2536825"/>
          <p14:tracePt t="126499" x="4500563" y="2465388"/>
          <p14:tracePt t="126515" x="4500563" y="2455863"/>
          <p14:tracePt t="126691" x="4510088" y="2455863"/>
          <p14:tracePt t="126703" x="4527550" y="2455863"/>
          <p14:tracePt t="126716" x="4554538" y="2455863"/>
          <p14:tracePt t="126732" x="4633913" y="2446338"/>
          <p14:tracePt t="126749" x="4687888" y="2446338"/>
          <p14:tracePt t="126766" x="4795838" y="2446338"/>
          <p14:tracePt t="126783" x="4965700" y="2438400"/>
          <p14:tracePt t="126799" x="5045075" y="2438400"/>
          <p14:tracePt t="126816" x="5232400" y="2438400"/>
          <p14:tracePt t="126833" x="5340350" y="2438400"/>
          <p14:tracePt t="126849" x="5491163" y="2438400"/>
          <p14:tracePt t="126865" x="5626100" y="2446338"/>
          <p14:tracePt t="126882" x="5670550" y="2455863"/>
          <p14:tracePt t="126899" x="5724525" y="2473325"/>
          <p14:tracePt t="126916" x="5751513" y="2473325"/>
          <p14:tracePt t="126978" x="5759450" y="2490788"/>
          <p14:tracePt t="126991" x="5768975" y="2544763"/>
          <p14:tracePt t="127003" x="5776913" y="2581275"/>
          <p14:tracePt t="127018" x="5795963" y="2679700"/>
          <p14:tracePt t="127032" x="5803900" y="2741613"/>
          <p14:tracePt t="127049" x="5803900" y="2830513"/>
          <p14:tracePt t="127066" x="5813425" y="2867025"/>
          <p14:tracePt t="127082" x="5813425" y="2911475"/>
          <p14:tracePt t="127100" x="5813425" y="2938463"/>
          <p14:tracePt t="127447" x="5803900" y="2955925"/>
          <p14:tracePt t="127461" x="5803900" y="2973388"/>
          <p14:tracePt t="127473" x="5795963" y="2990850"/>
          <p14:tracePt t="127486" x="5786438" y="3000375"/>
          <p14:tracePt t="127499" x="5776913" y="3044825"/>
          <p14:tracePt t="127516" x="5768975" y="3044825"/>
          <p14:tracePt t="127532" x="5759450" y="3062288"/>
          <p14:tracePt t="127550" x="5751513" y="3089275"/>
          <p14:tracePt t="127566" x="5741988" y="3089275"/>
          <p14:tracePt t="127582" x="5732463" y="3089275"/>
          <p14:tracePt t="127599" x="5732463" y="3098800"/>
          <p14:tracePt t="127990" x="5670550" y="3071813"/>
          <p14:tracePt t="128001" x="5572125" y="3017838"/>
          <p14:tracePt t="128016" x="5419725" y="2973388"/>
          <p14:tracePt t="128032" x="5081588" y="2840038"/>
          <p14:tracePt t="128049" x="4956175" y="2795588"/>
          <p14:tracePt t="128066" x="4751388" y="2652713"/>
          <p14:tracePt t="128082" x="4679950" y="2616200"/>
          <p14:tracePt t="128099" x="4670425" y="2589213"/>
          <p14:tracePt t="128116" x="4660900" y="2554288"/>
          <p14:tracePt t="128133" x="4660900" y="2490788"/>
          <p14:tracePt t="128430" x="4652963" y="2482850"/>
          <p14:tracePt t="128442" x="4633913" y="2465388"/>
          <p14:tracePt t="128454" x="4608513" y="2428875"/>
          <p14:tracePt t="128467" x="4581525" y="2393950"/>
          <p14:tracePt t="128483" x="4537075" y="2339975"/>
          <p14:tracePt t="128501" x="4500563" y="2276475"/>
          <p14:tracePt t="128516" x="4500563" y="2259013"/>
          <p14:tracePt t="128532" x="4500563" y="2187575"/>
          <p14:tracePt t="128549" x="4500563" y="2170113"/>
          <p14:tracePt t="128566" x="4500563" y="2143125"/>
          <p14:tracePt t="128583" x="4500563" y="2125663"/>
          <p14:tracePt t="128599" x="4510088" y="2116138"/>
          <p14:tracePt t="128616" x="4510088" y="2098675"/>
          <p14:tracePt t="128635" x="4510088" y="2089150"/>
          <p14:tracePt t="128649" x="4510088" y="2081213"/>
          <p14:tracePt t="128666" x="4518025" y="2081213"/>
          <p14:tracePt t="128685" x="4527550" y="2081213"/>
          <p14:tracePt t="128699" x="4537075" y="2071688"/>
          <p14:tracePt t="128716" x="4581525" y="2071688"/>
          <p14:tracePt t="128733" x="4598988" y="2062163"/>
          <p14:tracePt t="128750" x="4633913" y="2062163"/>
          <p14:tracePt t="128767" x="4679950" y="2062163"/>
          <p14:tracePt t="128782" x="4705350" y="2062163"/>
          <p14:tracePt t="128799" x="4830763" y="2062163"/>
          <p14:tracePt t="128818" x="5045075" y="2062163"/>
          <p14:tracePt t="128832" x="5224463" y="2062163"/>
          <p14:tracePt t="128849" x="5572125" y="2062163"/>
          <p14:tracePt t="128866" x="5705475" y="2044700"/>
          <p14:tracePt t="128883" x="5875338" y="2027238"/>
          <p14:tracePt t="128899" x="5965825" y="2017713"/>
          <p14:tracePt t="128916" x="5991225" y="2017713"/>
          <p14:tracePt t="128932" x="6045200" y="2017713"/>
          <p14:tracePt t="128950" x="6062663" y="2017713"/>
          <p14:tracePt t="128966" x="6108700" y="2036763"/>
          <p14:tracePt t="129063" x="6108700" y="2044700"/>
          <p14:tracePt t="129075" x="6099175" y="2054225"/>
          <p14:tracePt t="129087" x="6089650" y="2071688"/>
          <p14:tracePt t="129099" x="6081713" y="2089150"/>
          <p14:tracePt t="129116" x="6062663" y="2133600"/>
          <p14:tracePt t="129133" x="6054725" y="2152650"/>
          <p14:tracePt t="129149" x="6054725" y="2205038"/>
          <p14:tracePt t="129166" x="6054725" y="2259013"/>
          <p14:tracePt t="129183" x="6054725" y="2295525"/>
          <p14:tracePt t="129199" x="6054725" y="2357438"/>
          <p14:tracePt t="129218" x="6054725" y="2419350"/>
          <p14:tracePt t="129234" x="6054725" y="2438400"/>
          <p14:tracePt t="129249" x="6054725" y="2455863"/>
          <p14:tracePt t="129268" x="6054725" y="2482850"/>
          <p14:tracePt t="129350" x="6054725" y="2490788"/>
          <p14:tracePt t="129544" x="6045200" y="2490788"/>
          <p14:tracePt t="129565" x="6037263" y="2490788"/>
          <p14:tracePt t="129585" x="6018213" y="2490788"/>
          <p14:tracePt t="129597" x="6010275" y="2490788"/>
          <p14:tracePt t="129609" x="5983288" y="2490788"/>
          <p14:tracePt t="129622" x="5938838" y="2490788"/>
          <p14:tracePt t="129637" x="5822950" y="2490788"/>
          <p14:tracePt t="129649" x="5732463" y="2490788"/>
          <p14:tracePt t="129667" x="5562600" y="2490788"/>
          <p14:tracePt t="129683" x="5518150" y="2490788"/>
          <p14:tracePt t="129699" x="5438775" y="2490788"/>
          <p14:tracePt t="129719" x="5276850" y="2473325"/>
          <p14:tracePt t="129736" x="5180013" y="2446338"/>
          <p14:tracePt t="129750" x="4884738" y="2295525"/>
          <p14:tracePt t="129767" x="4751388" y="2268538"/>
          <p14:tracePt t="129783" x="4679950" y="2251075"/>
          <p14:tracePt t="130117" x="4679950" y="2214563"/>
          <p14:tracePt t="130129" x="4679950" y="2187575"/>
          <p14:tracePt t="130141" x="4679950" y="2170113"/>
          <p14:tracePt t="130154" x="4679950" y="2152650"/>
          <p14:tracePt t="130169" x="4679950" y="2116138"/>
          <p14:tracePt t="130183" x="4679950" y="2108200"/>
          <p14:tracePt t="130199" x="4679950" y="2089150"/>
          <p14:tracePt t="130217" x="4679950" y="2081213"/>
          <p14:tracePt t="130233" x="4679950" y="2071688"/>
          <p14:tracePt t="130250" x="4697413" y="2036763"/>
          <p14:tracePt t="130266" x="4705350" y="2036763"/>
          <p14:tracePt t="130283" x="4768850" y="2036763"/>
          <p14:tracePt t="130300" x="4857750" y="2098675"/>
          <p14:tracePt t="130317" x="4938713" y="2125663"/>
          <p14:tracePt t="130333" x="5116513" y="2187575"/>
          <p14:tracePt t="130349" x="5187950" y="2205038"/>
          <p14:tracePt t="130366" x="5313363" y="2205038"/>
          <p14:tracePt t="130383" x="5446713" y="2197100"/>
          <p14:tracePt t="130400" x="5483225" y="2179638"/>
          <p14:tracePt t="130416" x="5562600" y="2125663"/>
          <p14:tracePt t="130434" x="5634038" y="2000250"/>
          <p14:tracePt t="130450" x="5653088" y="1973263"/>
          <p14:tracePt t="130741" x="5670550" y="1973263"/>
          <p14:tracePt t="130754" x="5705475" y="1973263"/>
          <p14:tracePt t="130766" x="5759450" y="1973263"/>
          <p14:tracePt t="130783" x="5857875" y="1973263"/>
          <p14:tracePt t="130800" x="5894388" y="1973263"/>
          <p14:tracePt t="130816" x="5956300" y="1973263"/>
          <p14:tracePt t="130833" x="5983288" y="1973263"/>
          <p14:tracePt t="130866" x="5983288" y="1982788"/>
          <p14:tracePt t="130884" x="5991225" y="2009775"/>
          <p14:tracePt t="130900" x="6000750" y="2054225"/>
          <p14:tracePt t="130917" x="6000750" y="2133600"/>
          <p14:tracePt t="130935" x="6000750" y="2187575"/>
          <p14:tracePt t="130950" x="6000750" y="2214563"/>
          <p14:tracePt t="130967" x="6000750" y="2259013"/>
          <p14:tracePt t="130984" x="6000750" y="2286000"/>
          <p14:tracePt t="131000" x="6018213" y="2411413"/>
          <p14:tracePt t="131017" x="6054725" y="2490788"/>
          <p14:tracePt t="131033" x="6072188" y="2554288"/>
          <p14:tracePt t="131050" x="6081713" y="2633663"/>
          <p14:tracePt t="131068" x="6089650" y="2660650"/>
          <p14:tracePt t="131191" x="6089650" y="2670175"/>
          <p14:tracePt t="131211" x="6081713" y="2670175"/>
          <p14:tracePt t="131225" x="6072188" y="2679700"/>
          <p14:tracePt t="131237" x="6054725" y="2679700"/>
          <p14:tracePt t="131250" x="6037263" y="2679700"/>
          <p14:tracePt t="131267" x="5938838" y="2679700"/>
          <p14:tracePt t="131283" x="5634038" y="2598738"/>
          <p14:tracePt t="131300" x="5473700" y="2562225"/>
          <p14:tracePt t="131317" x="5259388" y="2536825"/>
          <p14:tracePt t="131333" x="5160963" y="2527300"/>
          <p14:tracePt t="131350" x="5160963" y="2517775"/>
          <p14:tracePt t="131375" x="5143500" y="2500313"/>
          <p14:tracePt t="131387" x="5143500" y="2490788"/>
          <p14:tracePt t="131671" x="5153025" y="2473325"/>
          <p14:tracePt t="131682" x="5180013" y="2473325"/>
          <p14:tracePt t="131701" x="5259388" y="2465388"/>
          <p14:tracePt t="131717" x="5303838" y="2465388"/>
          <p14:tracePt t="131734" x="5357813" y="2465388"/>
          <p14:tracePt t="131750" x="5384800" y="2465388"/>
          <p14:tracePt t="131767" x="5429250" y="2465388"/>
          <p14:tracePt t="131784" x="5456238" y="2465388"/>
          <p14:tracePt t="131800" x="5465763" y="2465388"/>
          <p14:tracePt t="131835" x="5465763" y="2473325"/>
          <p14:tracePt t="131886" x="5446713" y="2473325"/>
          <p14:tracePt t="131900" x="5429250" y="2473325"/>
          <p14:tracePt t="131917" x="5340350" y="2473325"/>
          <p14:tracePt t="131934" x="5251450" y="2473325"/>
          <p14:tracePt t="131950" x="5037138" y="2465388"/>
          <p14:tracePt t="131969" x="4857750" y="2465388"/>
          <p14:tracePt t="131984" x="4795838" y="2465388"/>
          <p14:tracePt t="132000" x="4741863" y="2455863"/>
          <p14:tracePt t="132018" x="4724400" y="2455863"/>
          <p14:tracePt t="133062" x="4751388" y="2455863"/>
          <p14:tracePt t="133076" x="4822825" y="2455863"/>
          <p14:tracePt t="133088" x="4911725" y="2455863"/>
          <p14:tracePt t="133103" x="5108575" y="2455863"/>
          <p14:tracePt t="133117" x="5205413" y="2455863"/>
          <p14:tracePt t="133134" x="5367338" y="2482850"/>
          <p14:tracePt t="133150" x="5411788" y="2482850"/>
          <p14:tracePt t="133167" x="5419725" y="2482850"/>
          <p14:tracePt t="133246" x="5429250" y="2482850"/>
          <p14:tracePt t="133259" x="5438775" y="2482850"/>
          <p14:tracePt t="133271" x="5446713" y="2482850"/>
          <p14:tracePt t="133287" x="5456238" y="2482850"/>
          <p14:tracePt t="133300" x="5465763" y="2473325"/>
          <p14:tracePt t="133318" x="5473700" y="2465388"/>
          <p14:tracePt t="133334" x="5491163" y="2446338"/>
          <p14:tracePt t="133350" x="5500688" y="2438400"/>
          <p14:tracePt t="133389" x="5500688" y="2428875"/>
          <p14:tracePt t="133402" x="5491163" y="2419350"/>
          <p14:tracePt t="133417" x="5446713" y="2393950"/>
          <p14:tracePt t="133434" x="5268913" y="2276475"/>
          <p14:tracePt t="133451" x="5062538" y="2197100"/>
          <p14:tracePt t="133468" x="4956175" y="2152650"/>
          <p14:tracePt t="133484" x="4732338" y="2089150"/>
          <p14:tracePt t="133501" x="4643438" y="2044700"/>
          <p14:tracePt t="133517" x="4633913" y="2036763"/>
          <p14:tracePt t="133584" x="4643438" y="2027238"/>
          <p14:tracePt t="133596" x="4679950" y="2017713"/>
          <p14:tracePt t="133607" x="4724400" y="2009775"/>
          <p14:tracePt t="133621" x="4768850" y="2009775"/>
          <p14:tracePt t="133634" x="4894263" y="2000250"/>
          <p14:tracePt t="133650" x="4973638" y="2000250"/>
          <p14:tracePt t="133667" x="5187950" y="2000250"/>
          <p14:tracePt t="133686" x="5402263" y="1990725"/>
          <p14:tracePt t="133700" x="5554663" y="1973263"/>
          <p14:tracePt t="133718" x="5768975" y="1955800"/>
          <p14:tracePt t="133734" x="5840413" y="1946275"/>
          <p14:tracePt t="133751" x="5965825" y="1938338"/>
          <p14:tracePt t="133768" x="6018213" y="1938338"/>
          <p14:tracePt t="133800" x="6027738" y="1955800"/>
          <p14:tracePt t="133818" x="6027738" y="1990725"/>
          <p14:tracePt t="133834" x="6027738" y="2027238"/>
          <p14:tracePt t="133850" x="6027738" y="2133600"/>
          <p14:tracePt t="133870" x="6054725" y="2393950"/>
          <p14:tracePt t="133884" x="6081713" y="2500313"/>
          <p14:tracePt t="133901" x="6161088" y="2724150"/>
          <p14:tracePt t="133917" x="6170613" y="2786063"/>
          <p14:tracePt t="133934" x="6180138" y="2847975"/>
          <p14:tracePt t="134013" x="6180138" y="2857500"/>
          <p14:tracePt t="134033" x="6161088" y="2857500"/>
          <p14:tracePt t="134047" x="6134100" y="2867025"/>
          <p14:tracePt t="134060" x="6072188" y="2867025"/>
          <p14:tracePt t="134075" x="5929313" y="2867025"/>
          <p14:tracePt t="134089" x="5813425" y="2867025"/>
          <p14:tracePt t="134104" x="5510213" y="2867025"/>
          <p14:tracePt t="134119" x="5367338" y="2847975"/>
          <p14:tracePt t="134136" x="5133975" y="2830513"/>
          <p14:tracePt t="134151" x="5054600" y="2822575"/>
          <p14:tracePt t="134167" x="5010150" y="2822575"/>
          <p14:tracePt t="134184" x="5000625" y="2803525"/>
          <p14:tracePt t="134201" x="4946650" y="2705100"/>
          <p14:tracePt t="134463" x="4946650" y="2697163"/>
          <p14:tracePt t="134475" x="4946650" y="2687638"/>
          <p14:tracePt t="134493" x="4946650" y="2679700"/>
          <p14:tracePt t="134506" x="4946650" y="2670175"/>
          <p14:tracePt t="134519" x="4946650" y="2652713"/>
          <p14:tracePt t="134534" x="4919663" y="2571750"/>
          <p14:tracePt t="134551" x="4875213" y="2527300"/>
          <p14:tracePt t="134568" x="4803775" y="2473325"/>
          <p14:tracePt t="134587" x="4732338" y="2446338"/>
          <p14:tracePt t="134601" x="4697413" y="2446338"/>
          <p14:tracePt t="134618" x="4643438" y="2446338"/>
          <p14:tracePt t="134634" x="4633913" y="2446338"/>
          <p14:tracePt t="134651" x="4625975" y="2446338"/>
          <p14:tracePt t="134740" x="4625975" y="2438400"/>
          <p14:tracePt t="134821" x="4633913" y="2428875"/>
          <p14:tracePt t="134832" x="4652963" y="2428875"/>
          <p14:tracePt t="134851" x="4714875" y="2419350"/>
          <p14:tracePt t="134868" x="4786313" y="2419350"/>
          <p14:tracePt t="134884" x="4965700" y="2419350"/>
          <p14:tracePt t="134903" x="5143500" y="2419350"/>
          <p14:tracePt t="134918" x="5224463" y="2419350"/>
          <p14:tracePt t="134934" x="5348288" y="2411413"/>
          <p14:tracePt t="134951" x="5384800" y="2374900"/>
          <p14:tracePt t="135189" x="5375275" y="2366963"/>
          <p14:tracePt t="135201" x="5375275" y="2357438"/>
          <p14:tracePt t="135220" x="5367338" y="2312988"/>
          <p14:tracePt t="135235" x="5367338" y="2286000"/>
          <p14:tracePt t="135251" x="5367338" y="2232025"/>
          <p14:tracePt t="135268" x="5367338" y="2170113"/>
          <p14:tracePt t="135285" x="5367338" y="2143125"/>
          <p14:tracePt t="135301" x="5367338" y="2125663"/>
          <p14:tracePt t="135318" x="5375275" y="2116138"/>
          <p14:tracePt t="135335" x="5419725" y="2108200"/>
          <p14:tracePt t="135353" x="5527675" y="2116138"/>
          <p14:tracePt t="135368" x="5634038" y="2160588"/>
          <p14:tracePt t="135384" x="5830888" y="2303463"/>
          <p14:tracePt t="135401" x="5973763" y="2401888"/>
          <p14:tracePt t="135418" x="6134100" y="2438400"/>
          <p14:tracePt t="135434" x="6188075" y="2446338"/>
          <p14:tracePt t="135451" x="6197600" y="2446338"/>
          <p14:tracePt t="135660" x="6134100" y="2473325"/>
          <p14:tracePt t="135672" x="6072188" y="2482850"/>
          <p14:tracePt t="135684" x="6010275" y="2490788"/>
          <p14:tracePt t="135701" x="5848350" y="2490788"/>
          <p14:tracePt t="135718" x="5751513" y="2490788"/>
          <p14:tracePt t="135734" x="5589588" y="2455863"/>
          <p14:tracePt t="135751" x="5537200" y="2428875"/>
          <p14:tracePt t="135785" x="5537200" y="2419350"/>
          <p14:tracePt t="135802" x="5589588" y="2374900"/>
          <p14:tracePt t="135818" x="5653088" y="2347913"/>
          <p14:tracePt t="135834" x="5776913" y="2303463"/>
          <p14:tracePt t="135851" x="5848350" y="2276475"/>
          <p14:tracePt t="135868" x="6037263" y="2295525"/>
          <p14:tracePt t="135884" x="6224588" y="2357438"/>
          <p14:tracePt t="135901" x="6313488" y="2401888"/>
          <p14:tracePt t="135918" x="6456363" y="2465388"/>
          <p14:tracePt t="135935" x="6500813" y="2490788"/>
          <p14:tracePt t="135968" x="6500813" y="2500313"/>
          <p14:tracePt t="135985" x="6491288" y="2517775"/>
          <p14:tracePt t="136001" x="6446838" y="2589213"/>
          <p14:tracePt t="136018" x="6411913" y="2643188"/>
          <p14:tracePt t="136035" x="6375400" y="2697163"/>
          <p14:tracePt t="136051" x="6269038" y="2759075"/>
          <p14:tracePt t="136068" x="6018213" y="2741613"/>
          <p14:tracePt t="136084" x="5867400" y="2608263"/>
          <p14:tracePt t="136101" x="5581650" y="2455863"/>
          <p14:tracePt t="136120" x="5402263" y="2330450"/>
          <p14:tracePt t="136134" x="5357813" y="2268538"/>
          <p14:tracePt t="136151" x="5330825" y="2205038"/>
          <p14:tracePt t="136168" x="5330825" y="2179638"/>
          <p14:tracePt t="136184" x="5330825" y="2089150"/>
          <p14:tracePt t="136201" x="5402263" y="2036763"/>
          <p14:tracePt t="136218" x="5411788" y="2009775"/>
          <p14:tracePt t="136235" x="5429250" y="2000250"/>
          <p14:tracePt t="136263" x="5438775" y="2000250"/>
          <p14:tracePt t="136276" x="5456238" y="2000250"/>
          <p14:tracePt t="136289" x="5491163" y="2017713"/>
          <p14:tracePt t="136302" x="5581650" y="2116138"/>
          <p14:tracePt t="136318" x="5616575" y="2160588"/>
          <p14:tracePt t="136335" x="5697538" y="2241550"/>
          <p14:tracePt t="136352" x="5715000" y="2251075"/>
          <p14:tracePt t="136368" x="5776913" y="2268538"/>
          <p14:tracePt t="136385" x="5786438" y="2268538"/>
          <p14:tracePt t="136641" x="5759450" y="2268538"/>
          <p14:tracePt t="136654" x="5697538" y="2268538"/>
          <p14:tracePt t="136668" x="5616575" y="2268538"/>
          <p14:tracePt t="136685" x="5483225" y="2268538"/>
          <p14:tracePt t="136702" x="5357813" y="2232025"/>
          <p14:tracePt t="136718" x="5330825" y="2224088"/>
          <p14:tracePt t="136735" x="5286375" y="2197100"/>
          <p14:tracePt t="136804" x="5286375" y="2187575"/>
          <p14:tracePt t="136816" x="5295900" y="2187575"/>
          <p14:tracePt t="136835" x="5330825" y="2170113"/>
          <p14:tracePt t="136851" x="5367338" y="2170113"/>
          <p14:tracePt t="136868" x="5438775" y="2179638"/>
          <p14:tracePt t="136887" x="5626100" y="2259013"/>
          <p14:tracePt t="136901" x="5732463" y="2295525"/>
          <p14:tracePt t="136918" x="5956300" y="2357438"/>
          <p14:tracePt t="136935" x="6054725" y="2374900"/>
          <p14:tracePt t="136951" x="6143625" y="2374900"/>
          <p14:tracePt t="136968" x="6161088" y="2374900"/>
          <p14:tracePt t="137070" x="6153150" y="2374900"/>
          <p14:tracePt t="137082" x="6134100" y="2374900"/>
          <p14:tracePt t="137101" x="6054725" y="2357438"/>
          <p14:tracePt t="137118" x="5983288" y="2347913"/>
          <p14:tracePt t="137135" x="5776913" y="2312988"/>
          <p14:tracePt t="137152" x="5589588" y="2295525"/>
          <p14:tracePt t="137168" x="5527675" y="2286000"/>
          <p14:tracePt t="137185" x="5473700" y="2276475"/>
          <p14:tracePt t="137265" x="5491163" y="2268538"/>
          <p14:tracePt t="137278" x="5510213" y="2268538"/>
          <p14:tracePt t="137291" x="5527675" y="2268538"/>
          <p14:tracePt t="137306" x="5581650" y="2268538"/>
          <p14:tracePt t="137319" x="5626100" y="2268538"/>
          <p14:tracePt t="137337" x="5751513" y="2286000"/>
          <p14:tracePt t="137352" x="5803900" y="2303463"/>
          <p14:tracePt t="137368" x="5867400" y="2312988"/>
          <p14:tracePt t="137385" x="5875338" y="2322513"/>
          <p14:tracePt t="137448" x="5867400" y="2276475"/>
          <p14:tracePt t="137695" x="5875338" y="2276475"/>
          <p14:tracePt t="137706" x="5902325" y="2276475"/>
          <p14:tracePt t="137718" x="5929313" y="2276475"/>
          <p14:tracePt t="137735" x="5973763" y="2303463"/>
          <p14:tracePt t="137752" x="5991225" y="2303463"/>
          <p14:tracePt t="137769" x="6027738" y="2322513"/>
          <p14:tracePt t="137787" x="6054725" y="2347913"/>
          <p14:tracePt t="137819" x="6054725" y="2357438"/>
          <p14:tracePt t="137848" x="6054725" y="2374900"/>
          <p14:tracePt t="137860" x="6054725" y="2384425"/>
          <p14:tracePt t="137872" x="6037263" y="2411413"/>
          <p14:tracePt t="137885" x="6000750" y="2490788"/>
          <p14:tracePt t="137901" x="5902325" y="2616200"/>
          <p14:tracePt t="137919" x="5795963" y="2751138"/>
          <p14:tracePt t="137935" x="5724525" y="2830513"/>
          <p14:tracePt t="137952" x="5518150" y="3133725"/>
          <p14:tracePt t="137969" x="5438775" y="3224213"/>
          <p14:tracePt t="137985" x="5348288" y="3375025"/>
          <p14:tracePt t="138001" x="5330825" y="3438525"/>
          <p14:tracePt t="138042" x="5357813" y="3419475"/>
          <p14:tracePt t="138055" x="5429250" y="3367088"/>
          <p14:tracePt t="138068" x="5518150" y="3303588"/>
          <p14:tracePt t="138085" x="5768975" y="3081338"/>
          <p14:tracePt t="138103" x="6116638" y="2616200"/>
          <p14:tracePt t="138118" x="6251575" y="2490788"/>
          <p14:tracePt t="138135" x="6438900" y="2357438"/>
          <p14:tracePt t="138152" x="6483350" y="2312988"/>
          <p14:tracePt t="138168" x="6527800" y="2232025"/>
          <p14:tracePt t="138226" x="6518275" y="2232025"/>
          <p14:tracePt t="138238" x="6510338" y="2259013"/>
          <p14:tracePt t="138252" x="6483350" y="2276475"/>
          <p14:tracePt t="138269" x="6446838" y="2339975"/>
          <p14:tracePt t="138288" x="6411913" y="2393950"/>
          <p14:tracePt t="138302" x="6394450" y="2428875"/>
          <p14:tracePt t="138319" x="6394450" y="2438400"/>
          <p14:tracePt t="138349" x="6419850" y="2438400"/>
          <p14:tracePt t="138362" x="6465888" y="2438400"/>
          <p14:tracePt t="138374" x="6537325" y="2428875"/>
          <p14:tracePt t="138386" x="6634163" y="2401888"/>
          <p14:tracePt t="138402" x="6867525" y="2339975"/>
          <p14:tracePt t="138420" x="7054850" y="2268538"/>
          <p14:tracePt t="138707" x="7054850" y="2259013"/>
          <p14:tracePt t="138718" x="7054850" y="2251075"/>
          <p14:tracePt t="138736" x="7072313" y="2241550"/>
          <p14:tracePt t="138752" x="7089775" y="2224088"/>
          <p14:tracePt t="138769" x="7134225" y="2197100"/>
          <p14:tracePt t="138785" x="7153275" y="2187575"/>
          <p14:tracePt t="138802" x="7197725" y="2179638"/>
          <p14:tracePt t="138819" x="7224713" y="2179638"/>
          <p14:tracePt t="138880" x="7224713" y="2170113"/>
          <p14:tracePt t="139136" x="7224713" y="2160588"/>
          <p14:tracePt t="139177" x="7224713" y="2152650"/>
          <p14:tracePt t="139188" x="7224713" y="2143125"/>
          <p14:tracePt t="139202" x="7224713" y="2133600"/>
          <p14:tracePt t="139442" x="7242175" y="2133600"/>
          <p14:tracePt t="139454" x="7251700" y="2133600"/>
          <p14:tracePt t="139469" x="7259638" y="2133600"/>
          <p14:tracePt t="139485" x="7296150" y="2133600"/>
          <p14:tracePt t="139503" x="7304088" y="2133600"/>
          <p14:tracePt t="139519" x="7323138" y="2133600"/>
          <p14:tracePt t="139536" x="7340600" y="2133600"/>
          <p14:tracePt t="139569" x="7358063" y="2133600"/>
          <p14:tracePt t="139586" x="7375525" y="2133600"/>
          <p14:tracePt t="139602" x="7385050" y="2133600"/>
          <p14:tracePt t="139619" x="7402513" y="2133600"/>
          <p14:tracePt t="139637" x="7429500" y="2133600"/>
          <p14:tracePt t="139652" x="7439025" y="2133600"/>
          <p14:tracePt t="139669" x="7473950" y="2133600"/>
          <p14:tracePt t="139685" x="7491413" y="2133600"/>
          <p14:tracePt t="139702" x="7537450" y="2152650"/>
          <p14:tracePt t="139719" x="7581900" y="2160588"/>
          <p14:tracePt t="139735" x="7608888" y="2160588"/>
          <p14:tracePt t="139752" x="7626350" y="2170113"/>
          <p14:tracePt t="139771" x="7634288" y="2170113"/>
          <p14:tracePt t="139872" x="7634288" y="2205038"/>
          <p14:tracePt t="140107" x="7608888" y="2205038"/>
          <p14:tracePt t="140119" x="7572375" y="2205038"/>
          <p14:tracePt t="140135" x="7537450" y="2205038"/>
          <p14:tracePt t="140152" x="7323138" y="2205038"/>
          <p14:tracePt t="140169" x="7143750" y="2205038"/>
          <p14:tracePt t="140186" x="7072313" y="2205038"/>
          <p14:tracePt t="140202" x="7010400" y="2205038"/>
          <p14:tracePt t="140292" x="7018338" y="2205038"/>
          <p14:tracePt t="140304" x="7037388" y="2205038"/>
          <p14:tracePt t="140319" x="7054850" y="2205038"/>
          <p14:tracePt t="140336" x="7099300" y="2197100"/>
          <p14:tracePt t="140353" x="7161213" y="2197100"/>
          <p14:tracePt t="140369" x="7205663" y="2197100"/>
          <p14:tracePt t="140385" x="7304088" y="2197100"/>
          <p14:tracePt t="140404" x="7375525" y="2197100"/>
          <p14:tracePt t="140419" x="7412038" y="2197100"/>
          <p14:tracePt t="140435" x="7466013" y="2197100"/>
          <p14:tracePt t="140452" x="7491413" y="2197100"/>
          <p14:tracePt t="140469" x="7518400" y="2197100"/>
          <p14:tracePt t="140486" x="7545388" y="2205038"/>
          <p14:tracePt t="140519" x="7554913" y="2214563"/>
          <p14:tracePt t="140558" x="7554913" y="2224088"/>
          <p14:tracePt t="140609" x="7562850" y="2224088"/>
          <p14:tracePt t="140621" x="7581900" y="2205038"/>
          <p14:tracePt t="140636" x="7581900" y="2179638"/>
          <p14:tracePt t="140652" x="7616825" y="2125663"/>
          <p14:tracePt t="140670" x="7643813" y="1973263"/>
          <p14:tracePt t="140686" x="7643813" y="1901825"/>
          <p14:tracePt t="140702" x="7643813" y="1714500"/>
          <p14:tracePt t="140719" x="7643813" y="1500188"/>
          <p14:tracePt t="140736" x="7643813" y="1250950"/>
          <p14:tracePt t="140752" x="7643813" y="1089025"/>
          <p14:tracePt t="140770" x="7643813" y="1017588"/>
          <p14:tracePt t="140786" x="7643813" y="965200"/>
          <p14:tracePt t="140803" x="7626350" y="928688"/>
          <p14:tracePt t="140819" x="7616825" y="919163"/>
          <p14:tracePt t="140836" x="7608888" y="884238"/>
          <p14:tracePt t="140855" x="7589838" y="847725"/>
          <p14:tracePt t="140869" x="7581900" y="830263"/>
          <p14:tracePt t="140886" x="7581900" y="812800"/>
          <p14:tracePt t="140997" x="7572375" y="812800"/>
          <p14:tracePt t="141009" x="7518400" y="812800"/>
          <p14:tracePt t="141021" x="7394575" y="803275"/>
          <p14:tracePt t="141038" x="6697663" y="768350"/>
          <p14:tracePt t="141052" x="6303963" y="741363"/>
          <p14:tracePt t="141069" x="5500688" y="704850"/>
          <p14:tracePt t="141086" x="5133975" y="687388"/>
          <p14:tracePt t="141102" x="4714875" y="687388"/>
          <p14:tracePt t="141120" x="4500563" y="687388"/>
          <p14:tracePt t="141136" x="4465638" y="687388"/>
          <p14:tracePt t="141152" x="4429125" y="696913"/>
          <p14:tracePt t="141171" x="4394200" y="696913"/>
          <p14:tracePt t="141186" x="4375150" y="696913"/>
          <p14:tracePt t="141202" x="4303713" y="696913"/>
          <p14:tracePt t="141219" x="4276725" y="687388"/>
          <p14:tracePt t="141236" x="4241800" y="687388"/>
          <p14:tracePt t="141263" x="4251325" y="687388"/>
          <p14:tracePt t="141276" x="4276725" y="669925"/>
          <p14:tracePt t="141511" x="4411663" y="633413"/>
          <p14:tracePt t="141523" x="4500563" y="625475"/>
          <p14:tracePt t="141537" x="4616450" y="608013"/>
          <p14:tracePt t="141553" x="4795838" y="598488"/>
          <p14:tracePt t="141570" x="4884738" y="561975"/>
          <p14:tracePt t="141586" x="4894263" y="561975"/>
          <p14:tracePt t="141621" x="4867275" y="571500"/>
          <p14:tracePt t="141633" x="4795838" y="608013"/>
          <p14:tracePt t="141645" x="4625975" y="696913"/>
          <p14:tracePt t="141658" x="4348163" y="830263"/>
          <p14:tracePt t="141673" x="3724275" y="1108075"/>
          <p14:tracePt t="141686" x="3357563" y="1187450"/>
          <p14:tracePt t="141703" x="2946400" y="1241425"/>
          <p14:tracePt t="141719" x="2830513" y="1241425"/>
          <p14:tracePt t="141736" x="2714625" y="1231900"/>
          <p14:tracePt t="141754" x="2705100" y="1196975"/>
          <p14:tracePt t="141770" x="2705100" y="1160463"/>
          <p14:tracePt t="141786" x="2714625" y="1009650"/>
          <p14:tracePt t="141803" x="2724150" y="1009650"/>
          <p14:tracePt t="141820" x="2741613" y="1027113"/>
          <p14:tracePt t="141836" x="2830513" y="1268413"/>
          <p14:tracePt t="141853" x="2884488" y="1500188"/>
          <p14:tracePt t="141869" x="3036888" y="2428875"/>
          <p14:tracePt t="141887" x="3125788" y="3062288"/>
          <p14:tracePt t="141903" x="3143250" y="3179763"/>
          <p14:tracePt t="141919" x="3133725" y="3259138"/>
          <p14:tracePt t="141969" x="3133725" y="3214688"/>
          <p14:tracePt t="141981" x="3143250" y="3108325"/>
          <p14:tracePt t="141994" x="3187700" y="2795588"/>
          <p14:tracePt t="142006" x="3259138" y="2347913"/>
          <p14:tracePt t="142020" x="3367088" y="1517650"/>
          <p14:tracePt t="142037" x="3402013" y="1196975"/>
          <p14:tracePt t="142053" x="3465513" y="384175"/>
          <p14:tracePt t="142072" x="3482975" y="0"/>
          <p14:tracePt t="142122" x="3465513" y="0"/>
          <p14:tracePt t="142135" x="3419475" y="26988"/>
          <p14:tracePt t="142153" x="3179763" y="204788"/>
          <p14:tracePt t="142169" x="3044825" y="276225"/>
          <p14:tracePt t="142186" x="2813050" y="401638"/>
          <p14:tracePt t="142204" x="2616200" y="517525"/>
          <p14:tracePt t="142219" x="2536825" y="598488"/>
          <p14:tracePt t="142236" x="2446338" y="866775"/>
          <p14:tracePt t="142255" x="2357438" y="1071563"/>
          <p14:tracePt t="142270" x="2322513" y="1241425"/>
          <p14:tracePt t="142286" x="2276475" y="1768475"/>
          <p14:tracePt t="142303" x="2276475" y="1938338"/>
          <p14:tracePt t="142320" x="2312988" y="2490788"/>
          <p14:tracePt t="142337" x="2366963" y="2946400"/>
          <p14:tracePt t="142353" x="2374900" y="3125788"/>
          <p14:tracePt t="142369" x="2393950" y="3259138"/>
          <p14:tracePt t="142386" x="2393950" y="3268663"/>
          <p14:tracePt t="142439" x="2374900" y="3241675"/>
          <p14:tracePt t="142452" x="2303463" y="3108325"/>
          <p14:tracePt t="142470" x="2089150" y="2554288"/>
          <p14:tracePt t="142486" x="1955800" y="2384425"/>
          <p14:tracePt t="142503" x="1679575" y="1554163"/>
          <p14:tracePt t="142521" x="1401763" y="1098550"/>
          <p14:tracePt t="142537" x="1276350" y="901700"/>
          <p14:tracePt t="142553" x="1152525" y="776288"/>
          <p14:tracePt t="142569" x="1108075" y="758825"/>
          <p14:tracePt t="142586" x="1062038" y="758825"/>
          <p14:tracePt t="142613" x="1062038" y="768350"/>
          <p14:tracePt t="142625" x="1054100" y="822325"/>
          <p14:tracePt t="142638" x="1027113" y="990600"/>
          <p14:tracePt t="142654" x="1000125" y="1482725"/>
          <p14:tracePt t="142669" x="1000125" y="1608138"/>
          <p14:tracePt t="142686" x="1000125" y="2036763"/>
          <p14:tracePt t="142703" x="1000125" y="2170113"/>
          <p14:tracePt t="142719" x="1000125" y="2517775"/>
          <p14:tracePt t="142736" x="982663" y="2660650"/>
          <p14:tracePt t="142753" x="982663" y="2679700"/>
          <p14:tracePt t="142770" x="982663" y="2697163"/>
          <p14:tracePt t="142828" x="982663" y="2687638"/>
          <p14:tracePt t="142840" x="982663" y="2643188"/>
          <p14:tracePt t="142853" x="990600" y="2536825"/>
          <p14:tracePt t="142870" x="1017588" y="2268538"/>
          <p14:tracePt t="142886" x="1044575" y="2133600"/>
          <p14:tracePt t="142903" x="1152525" y="1527175"/>
          <p14:tracePt t="142920" x="1241425" y="1098550"/>
          <p14:tracePt t="142936" x="1285875" y="812800"/>
          <p14:tracePt t="142953" x="1357313" y="598488"/>
          <p14:tracePt t="142971" x="1419225" y="438150"/>
          <p14:tracePt t="142986" x="1438275" y="411163"/>
          <p14:tracePt t="143043" x="1446213" y="411163"/>
          <p14:tracePt t="143055" x="1455738" y="411163"/>
          <p14:tracePt t="143070" x="1482725" y="446088"/>
          <p14:tracePt t="143087" x="1562100" y="598488"/>
          <p14:tracePt t="143104" x="1714500" y="839788"/>
          <p14:tracePt t="143120" x="1866900" y="1187450"/>
          <p14:tracePt t="143136" x="2133600" y="1581150"/>
          <p14:tracePt t="143155" x="2330450" y="2197100"/>
          <p14:tracePt t="143170" x="2411413" y="2509838"/>
          <p14:tracePt t="143186" x="2517775" y="3044825"/>
          <p14:tracePt t="143203" x="2544763" y="3187700"/>
          <p14:tracePt t="143220" x="2544763" y="3438525"/>
          <p14:tracePt t="143237" x="2544763" y="3554413"/>
          <p14:tracePt t="143253" x="2544763" y="3562350"/>
          <p14:tracePt t="143288" x="2562225" y="3554413"/>
          <p14:tracePt t="143300" x="2625725" y="3490913"/>
          <p14:tracePt t="143312" x="2714625" y="3411538"/>
          <p14:tracePt t="143325" x="2803525" y="3286125"/>
          <p14:tracePt t="143339" x="2938463" y="3036888"/>
          <p14:tracePt t="143353" x="3017838" y="2751138"/>
          <p14:tracePt t="143370" x="3187700" y="2170113"/>
          <p14:tracePt t="143386" x="3259138" y="1625600"/>
          <p14:tracePt t="143403" x="3446463" y="990600"/>
          <p14:tracePt t="143421" x="3598863" y="527050"/>
          <p14:tracePt t="143436" x="3652838" y="393700"/>
          <p14:tracePt t="143453" x="3768725" y="196850"/>
          <p14:tracePt t="143470" x="3830638" y="107950"/>
          <p14:tracePt t="143486" x="3894138" y="61913"/>
          <p14:tracePt t="143503" x="3919538" y="61913"/>
          <p14:tracePt t="143520" x="3919538" y="71438"/>
          <p14:tracePt t="143537" x="3929063" y="258763"/>
          <p14:tracePt t="143553" x="3929063" y="428625"/>
          <p14:tracePt t="143570" x="3929063" y="509588"/>
          <p14:tracePt t="143587" x="3956050" y="866775"/>
          <p14:tracePt t="143606" x="3973513" y="1089025"/>
          <p14:tracePt t="143620" x="3990975" y="1241425"/>
          <p14:tracePt t="143636" x="4071938" y="1847850"/>
          <p14:tracePt t="143653" x="4125913" y="2268538"/>
          <p14:tracePt t="143670" x="4197350" y="2874963"/>
          <p14:tracePt t="143687" x="4268788" y="3455988"/>
          <p14:tracePt t="143703" x="4268788" y="3581400"/>
          <p14:tracePt t="143720" x="4268788" y="3724275"/>
          <p14:tracePt t="143737" x="4268788" y="3751263"/>
          <p14:tracePt t="143779" x="4268788" y="3724275"/>
          <p14:tracePt t="143791" x="4268788" y="3660775"/>
          <p14:tracePt t="143803" x="4268788" y="3544888"/>
          <p14:tracePt t="144140" x="4375150" y="3500438"/>
          <p14:tracePt t="144151" x="4510088" y="3490913"/>
          <p14:tracePt t="144170" x="4857750" y="3429000"/>
          <p14:tracePt t="144187" x="5197475" y="3384550"/>
          <p14:tracePt t="144203" x="5330825" y="3375025"/>
          <p14:tracePt t="144220" x="5537200" y="3348038"/>
          <p14:tracePt t="144237" x="5581650" y="3340100"/>
          <p14:tracePt t="144254" x="5653088" y="3330575"/>
          <p14:tracePt t="144290" x="5634038" y="3330575"/>
          <p14:tracePt t="144302" x="5589588" y="3375025"/>
          <p14:tracePt t="144321" x="5438775" y="3465513"/>
          <p14:tracePt t="144337" x="5286375" y="3554413"/>
          <p14:tracePt t="144353" x="4938713" y="3822700"/>
          <p14:tracePt t="144372" x="4411663" y="4000500"/>
          <p14:tracePt t="144386" x="4187825" y="4098925"/>
          <p14:tracePt t="144403" x="3616325" y="4303713"/>
          <p14:tracePt t="144420" x="3419475" y="4384675"/>
          <p14:tracePt t="144437" x="2938463" y="4589463"/>
          <p14:tracePt t="144454" x="2786063" y="4633913"/>
          <p14:tracePt t="144470" x="2759075" y="4633913"/>
          <p14:tracePt t="144506" x="2795588" y="4625975"/>
          <p14:tracePt t="144517" x="2894013" y="4537075"/>
          <p14:tracePt t="144530" x="3133725" y="4384675"/>
          <p14:tracePt t="144545" x="3616325" y="4268788"/>
          <p14:tracePt t="144558" x="3867150" y="4259263"/>
          <p14:tracePt t="144571" x="4160838" y="4241800"/>
          <p14:tracePt t="144587" x="4652963" y="4214813"/>
          <p14:tracePt t="144603" x="4911725" y="4187825"/>
          <p14:tracePt t="144620" x="5214938" y="4116388"/>
          <p14:tracePt t="144638" x="5394325" y="4037013"/>
          <p14:tracePt t="144653" x="5438775" y="3938588"/>
          <p14:tracePt t="145292" x="5465763" y="3938588"/>
          <p14:tracePt t="145305" x="5500688" y="3946525"/>
          <p14:tracePt t="145320" x="5554663" y="3946525"/>
          <p14:tracePt t="145337" x="5680075" y="3946525"/>
          <p14:tracePt t="145354" x="5840413" y="3911600"/>
          <p14:tracePt t="145370" x="5911850" y="3857625"/>
          <p14:tracePt t="145387" x="6010275" y="3776663"/>
          <p14:tracePt t="145405" x="6054725" y="3687763"/>
          <p14:tracePt t="145421" x="6062663" y="3660775"/>
          <p14:tracePt t="145437" x="6072188" y="3660775"/>
          <p14:tracePt t="145456" x="6062663" y="3643313"/>
          <p14:tracePt t="145470" x="6018213" y="3625850"/>
          <p14:tracePt t="145487" x="5857875" y="3544888"/>
          <p14:tracePt t="145504" x="5751513" y="3517900"/>
          <p14:tracePt t="145520" x="5581650" y="3500438"/>
          <p14:tracePt t="145538" x="5394325" y="3500438"/>
          <p14:tracePt t="145554" x="5303838" y="3500438"/>
          <p14:tracePt t="145570" x="5205413" y="3500438"/>
          <p14:tracePt t="145590" x="5037138" y="3544888"/>
          <p14:tracePt t="145604" x="4894263" y="3598863"/>
          <p14:tracePt t="145620" x="4652963" y="3697288"/>
          <p14:tracePt t="145637" x="4537075" y="3732213"/>
          <p14:tracePt t="145654" x="4348163" y="3679825"/>
          <p14:tracePt t="145670" x="4286250" y="3571875"/>
          <p14:tracePt t="146653" x="4375150" y="3517900"/>
          <p14:tracePt t="146664" x="4537075" y="3465513"/>
          <p14:tracePt t="146677" x="4803775" y="3384550"/>
          <p14:tracePt t="146690" x="5072063" y="3295650"/>
          <p14:tracePt t="146704" x="5670550" y="3160713"/>
          <p14:tracePt t="146721" x="5902325" y="3116263"/>
          <p14:tracePt t="146737" x="6286500" y="3017838"/>
          <p14:tracePt t="146754" x="6384925" y="3000375"/>
          <p14:tracePt t="156658" x="6296025" y="3000375"/>
          <p14:tracePt t="156671" x="6170613" y="3000375"/>
          <p14:tracePt t="156690" x="5581650" y="3143250"/>
          <p14:tracePt t="156707" x="4633913" y="3465513"/>
          <p14:tracePt t="156723" x="4179888" y="3741738"/>
          <p14:tracePt t="156740" x="3446463" y="3956050"/>
          <p14:tracePt t="156759" x="3000375" y="4000500"/>
          <p14:tracePt t="156773" x="2857500" y="3983038"/>
          <p14:tracePt t="156791" x="2571750" y="3679825"/>
          <p14:tracePt t="157097" x="2544763" y="3670300"/>
          <p14:tracePt t="157111" x="2490788" y="3643313"/>
          <p14:tracePt t="157127" x="2339975" y="3625850"/>
          <p14:tracePt t="157141" x="2276475" y="3616325"/>
          <p14:tracePt t="157157" x="2170113" y="3571875"/>
          <p14:tracePt t="157173" x="2143125" y="3562350"/>
          <p14:tracePt t="157190" x="2125663" y="3554413"/>
          <p14:tracePt t="157209" x="2125663" y="3536950"/>
          <p14:tracePt t="157223" x="2125663" y="3500438"/>
          <p14:tracePt t="157240" x="2125663" y="3455988"/>
          <p14:tracePt t="157257" x="2125663" y="3402013"/>
          <p14:tracePt t="157506" x="2108200" y="3367088"/>
          <p14:tracePt t="157519" x="2098675" y="3340100"/>
          <p14:tracePt t="157533" x="2089150" y="3313113"/>
          <p14:tracePt t="157549" x="2062163" y="3276600"/>
          <p14:tracePt t="157563" x="2054225" y="3268663"/>
          <p14:tracePt t="157578" x="2027238" y="3232150"/>
          <p14:tracePt t="157592" x="2017713" y="3232150"/>
          <p14:tracePt t="157608" x="1990725" y="3205163"/>
          <p14:tracePt t="157625" x="1982788" y="3187700"/>
          <p14:tracePt t="157640" x="1965325" y="3160713"/>
          <p14:tracePt t="157660" x="1955800" y="3152775"/>
          <p14:tracePt t="157813" x="1965325" y="3143250"/>
          <p14:tracePt t="157826" x="1982788" y="3143250"/>
          <p14:tracePt t="157842" x="2009775" y="3143250"/>
          <p14:tracePt t="157857" x="2027238" y="3143250"/>
          <p14:tracePt t="157874" x="2054225" y="3133725"/>
          <p14:tracePt t="157890" x="2081213" y="3133725"/>
          <p14:tracePt t="157907" x="2125663" y="3133725"/>
          <p14:tracePt t="157925" x="2160588" y="3133725"/>
          <p14:tracePt t="157940" x="2170113" y="3125788"/>
          <p14:tracePt t="157957" x="2205038" y="3125788"/>
          <p14:tracePt t="157976" x="2232025" y="3125788"/>
          <p14:tracePt t="157990" x="2259013" y="3125788"/>
          <p14:tracePt t="158007" x="2322513" y="3125788"/>
          <p14:tracePt t="158024" x="2339975" y="3125788"/>
          <p14:tracePt t="158040" x="2374900" y="3125788"/>
          <p14:tracePt t="158099" x="2384425" y="3125788"/>
          <p14:tracePt t="158119" x="2401888" y="3125788"/>
          <p14:tracePt t="158150" x="2411413" y="3125788"/>
          <p14:tracePt t="158191" x="2419350" y="3125788"/>
          <p14:tracePt t="158206" x="2428875" y="3125788"/>
          <p14:tracePt t="158224" x="2455863" y="3125788"/>
          <p14:tracePt t="158243" x="2490788" y="3125788"/>
          <p14:tracePt t="158259" x="2500313" y="3125788"/>
          <p14:tracePt t="158274" x="2517775" y="3125788"/>
          <p14:tracePt t="158293" x="2536825" y="3125788"/>
          <p14:tracePt t="158307" x="2554288" y="3125788"/>
          <p14:tracePt t="158324" x="2589213" y="3125788"/>
          <p14:tracePt t="158340" x="2598738" y="3116263"/>
          <p14:tracePt t="158357" x="2608263" y="3116263"/>
          <p14:tracePt t="158456" x="2608263" y="3125788"/>
          <p14:tracePt t="158470" x="2608263" y="3143250"/>
          <p14:tracePt t="158485" x="2608263" y="3160713"/>
          <p14:tracePt t="158499" x="2608263" y="3187700"/>
          <p14:tracePt t="158514" x="2608263" y="3205163"/>
          <p14:tracePt t="158529" x="2608263" y="3241675"/>
          <p14:tracePt t="158543" x="2608263" y="3259138"/>
          <p14:tracePt t="158559" x="2608263" y="3313113"/>
          <p14:tracePt t="158574" x="2608263" y="3357563"/>
          <p14:tracePt t="158590" x="2643188" y="3473450"/>
          <p14:tracePt t="158608" x="2660650" y="3509963"/>
          <p14:tracePt t="158624" x="2679700" y="3625850"/>
          <p14:tracePt t="158641" x="2687638" y="3670300"/>
          <p14:tracePt t="158657" x="2687638" y="3697288"/>
          <p14:tracePt t="158674" x="2687638" y="3759200"/>
          <p14:tracePt t="158691" x="2705100" y="3830638"/>
          <p14:tracePt t="158707" x="2705100" y="3848100"/>
          <p14:tracePt t="158724" x="2705100" y="3902075"/>
          <p14:tracePt t="158740" x="2705100" y="3929063"/>
          <p14:tracePt t="158757" x="2705100" y="3973513"/>
          <p14:tracePt t="158774" x="2705100" y="4000500"/>
          <p14:tracePt t="158790" x="2705100" y="4037013"/>
          <p14:tracePt t="158807" x="2705100" y="4062413"/>
          <p14:tracePt t="158824" x="2705100" y="4098925"/>
          <p14:tracePt t="158840" x="2705100" y="4116388"/>
          <p14:tracePt t="158858" x="2705100" y="4143375"/>
          <p14:tracePt t="158875" x="2705100" y="4170363"/>
          <p14:tracePt t="158891" x="2705100" y="4197350"/>
          <p14:tracePt t="159172" x="2697163" y="4197350"/>
          <p14:tracePt t="159186" x="2679700" y="4197350"/>
          <p14:tracePt t="159200" x="2652713" y="4205288"/>
          <p14:tracePt t="159214" x="2571750" y="4224338"/>
          <p14:tracePt t="159228" x="2509838" y="4232275"/>
          <p14:tracePt t="159245" x="2411413" y="4241800"/>
          <p14:tracePt t="159260" x="2374900" y="4241800"/>
          <p14:tracePt t="159275" x="2312988" y="4241800"/>
          <p14:tracePt t="159290" x="2259013" y="4241800"/>
          <p14:tracePt t="159307" x="2152650" y="4241800"/>
          <p14:tracePt t="159326" x="2062163" y="4241800"/>
          <p14:tracePt t="159340" x="2036763" y="4232275"/>
          <p14:tracePt t="159358" x="2017713" y="4224338"/>
          <p14:tracePt t="159407" x="2000250" y="4179888"/>
          <p14:tracePt t="159704" x="1990725" y="4179888"/>
          <p14:tracePt t="159719" x="1973263" y="4179888"/>
          <p14:tracePt t="159735" x="1955800" y="4179888"/>
          <p14:tracePt t="159749" x="1938338" y="4179888"/>
          <p14:tracePt t="159765" x="1928813" y="4179888"/>
          <p14:tracePt t="159786" x="1928813" y="4170363"/>
          <p14:tracePt t="159817" x="1928813" y="4160838"/>
          <p14:tracePt t="159830" x="1919288" y="4152900"/>
          <p14:tracePt t="159844" x="1911350" y="4133850"/>
          <p14:tracePt t="159860" x="1911350" y="4081463"/>
          <p14:tracePt t="159875" x="1893888" y="3983038"/>
          <p14:tracePt t="159891" x="1893888" y="3875088"/>
          <p14:tracePt t="159908" x="1893888" y="3776663"/>
          <p14:tracePt t="159924" x="1893888" y="3697288"/>
          <p14:tracePt t="159941" x="1911350" y="3455988"/>
          <p14:tracePt t="159957" x="1919288" y="3375025"/>
          <p14:tracePt t="159974" x="1938338" y="3259138"/>
          <p14:tracePt t="159991" x="1965325" y="3081338"/>
          <p14:tracePt t="160008" x="1965325" y="3054350"/>
          <p14:tracePt t="160025" x="1973263" y="3027363"/>
          <p14:tracePt t="160093" x="1973263" y="3017838"/>
          <p14:tracePt t="160134" x="1982788" y="3017838"/>
          <p14:tracePt t="160226" x="2000250" y="3017838"/>
          <p14:tracePt t="160239" x="2009775" y="3017838"/>
          <p14:tracePt t="160258" x="2036763" y="3017838"/>
          <p14:tracePt t="160274" x="2054225" y="3017838"/>
          <p14:tracePt t="160291" x="2108200" y="3017838"/>
          <p14:tracePt t="160308" x="2160588" y="3017838"/>
          <p14:tracePt t="160324" x="2179638" y="3009900"/>
          <p14:tracePt t="160341" x="2214563" y="3009900"/>
          <p14:tracePt t="160358" x="2224088" y="3009900"/>
          <p14:tracePt t="160695" x="2214563" y="3017838"/>
          <p14:tracePt t="160708" x="2187575" y="3036888"/>
          <p14:tracePt t="160725" x="2152650" y="3054350"/>
          <p14:tracePt t="160741" x="2036763" y="3116263"/>
          <p14:tracePt t="160760" x="1893888" y="3205163"/>
          <p14:tracePt t="160774" x="1830388" y="3241675"/>
          <p14:tracePt t="160791" x="1768475" y="3322638"/>
          <p14:tracePt t="160808" x="1758950" y="3322638"/>
          <p14:tracePt t="161075" x="1758950" y="3313113"/>
          <p14:tracePt t="161088" x="1758950" y="3303588"/>
          <p14:tracePt t="161102" x="1758950" y="3295650"/>
          <p14:tracePt t="161117" x="1751013" y="3268663"/>
          <p14:tracePt t="161131" x="1741488" y="3259138"/>
          <p14:tracePt t="161147" x="1741488" y="3251200"/>
          <p14:tracePt t="161187" x="1724025" y="3232150"/>
          <p14:tracePt t="161200" x="1697038" y="3179763"/>
          <p14:tracePt t="161217" x="1643063" y="3160713"/>
          <p14:tracePt t="161231" x="1625600" y="3152775"/>
          <p14:tracePt t="161248" x="1608138" y="3152775"/>
          <p14:tracePt t="161264" x="1598613" y="3133725"/>
          <p14:tracePt t="161443" x="1616075" y="3133725"/>
          <p14:tracePt t="161458" x="1633538" y="3133725"/>
          <p14:tracePt t="161476" x="1652588" y="3133725"/>
          <p14:tracePt t="161492" x="1660525" y="3133725"/>
          <p14:tracePt t="161508" x="1679575" y="3133725"/>
          <p14:tracePt t="161525" x="1687513" y="3133725"/>
          <p14:tracePt t="161542" x="1697038" y="3133725"/>
          <p14:tracePt t="161558" x="1714500" y="3133725"/>
          <p14:tracePt t="161575" x="1731963" y="3143250"/>
          <p14:tracePt t="161591" x="1741488" y="3143250"/>
          <p14:tracePt t="161608" x="1751013" y="3152775"/>
          <p14:tracePt t="161627" x="1758950" y="3152775"/>
          <p14:tracePt t="161657" x="1768475" y="3152775"/>
          <p14:tracePt t="161678" x="1785938" y="3152775"/>
          <p14:tracePt t="161852" x="1768475" y="3152775"/>
          <p14:tracePt t="161866" x="1751013" y="3152775"/>
          <p14:tracePt t="161882" x="1679575" y="3152775"/>
          <p14:tracePt t="161896" x="1643063" y="3170238"/>
          <p14:tracePt t="161913" x="1608138" y="3179763"/>
          <p14:tracePt t="161927" x="1598613" y="3179763"/>
          <p14:tracePt t="162086" x="1608138" y="3179763"/>
          <p14:tracePt t="162100" x="1616075" y="3179763"/>
          <p14:tracePt t="162114" x="1633538" y="3179763"/>
          <p14:tracePt t="162129" x="1660525" y="3179763"/>
          <p14:tracePt t="162143" x="1679575" y="3179763"/>
          <p14:tracePt t="162158" x="1714500" y="3179763"/>
          <p14:tracePt t="162175" x="1724025" y="3179763"/>
          <p14:tracePt t="162193" x="1731963" y="3179763"/>
          <p14:tracePt t="162210" x="1741488" y="3179763"/>
          <p14:tracePt t="162227" x="1751013" y="3179763"/>
          <p14:tracePt t="162244" x="1768475" y="3179763"/>
          <p14:tracePt t="162578" x="1758950" y="3179763"/>
          <p14:tracePt t="162592" x="1741488" y="3179763"/>
          <p14:tracePt t="162608" x="1679575" y="3187700"/>
          <p14:tracePt t="162625" x="1633538" y="3187700"/>
          <p14:tracePt t="162642" x="1581150" y="3187700"/>
          <p14:tracePt t="162658" x="1571625" y="3187700"/>
          <p14:tracePt t="162782" x="1581150" y="3187700"/>
          <p14:tracePt t="162796" x="1589088" y="3187700"/>
          <p14:tracePt t="162810" x="1598613" y="3187700"/>
          <p14:tracePt t="162825" x="1633538" y="3187700"/>
          <p14:tracePt t="162844" x="1679575" y="3187700"/>
          <p14:tracePt t="162860" x="1697038" y="3187700"/>
          <p14:tracePt t="162875" x="1731963" y="3187700"/>
          <p14:tracePt t="162892" x="1751013" y="3187700"/>
          <p14:tracePt t="162908" x="1758950" y="3187700"/>
          <p14:tracePt t="162966" x="1758950" y="3179763"/>
          <p14:tracePt t="163099" x="1751013" y="3179763"/>
          <p14:tracePt t="163113" x="1724025" y="3179763"/>
          <p14:tracePt t="163127" x="1704975" y="3179763"/>
          <p14:tracePt t="163142" x="1652588" y="3187700"/>
          <p14:tracePt t="163159" x="1625600" y="3187700"/>
          <p14:tracePt t="163175" x="1598613" y="3197225"/>
          <p14:tracePt t="163192" x="1589088" y="3197225"/>
          <p14:tracePt t="163324" x="1608138" y="3197225"/>
          <p14:tracePt t="163338" x="1625600" y="3197225"/>
          <p14:tracePt t="163352" x="1643063" y="3187700"/>
          <p14:tracePt t="163367" x="1670050" y="3187700"/>
          <p14:tracePt t="163381" x="1679575" y="3179763"/>
          <p14:tracePt t="163397" x="1697038" y="3179763"/>
          <p14:tracePt t="163412" x="1714500" y="3179763"/>
          <p14:tracePt t="163427" x="1731963" y="3170238"/>
          <p14:tracePt t="163442" x="1758950" y="3160713"/>
          <p14:tracePt t="163458" x="1785938" y="3160713"/>
          <p14:tracePt t="163475" x="1795463" y="3160713"/>
          <p14:tracePt t="163492" x="1822450" y="3160713"/>
          <p14:tracePt t="163509" x="1830388" y="3152775"/>
          <p14:tracePt t="163526" x="1839913" y="3152775"/>
          <p14:tracePt t="163542" x="1847850" y="3143250"/>
          <p14:tracePt t="163876" x="1839913" y="3143250"/>
          <p14:tracePt t="163894" x="1812925" y="3152775"/>
          <p14:tracePt t="163913" x="1751013" y="3160713"/>
          <p14:tracePt t="163931" x="1679575" y="3170238"/>
          <p14:tracePt t="163949" x="1652588" y="3170238"/>
          <p14:tracePt t="164091" x="1660525" y="3170238"/>
          <p14:tracePt t="164107" x="1670050" y="3170238"/>
          <p14:tracePt t="164125" x="1704975" y="3170238"/>
          <p14:tracePt t="164142" x="1731963" y="3170238"/>
          <p14:tracePt t="164158" x="1751013" y="3170238"/>
          <p14:tracePt t="164176" x="1776413" y="3170238"/>
          <p14:tracePt t="164196" x="1803400" y="3170238"/>
          <p14:tracePt t="164227" x="1812925" y="3170238"/>
          <p14:tracePt t="164248" x="1830388" y="3170238"/>
          <p14:tracePt t="164271" x="1839913" y="3170238"/>
          <p14:tracePt t="164342" x="1822450" y="3170238"/>
          <p14:tracePt t="164363" x="1785938" y="3170238"/>
          <p14:tracePt t="164384" x="1500188" y="3205163"/>
          <p14:tracePt t="164405" x="1438275" y="3214688"/>
          <p14:tracePt t="164449" x="1455738" y="3214688"/>
          <p14:tracePt t="164469" x="1482725" y="3214688"/>
          <p14:tracePt t="164490" x="1536700" y="3197225"/>
          <p14:tracePt t="164512" x="1704975" y="3179763"/>
          <p14:tracePt t="164533" x="1812925" y="3170238"/>
          <p14:tracePt t="164554" x="1857375" y="3170238"/>
          <p14:tracePt t="164807" x="1884363" y="3170238"/>
          <p14:tracePt t="164821" x="1919288" y="3170238"/>
          <p14:tracePt t="164837" x="2071688" y="3170238"/>
          <p14:tracePt t="164851" x="2143125" y="3170238"/>
          <p14:tracePt t="164868" x="2268538" y="3170238"/>
          <p14:tracePt t="164883" x="2295525" y="3170238"/>
          <p14:tracePt t="164900" x="2312988" y="3170238"/>
          <p14:tracePt t="164919" x="2322513" y="3170238"/>
          <p14:tracePt t="165124" x="2330450" y="3170238"/>
          <p14:tracePt t="165138" x="2339975" y="3170238"/>
          <p14:tracePt t="165155" x="2384425" y="3160713"/>
          <p14:tracePt t="165169" x="2419350" y="3170238"/>
          <p14:tracePt t="165187" x="2500313" y="3179763"/>
          <p14:tracePt t="165205" x="2554288" y="3214688"/>
          <p14:tracePt t="165222" x="2589213" y="3224213"/>
          <p14:tracePt t="165238" x="2625725" y="3241675"/>
          <p14:tracePt t="165257" x="2633663" y="3241675"/>
          <p14:tracePt t="165277" x="2633663" y="3251200"/>
          <p14:tracePt t="165299" x="2616200" y="3303588"/>
          <p14:tracePt t="165318" x="2589213" y="3330575"/>
          <p14:tracePt t="165336" x="2554288" y="3348038"/>
          <p14:tracePt t="165554" x="2562225" y="3348038"/>
          <p14:tracePt t="165568" x="2589213" y="3348038"/>
          <p14:tracePt t="165585" x="2625725" y="3348038"/>
          <p14:tracePt t="165602" x="2652713" y="3340100"/>
          <p14:tracePt t="165616" x="2687638" y="3340100"/>
          <p14:tracePt t="165631" x="2705100" y="3330575"/>
          <p14:tracePt t="165650" x="2714625" y="3330575"/>
          <p14:tracePt t="165676" x="2714625" y="3322638"/>
          <p14:tracePt t="165692" x="2724150" y="3313113"/>
          <p14:tracePt t="165710" x="2732088" y="3303588"/>
          <p14:tracePt t="165728" x="2741613" y="3286125"/>
          <p14:tracePt t="165748" x="2741613" y="3251200"/>
          <p14:tracePt t="165764" x="2741613" y="3232150"/>
          <p14:tracePt t="165787" x="2741613" y="3125788"/>
          <p14:tracePt t="165806" x="2714625" y="2973388"/>
          <p14:tracePt t="165823" x="2660650" y="2786063"/>
          <p14:tracePt t="165842" x="2643188" y="2670175"/>
          <p14:tracePt t="165860" x="2643188" y="2660650"/>
          <p14:tracePt t="165943" x="2643188" y="2643188"/>
          <p14:tracePt t="165957" x="2643188" y="2625725"/>
          <p14:tracePt t="165976" x="2643188" y="2616200"/>
          <p14:tracePt t="165993" x="2643188" y="2589213"/>
          <p14:tracePt t="166009" x="2643188" y="2581275"/>
          <p14:tracePt t="166026" x="2643188" y="2554288"/>
          <p14:tracePt t="166044" x="2643188" y="2517775"/>
          <p14:tracePt t="166059" x="2643188" y="2490788"/>
          <p14:tracePt t="166076" x="2643188" y="2473325"/>
          <p14:tracePt t="166105" x="2643188" y="2455863"/>
          <p14:tracePt t="166120" x="2652713" y="2438400"/>
          <p14:tracePt t="166134" x="2670175" y="2438400"/>
          <p14:tracePt t="166149" x="2687638" y="2428875"/>
          <p14:tracePt t="166167" x="2724150" y="2419350"/>
          <p14:tracePt t="166187" x="2732088" y="2419350"/>
          <p14:tracePt t="166203" x="2741613" y="2419350"/>
          <p14:tracePt t="166218" x="2751138" y="2428875"/>
          <p14:tracePt t="166495" x="2759075" y="2428875"/>
          <p14:tracePt t="166513" x="2768600" y="2428875"/>
          <p14:tracePt t="166534" x="2795588" y="2428875"/>
          <p14:tracePt t="166552" x="2830513" y="2428875"/>
          <p14:tracePt t="166573" x="2857500" y="2428875"/>
          <p14:tracePt t="166593" x="2867025" y="2428875"/>
          <p14:tracePt t="166613" x="2874963" y="2428875"/>
          <p14:tracePt t="166630" x="2884488" y="2428875"/>
          <p14:tracePt t="166651" x="2894013" y="2428875"/>
          <p14:tracePt t="166689" x="2901950" y="2428875"/>
          <p14:tracePt t="166842" x="2894013" y="2428875"/>
          <p14:tracePt t="166862" x="2884488" y="2428875"/>
          <p14:tracePt t="166878" x="2874963" y="2428875"/>
          <p14:tracePt t="166894" x="2867025" y="2428875"/>
          <p14:tracePt t="167067" x="2867025" y="2446338"/>
          <p14:tracePt t="167082" x="2867025" y="2455863"/>
          <p14:tracePt t="167100" x="2867025" y="2554288"/>
          <p14:tracePt t="167117" x="2847975" y="2581275"/>
          <p14:tracePt t="167137" x="2803525" y="2652713"/>
          <p14:tracePt t="167153" x="2714625" y="2795588"/>
          <p14:tracePt t="167172" x="2625725" y="2928938"/>
          <p14:tracePt t="167188" x="2608263" y="2973388"/>
          <p14:tracePt t="167204" x="2598738" y="3108325"/>
          <p14:tracePt t="167223" x="2625725" y="3179763"/>
          <p14:tracePt t="167238" x="2643188" y="3214688"/>
          <p14:tracePt t="167255" x="2670175" y="3251200"/>
          <p14:tracePt t="167274" x="2687638" y="3313113"/>
          <p14:tracePt t="167293" x="2697163" y="3375025"/>
          <p14:tracePt t="167312" x="2705100" y="3455988"/>
          <p14:tracePt t="167328" x="2705100" y="3482975"/>
          <p14:tracePt t="167346" x="2705100" y="3490913"/>
          <p14:tracePt t="167427" x="2705100" y="3500438"/>
          <p14:tracePt t="167450" x="2705100" y="3509963"/>
          <p14:tracePt t="167474" x="2687638" y="3517900"/>
          <p14:tracePt t="167609" x="2697163" y="3517900"/>
          <p14:tracePt t="167629" x="2714625" y="3517900"/>
          <p14:tracePt t="167643" x="2724150" y="3500438"/>
          <p14:tracePt t="167660" x="2759075" y="3446463"/>
          <p14:tracePt t="167676" x="2768600" y="3429000"/>
          <p14:tracePt t="167693" x="2803525" y="3357563"/>
          <p14:tracePt t="167712" x="2822575" y="3268663"/>
          <p14:tracePt t="167728" x="2822575" y="3214688"/>
          <p14:tracePt t="167753" x="2822575" y="3017838"/>
          <p14:tracePt t="167775" x="2822575" y="2946400"/>
          <p14:tracePt t="167793" x="2822575" y="2901950"/>
          <p14:tracePt t="167814" x="2822575" y="2830513"/>
          <p14:tracePt t="167834" x="2822575" y="2705100"/>
          <p14:tracePt t="167850" x="2813050" y="2670175"/>
          <p14:tracePt t="167868" x="2795588" y="2589213"/>
          <p14:tracePt t="167887" x="2795588" y="2527300"/>
          <p14:tracePt t="167906" x="2786063" y="2500313"/>
          <p14:tracePt t="167977" x="2795588" y="2482850"/>
          <p14:tracePt t="167992" x="2803525" y="2465388"/>
          <p14:tracePt t="168010" x="2813050" y="2446338"/>
          <p14:tracePt t="168029" x="2840038" y="2438400"/>
          <p14:tracePt t="168048" x="2857500" y="2428875"/>
          <p14:tracePt t="168069" x="2874963" y="2428875"/>
          <p14:tracePt t="168089" x="2938463" y="2419350"/>
          <p14:tracePt t="168112" x="3017838" y="2411413"/>
          <p14:tracePt t="168246" x="3009900" y="2411413"/>
          <p14:tracePt t="168267" x="2990850" y="2411413"/>
          <p14:tracePt t="168289" x="2919413" y="2411413"/>
          <p14:tracePt t="168308" x="2867025" y="2411413"/>
          <p14:tracePt t="168327" x="2840038" y="2411413"/>
          <p14:tracePt t="168386" x="2847975" y="2411413"/>
          <p14:tracePt t="168400" x="2857500" y="2411413"/>
          <p14:tracePt t="168417" x="2901950" y="2411413"/>
          <p14:tracePt t="168433" x="2928938" y="2411413"/>
          <p14:tracePt t="168451" x="3000375" y="2411413"/>
          <p14:tracePt t="168470" x="3027363" y="2411413"/>
          <p14:tracePt t="168550" x="3017838" y="2411413"/>
          <p14:tracePt t="168564" x="2990850" y="2411413"/>
          <p14:tracePt t="168580" x="2955925" y="2411413"/>
          <p14:tracePt t="168598" x="2946400" y="2411413"/>
          <p14:tracePt t="168616" x="2928938" y="2411413"/>
          <p14:tracePt t="168724" x="2946400" y="2411413"/>
          <p14:tracePt t="168737" x="2965450" y="2411413"/>
          <p14:tracePt t="168755" x="3009900" y="2411413"/>
          <p14:tracePt t="168769" x="3027363" y="2411413"/>
          <p14:tracePt t="168785" x="3044825" y="2411413"/>
          <p14:tracePt t="168847" x="3036888" y="2411413"/>
          <p14:tracePt t="168867" x="3009900" y="2411413"/>
          <p14:tracePt t="168881" x="2965450" y="2411413"/>
          <p14:tracePt t="168898" x="2874963" y="2411413"/>
          <p14:tracePt t="168912" x="2830513" y="2419350"/>
          <p14:tracePt t="168928" x="2813050" y="2419350"/>
          <p14:tracePt t="168959" x="2813050" y="2428875"/>
          <p14:tracePt t="169000" x="2830513" y="2428875"/>
          <p14:tracePt t="169013" x="2857500" y="2428875"/>
          <p14:tracePt t="169028" x="2901950" y="2446338"/>
          <p14:tracePt t="169043" x="3027363" y="2509838"/>
          <p14:tracePt t="169061" x="3125788" y="2544763"/>
          <p14:tracePt t="169077" x="3152775" y="2544763"/>
          <p14:tracePt t="169113" x="3152775" y="2554288"/>
          <p14:tracePt t="169133" x="3152775" y="2562225"/>
          <p14:tracePt t="169149" x="3143250" y="2562225"/>
          <p14:tracePt t="169164" x="3081338" y="2589213"/>
          <p14:tracePt t="169180" x="3017838" y="2598738"/>
          <p14:tracePt t="169196" x="2894013" y="2643188"/>
          <p14:tracePt t="169211" x="2830513" y="2652713"/>
          <p14:tracePt t="169227" x="2768600" y="2660650"/>
          <p14:tracePt t="169244" x="2759075" y="2660650"/>
          <p14:tracePt t="169307" x="2768600" y="2660650"/>
          <p14:tracePt t="169321" x="2795588" y="2660650"/>
          <p14:tracePt t="169338" x="2874963" y="2643188"/>
          <p14:tracePt t="169352" x="2938463" y="2643188"/>
          <p14:tracePt t="169367" x="3044825" y="2633663"/>
          <p14:tracePt t="169382" x="3089275" y="2633663"/>
          <p14:tracePt t="169398" x="3152775" y="2625725"/>
          <p14:tracePt t="169413" x="3160713" y="2625725"/>
          <p14:tracePt t="169428" x="3170238" y="2625725"/>
          <p14:tracePt t="169500" x="3152775" y="2625725"/>
          <p14:tracePt t="169516" x="3108325" y="2625725"/>
          <p14:tracePt t="169534" x="2938463" y="2625725"/>
          <p14:tracePt t="169550" x="2840038" y="2625725"/>
          <p14:tracePt t="169565" x="2697163" y="2625725"/>
          <p14:tracePt t="169581" x="2679700" y="2625725"/>
          <p14:tracePt t="169634" x="2687638" y="2625725"/>
          <p14:tracePt t="169648" x="2724150" y="2616200"/>
          <p14:tracePt t="169665" x="2830513" y="2608263"/>
          <p14:tracePt t="169682" x="2894013" y="2608263"/>
          <p14:tracePt t="169696" x="2946400" y="2608263"/>
          <p14:tracePt t="169921" x="2901950" y="2652713"/>
          <p14:tracePt t="169936" x="2847975" y="2724150"/>
          <p14:tracePt t="169952" x="2714625" y="2946400"/>
          <p14:tracePt t="169966" x="2679700" y="3017838"/>
          <p14:tracePt t="169982" x="2633663" y="3125788"/>
          <p14:tracePt t="169997" x="2633663" y="3170238"/>
          <p14:tracePt t="170012" x="2633663" y="3268663"/>
          <p14:tracePt t="170027" x="2633663" y="3340100"/>
          <p14:tracePt t="170044" x="2643188" y="3438525"/>
          <p14:tracePt t="170060" x="2660650" y="3473450"/>
          <p14:tracePt t="170078" x="2679700" y="3500438"/>
          <p14:tracePt t="170155" x="2687638" y="3500438"/>
          <p14:tracePt t="170168" x="2687638" y="3490913"/>
          <p14:tracePt t="170183" x="2697163" y="3473450"/>
          <p14:tracePt t="170198" x="2724150" y="3402013"/>
          <p14:tracePt t="170212" x="2732088" y="3340100"/>
          <p14:tracePt t="170228" x="2741613" y="3295650"/>
          <p14:tracePt t="170244" x="2751138" y="3268663"/>
          <p14:tracePt t="170261" x="2759075" y="3205163"/>
          <p14:tracePt t="170279" x="2768600" y="3071813"/>
          <p14:tracePt t="170293" x="2776538" y="2982913"/>
          <p14:tracePt t="170311" x="2776538" y="2847975"/>
          <p14:tracePt t="170327" x="2776538" y="2776538"/>
          <p14:tracePt t="170343" x="2795588" y="2562225"/>
          <p14:tracePt t="170360" x="2795588" y="2446338"/>
          <p14:tracePt t="170377" x="2795588" y="2393950"/>
          <p14:tracePt t="170394" x="2795588" y="2286000"/>
          <p14:tracePt t="170411" x="2795588" y="2098675"/>
          <p14:tracePt t="170427" x="2795588" y="2017713"/>
          <p14:tracePt t="170443" x="2795588" y="1874838"/>
          <p14:tracePt t="170462" x="2795588" y="1731963"/>
          <p14:tracePt t="170477" x="2795588" y="1625600"/>
          <p14:tracePt t="170493" x="2795588" y="1589088"/>
          <p14:tracePt t="170565" x="2795588" y="1571625"/>
          <p14:tracePt t="170585" x="2795588" y="1562100"/>
          <p14:tracePt t="170605" x="2786063" y="1562100"/>
          <p14:tracePt t="170636" x="2768600" y="1562100"/>
          <p14:tracePt t="170649" x="2768600" y="1554163"/>
          <p14:tracePt t="170663" x="2751138" y="1554163"/>
          <p14:tracePt t="170679" x="2705100" y="1544638"/>
          <p14:tracePt t="170694" x="2687638" y="1544638"/>
          <p14:tracePt t="170710" x="2670175" y="1544638"/>
          <p14:tracePt t="170963" x="2643188" y="1571625"/>
          <p14:tracePt t="170978" x="2562225" y="1589088"/>
          <p14:tracePt t="170996" x="2357438" y="1670050"/>
          <p14:tracePt t="171011" x="2251075" y="1687513"/>
          <p14:tracePt t="171027" x="1982788" y="1724025"/>
          <p14:tracePt t="171045" x="1884363" y="1731963"/>
          <p14:tracePt t="171061" x="1866900" y="1731963"/>
          <p14:tracePt t="171209" x="1866900" y="1751013"/>
          <p14:tracePt t="171222" x="1866900" y="1768475"/>
          <p14:tracePt t="171236" x="1866900" y="1776413"/>
          <p14:tracePt t="171252" x="1866900" y="1812925"/>
          <p14:tracePt t="171267" x="1866900" y="1830388"/>
          <p14:tracePt t="171282" x="1866900" y="1901825"/>
          <p14:tracePt t="171296" x="1866900" y="1919288"/>
          <p14:tracePt t="171312" x="1866900" y="1965325"/>
          <p14:tracePt t="171327" x="1866900" y="2000250"/>
          <p14:tracePt t="171344" x="1884363" y="2071688"/>
          <p14:tracePt t="171363" x="1901825" y="2160588"/>
          <p14:tracePt t="171403" x="1911350" y="2160588"/>
          <p14:tracePt t="171417" x="1928813" y="2160588"/>
          <p14:tracePt t="171433" x="1990725" y="2160588"/>
          <p14:tracePt t="171448" x="2009775" y="2160588"/>
          <p14:tracePt t="171464" x="2044700" y="2125663"/>
          <p14:tracePt t="171478" x="2044700" y="2108200"/>
          <p14:tracePt t="171495" x="2054225" y="2044700"/>
          <p14:tracePt t="171511" x="2044700" y="1990725"/>
          <p14:tracePt t="171528" x="2009775" y="1919288"/>
          <p14:tracePt t="171546" x="1938338" y="1776413"/>
          <p14:tracePt t="171561" x="1928813" y="1731963"/>
          <p14:tracePt t="171577" x="1893888" y="1687513"/>
          <p14:tracePt t="171638" x="1884363" y="1687513"/>
          <p14:tracePt t="171659" x="1866900" y="1687513"/>
          <p14:tracePt t="171674" x="1866900" y="1704975"/>
          <p14:tracePt t="171690" x="1847850" y="1776413"/>
          <p14:tracePt t="171704" x="1839913" y="1822450"/>
          <p14:tracePt t="171720" x="1830388" y="1874838"/>
          <p14:tracePt t="171734" x="1830388" y="1911350"/>
          <p14:tracePt t="171751" x="1830388" y="1982788"/>
          <p14:tracePt t="171767" x="1839913" y="2027238"/>
          <p14:tracePt t="171782" x="1866900" y="2081213"/>
          <p14:tracePt t="171797" x="1874838" y="2108200"/>
          <p14:tracePt t="171813" x="1919288" y="2116138"/>
          <p14:tracePt t="171828" x="1946275" y="2116138"/>
          <p14:tracePt t="171844" x="2009775" y="2116138"/>
          <p14:tracePt t="171862" x="2071688" y="2081213"/>
          <p14:tracePt t="171877" x="2089150" y="2062163"/>
          <p14:tracePt t="171894" x="2108200" y="1982788"/>
          <p14:tracePt t="171911" x="2116138" y="1955800"/>
          <p14:tracePt t="171927" x="2116138" y="1857375"/>
          <p14:tracePt t="171945" x="2081213" y="1758950"/>
          <p14:tracePt t="171961" x="2054225" y="1670050"/>
          <p14:tracePt t="171977" x="1990725" y="1562100"/>
          <p14:tracePt t="171995" x="1928813" y="1544638"/>
          <p14:tracePt t="172011" x="1911350" y="1544638"/>
          <p14:tracePt t="172028" x="1893888" y="1544638"/>
          <p14:tracePt t="172044" x="1874838" y="1544638"/>
          <p14:tracePt t="172061" x="1857375" y="1554163"/>
          <p14:tracePt t="172078" x="1822450" y="1616075"/>
          <p14:tracePt t="172094" x="1812925" y="1697038"/>
          <p14:tracePt t="172111" x="1785938" y="1795463"/>
          <p14:tracePt t="172130" x="1768475" y="1893888"/>
          <p14:tracePt t="172144" x="1768475" y="1965325"/>
          <p14:tracePt t="172161" x="1768475" y="2179638"/>
          <p14:tracePt t="172177" x="1785938" y="2241550"/>
          <p14:tracePt t="172194" x="1839913" y="2322513"/>
          <p14:tracePt t="172211" x="1874838" y="2357438"/>
          <p14:tracePt t="172244" x="1911350" y="2366963"/>
          <p14:tracePt t="172262" x="1965325" y="2366963"/>
          <p14:tracePt t="172277" x="1990725" y="2357438"/>
          <p14:tracePt t="172294" x="2044700" y="2312988"/>
          <p14:tracePt t="172313" x="2081213" y="2259013"/>
          <p14:tracePt t="172327" x="2081213" y="2214563"/>
          <p14:tracePt t="172344" x="2081213" y="2036763"/>
          <p14:tracePt t="172361" x="2081213" y="1982788"/>
          <p14:tracePt t="172378" x="2062163" y="1866900"/>
          <p14:tracePt t="172396" x="2027238" y="1776413"/>
          <p14:tracePt t="172415" x="1982788" y="1679575"/>
          <p14:tracePt t="172431" x="1965325" y="1670050"/>
          <p14:tracePt t="172451" x="1946275" y="1643063"/>
          <p14:tracePt t="172468" x="1928813" y="1643063"/>
          <p14:tracePt t="172486" x="1911350" y="1643063"/>
          <p14:tracePt t="172505" x="1893888" y="1652588"/>
          <p14:tracePt t="172520" x="1866900" y="1714500"/>
          <p14:tracePt t="172538" x="1830388" y="1776413"/>
          <p14:tracePt t="172554" x="1830388" y="1795463"/>
          <p14:tracePt t="172571" x="1830388" y="1847850"/>
          <p14:tracePt t="172586" x="1839913" y="1901825"/>
          <p14:tracePt t="172601" x="1919288" y="2081213"/>
          <p14:tracePt t="172616" x="1955800" y="2133600"/>
          <p14:tracePt t="172632" x="2009775" y="2170113"/>
          <p14:tracePt t="172650" x="2036763" y="2197100"/>
          <p14:tracePt t="172664" x="2054225" y="2205038"/>
          <p14:tracePt t="172681" x="2081213" y="2214563"/>
          <p14:tracePt t="172696" x="2108200" y="2214563"/>
          <p14:tracePt t="172712" x="2160588" y="2214563"/>
          <p14:tracePt t="172730" x="2187575" y="2214563"/>
          <p14:tracePt t="172748" x="2224088" y="2205038"/>
          <p14:tracePt t="172766" x="2241550" y="2179638"/>
          <p14:tracePt t="172784" x="2251075" y="2108200"/>
          <p14:tracePt t="172799" x="2251075" y="2071688"/>
          <p14:tracePt t="172816" x="2251075" y="1990725"/>
          <p14:tracePt t="172832" x="2251075" y="1965325"/>
          <p14:tracePt t="172849" x="2251075" y="1938338"/>
          <p14:tracePt t="172917" x="2214563" y="1990725"/>
          <p14:tracePt t="172932" x="2187575" y="2071688"/>
          <p14:tracePt t="172948" x="2108200" y="2295525"/>
          <p14:tracePt t="172963" x="2036763" y="2473325"/>
          <p14:tracePt t="172979" x="2009775" y="2679700"/>
          <p14:tracePt t="172994" x="2017713" y="2724150"/>
          <p14:tracePt t="173325" x="2036763" y="2724150"/>
          <p14:tracePt t="173339" x="2044700" y="2697163"/>
          <p14:tracePt t="173353" x="2054225" y="2670175"/>
          <p14:tracePt t="173371" x="2062163" y="2571750"/>
          <p14:tracePt t="173388" x="2062163" y="2455863"/>
          <p14:tracePt t="173404" x="2054225" y="2384425"/>
          <p14:tracePt t="173422" x="1982788" y="2214563"/>
          <p14:tracePt t="173439" x="1884363" y="1938338"/>
          <p14:tracePt t="173458" x="1822450" y="1776413"/>
          <p14:tracePt t="173473" x="1795463" y="1724025"/>
          <p14:tracePt t="173488" x="1768475" y="1679575"/>
          <p14:tracePt t="173518" x="1758950" y="1679575"/>
          <p14:tracePt t="173533" x="1741488" y="1679575"/>
          <p14:tracePt t="173550" x="1687513" y="1714500"/>
          <p14:tracePt t="173564" x="1670050" y="1731963"/>
          <p14:tracePt t="173581" x="1643063" y="1776413"/>
          <p14:tracePt t="173595" x="1643063" y="1803400"/>
          <p14:tracePt t="173611" x="1652588" y="1874838"/>
          <p14:tracePt t="173628" x="1679575" y="1965325"/>
          <p14:tracePt t="173644" x="1741488" y="2027238"/>
          <p14:tracePt t="173664" x="1795463" y="2054225"/>
          <p14:tracePt t="173678" x="1822450" y="2062163"/>
          <p14:tracePt t="173694" x="1866900" y="2071688"/>
          <p14:tracePt t="173711" x="1901825" y="2071688"/>
          <p14:tracePt t="173728" x="1965325" y="2071688"/>
          <p14:tracePt t="173745" x="2000250" y="2071688"/>
          <p14:tracePt t="173761" x="2009775" y="2071688"/>
          <p14:tracePt t="173778" x="2017713" y="2062163"/>
          <p14:tracePt t="173796" x="2017713" y="2009775"/>
          <p14:tracePt t="173811" x="2009775" y="1990725"/>
          <p14:tracePt t="173828" x="1973263" y="1928813"/>
          <p14:tracePt t="173845" x="1965325" y="1919288"/>
          <p14:tracePt t="173861" x="1928813" y="1901825"/>
          <p14:tracePt t="173878" x="1901825" y="1893888"/>
          <p14:tracePt t="173895" x="1874838" y="1893888"/>
          <p14:tracePt t="173911" x="1857375" y="1893888"/>
          <p14:tracePt t="173928" x="1822450" y="1928813"/>
          <p14:tracePt t="173944" x="1812925" y="1955800"/>
          <p14:tracePt t="173961" x="1812925" y="2044700"/>
          <p14:tracePt t="173980" x="1822450" y="2108200"/>
          <p14:tracePt t="173994" x="1847850" y="2160588"/>
          <p14:tracePt t="174012" x="1901825" y="2303463"/>
          <p14:tracePt t="174028" x="1938338" y="2339975"/>
          <p14:tracePt t="174045" x="1982788" y="2393950"/>
          <p14:tracePt t="174062" x="2017713" y="2393950"/>
          <p14:tracePt t="174078" x="2036763" y="2393950"/>
          <p14:tracePt t="174095" x="2071688" y="2357438"/>
          <p14:tracePt t="174114" x="2081213" y="2214563"/>
          <p14:tracePt t="174128" x="2081213" y="2143125"/>
          <p14:tracePt t="174144" x="2081213" y="2009775"/>
          <p14:tracePt t="174161" x="2071688" y="1919288"/>
          <p14:tracePt t="174178" x="2044700" y="1751013"/>
          <p14:tracePt t="174195" x="2017713" y="1643063"/>
          <p14:tracePt t="174212" x="1990725" y="1589088"/>
          <p14:tracePt t="174228" x="1938338" y="1509713"/>
          <p14:tracePt t="174245" x="1901825" y="1446213"/>
          <p14:tracePt t="174262" x="1884363" y="1438275"/>
          <p14:tracePt t="174278" x="1839913" y="1438275"/>
          <p14:tracePt t="174297" x="1758950" y="1500188"/>
          <p14:tracePt t="174312" x="1741488" y="1536700"/>
          <p14:tracePt t="174328" x="1724025" y="1598613"/>
          <p14:tracePt t="174345" x="1724025" y="1643063"/>
          <p14:tracePt t="174361" x="1758950" y="1776413"/>
          <p14:tracePt t="174378" x="1839913" y="1946275"/>
          <p14:tracePt t="174395" x="1874838" y="1990725"/>
          <p14:tracePt t="174411" x="1938338" y="2054225"/>
          <p14:tracePt t="174430" x="1982788" y="2071688"/>
          <p14:tracePt t="174665" x="1982788" y="2081213"/>
          <p14:tracePt t="174680" x="1982788" y="2098675"/>
          <p14:tracePt t="174695" x="1982788" y="2205038"/>
          <p14:tracePt t="174711" x="1982788" y="2259013"/>
          <p14:tracePt t="174728" x="1990725" y="2393950"/>
          <p14:tracePt t="174745" x="2009775" y="2500313"/>
          <p14:tracePt t="174750" x="2054225" y="2625725"/>
          <p14:tracePt t="174764" x="2089150" y="2687638"/>
          <p14:tracePt t="174780" x="2116138" y="2697163"/>
          <p14:tracePt t="175033" x="2179638" y="2732088"/>
          <p14:tracePt t="175047" x="2295525" y="2795588"/>
          <p14:tracePt t="175063" x="2608263" y="2990850"/>
          <p14:tracePt t="175079" x="2759075" y="3108325"/>
          <p14:tracePt t="175095" x="2894013" y="3259138"/>
          <p14:tracePt t="175112" x="2901950" y="3268663"/>
          <p14:tracePt t="175128" x="2894013" y="3268663"/>
          <p14:tracePt t="175340" x="2874963" y="3276600"/>
          <p14:tracePt t="175353" x="2857500" y="3286125"/>
          <p14:tracePt t="175371" x="2786063" y="3357563"/>
          <p14:tracePt t="175385" x="2741613" y="3411538"/>
          <p14:tracePt t="175401" x="2643188" y="3482975"/>
          <p14:tracePt t="175416" x="2598738" y="3500438"/>
          <p14:tracePt t="175432" x="2554288" y="3544888"/>
          <p14:tracePt t="175447" x="2544763" y="3562350"/>
          <p14:tracePt t="175463" x="2536825" y="3589338"/>
          <p14:tracePt t="175478" x="2536825" y="3608388"/>
          <p14:tracePt t="175780" x="2554288" y="3608388"/>
          <p14:tracePt t="175793" x="2581275" y="3608388"/>
          <p14:tracePt t="175812" x="2625725" y="3616325"/>
          <p14:tracePt t="175828" x="2652713" y="3616325"/>
          <p14:tracePt t="175845" x="2679700" y="3616325"/>
          <p14:tracePt t="175862" x="2697163" y="3598863"/>
          <p14:tracePt t="175878" x="2714625" y="3581400"/>
          <p14:tracePt t="175895" x="2741613" y="3536950"/>
          <p14:tracePt t="175913" x="2768600" y="3509963"/>
          <p14:tracePt t="176291" x="2759075" y="3500438"/>
          <p14:tracePt t="176305" x="2732088" y="3500438"/>
          <p14:tracePt t="176321" x="2697163" y="3473450"/>
          <p14:tracePt t="176335" x="2670175" y="3465513"/>
          <p14:tracePt t="176350" x="2652713" y="3455988"/>
          <p14:tracePt t="176368" x="2589213" y="3446463"/>
          <p14:tracePt t="176384" x="2536825" y="3446463"/>
          <p14:tracePt t="176399" x="2517775" y="3446463"/>
          <p14:tracePt t="176414" x="2509838" y="3438525"/>
          <p14:tracePt t="176435" x="2509838" y="3429000"/>
          <p14:tracePt t="176449" x="2509838" y="3411538"/>
          <p14:tracePt t="176464" x="2517775" y="3384550"/>
          <p14:tracePt t="176731" x="2544763" y="3384550"/>
          <p14:tracePt t="176744" x="2581275" y="3384550"/>
          <p14:tracePt t="176762" x="2670175" y="3384550"/>
          <p14:tracePt t="176779" x="2705100" y="3394075"/>
          <p14:tracePt t="176796" x="2751138" y="3402013"/>
          <p14:tracePt t="176812" x="2759075" y="3402013"/>
          <p14:tracePt t="177068" x="2714625" y="3465513"/>
          <p14:tracePt t="177083" x="2652713" y="3517900"/>
          <p14:tracePt t="177099" x="2536825" y="3687763"/>
          <p14:tracePt t="177113" x="2482850" y="3786188"/>
          <p14:tracePt t="177129" x="2446338" y="3822700"/>
          <p14:tracePt t="177145" x="2446338" y="3830638"/>
          <p14:tracePt t="177457" x="2438400" y="3830638"/>
          <p14:tracePt t="177471" x="2428875" y="3830638"/>
          <p14:tracePt t="177488" x="2374900" y="3830638"/>
          <p14:tracePt t="177504" x="2286000" y="3830638"/>
          <p14:tracePt t="177519" x="2125663" y="3830638"/>
          <p14:tracePt t="177534" x="2062163" y="3830638"/>
          <p14:tracePt t="177552" x="1973263" y="3830638"/>
          <p14:tracePt t="177589" x="1973263" y="3822700"/>
          <p14:tracePt t="177896" x="1973263" y="3795713"/>
          <p14:tracePt t="177913" x="1982788" y="3776663"/>
          <p14:tracePt t="177929" x="2009775" y="3741738"/>
          <p14:tracePt t="177948" x="2027238" y="3724275"/>
          <p14:tracePt t="177964" x="2036763" y="3714750"/>
          <p14:tracePt t="177979" x="2054225" y="3705225"/>
          <p14:tracePt t="177996" x="2062163" y="3705225"/>
          <p14:tracePt t="178070" x="2044700" y="3705225"/>
          <p14:tracePt t="178085" x="2036763" y="3697288"/>
          <p14:tracePt t="178102" x="1990725" y="3697288"/>
          <p14:tracePt t="178118" x="1955800" y="3697288"/>
          <p14:tracePt t="178133" x="1866900" y="3687763"/>
          <p14:tracePt t="178148" x="1839913" y="3687763"/>
          <p14:tracePt t="178164" x="1812925" y="3687763"/>
          <p14:tracePt t="178499" x="1822450" y="3687763"/>
          <p14:tracePt t="178521" x="1830388" y="3687763"/>
          <p14:tracePt t="178535" x="1839913" y="3687763"/>
          <p14:tracePt t="178551" x="1857375" y="3687763"/>
          <p14:tracePt t="178568" x="1874838" y="3687763"/>
          <p14:tracePt t="178583" x="1884363" y="3687763"/>
          <p14:tracePt t="178598" x="1893888" y="3687763"/>
          <p14:tracePt t="178612" x="1901825" y="3687763"/>
          <p14:tracePt t="178663" x="1911350" y="3687763"/>
          <p14:tracePt t="178684" x="1911350" y="3679825"/>
          <p14:tracePt t="178698" x="1919288" y="3679825"/>
          <p14:tracePt t="178857" x="1919288" y="3705225"/>
          <p14:tracePt t="178873" x="1919288" y="3714750"/>
          <p14:tracePt t="178888" x="1919288" y="3786188"/>
          <p14:tracePt t="178903" x="1919288" y="3830638"/>
          <p14:tracePt t="178920" x="1919288" y="3875088"/>
          <p14:tracePt t="178935" x="1919288" y="3894138"/>
          <p14:tracePt t="178950" x="1919288" y="3946525"/>
          <p14:tracePt t="178964" x="1919288" y="3965575"/>
          <p14:tracePt t="178980" x="1919288" y="4010025"/>
          <p14:tracePt t="178996" x="1919288" y="4017963"/>
          <p14:tracePt t="179012" x="1919288" y="4027488"/>
          <p14:tracePt t="179225" x="1919288" y="4037013"/>
          <p14:tracePt t="179239" x="1911350" y="4054475"/>
          <p14:tracePt t="179256" x="1830388" y="4062413"/>
          <p14:tracePt t="179270" x="1758950" y="4081463"/>
          <p14:tracePt t="179287" x="1598613" y="4125913"/>
          <p14:tracePt t="179301" x="1509713" y="4160838"/>
          <p14:tracePt t="179317" x="1322388" y="4170363"/>
          <p14:tracePt t="179332" x="1250950" y="4170363"/>
          <p14:tracePt t="179348" x="1089025" y="4143375"/>
          <p14:tracePt t="179364" x="965200" y="4044950"/>
          <p14:tracePt t="179380" x="768350" y="3929063"/>
          <p14:tracePt t="179396" x="723900" y="3894138"/>
          <p14:tracePt t="179413" x="696913" y="3867150"/>
          <p14:tracePt t="179431" x="696913" y="3813175"/>
          <p14:tracePt t="179446" x="714375" y="3751263"/>
          <p14:tracePt t="179463" x="803275" y="3571875"/>
          <p14:tracePt t="179482" x="911225" y="3465513"/>
          <p14:tracePt t="179496" x="946150" y="3419475"/>
          <p14:tracePt t="179512" x="1017588" y="3367088"/>
          <p14:tracePt t="179757" x="1036638" y="3286125"/>
          <p14:tracePt t="179771" x="1044575" y="3232150"/>
          <p14:tracePt t="179785" x="1054100" y="3062288"/>
          <p14:tracePt t="179799" x="1098550" y="2446338"/>
          <p14:tracePt t="179815" x="1108075" y="2322513"/>
          <p14:tracePt t="179830" x="1143000" y="2027238"/>
          <p14:tracePt t="179846" x="1152525" y="1982788"/>
          <p14:tracePt t="179863" x="1160463" y="1955800"/>
          <p14:tracePt t="179880" x="1179513" y="1938338"/>
          <p14:tracePt t="179896" x="1179513" y="1919288"/>
          <p14:tracePt t="179913" x="1214438" y="1812925"/>
          <p14:tracePt t="179932" x="1258888" y="1616075"/>
          <p14:tracePt t="179946" x="1258888" y="1554163"/>
          <p14:tracePt t="179963" x="1258888" y="1490663"/>
          <p14:tracePt t="179979" x="1258888" y="1465263"/>
          <p14:tracePt t="179996" x="1258888" y="1428750"/>
          <p14:tracePt t="180013" x="1258888" y="1384300"/>
          <p14:tracePt t="180034" x="1258888" y="1295400"/>
          <p14:tracePt t="180051" x="1258888" y="1268413"/>
          <p14:tracePt t="180070" x="1258888" y="1258888"/>
          <p14:tracePt t="180087" x="1258888" y="1268413"/>
          <p14:tracePt t="180269" x="1312863" y="1250950"/>
          <p14:tracePt t="180283" x="1401763" y="1231900"/>
          <p14:tracePt t="180300" x="1571625" y="1179513"/>
          <p14:tracePt t="180314" x="1697038" y="1133475"/>
          <p14:tracePt t="180330" x="1946275" y="1133475"/>
          <p14:tracePt t="180346" x="2036763" y="1133475"/>
          <p14:tracePt t="180363" x="2232025" y="1196975"/>
          <p14:tracePt t="180381" x="2357438" y="1276350"/>
          <p14:tracePt t="180396" x="2374900" y="1303338"/>
          <p14:tracePt t="180413" x="2401888" y="1411288"/>
          <p14:tracePt t="180430" x="2401888" y="1482725"/>
          <p14:tracePt t="180447" x="2401888" y="1697038"/>
          <p14:tracePt t="180463" x="2401888" y="1768475"/>
          <p14:tracePt t="180479" x="2428875" y="1803400"/>
          <p14:tracePt t="180496" x="2482850" y="1857375"/>
          <p14:tracePt t="180514" x="2554288" y="1893888"/>
          <p14:tracePt t="180729" x="2633663" y="1847850"/>
          <p14:tracePt t="180744" x="2759075" y="1768475"/>
          <p14:tracePt t="180759" x="3179763" y="1687513"/>
          <p14:tracePt t="180773" x="3375025" y="1679575"/>
          <p14:tracePt t="180787" x="3571875" y="1679575"/>
          <p14:tracePt t="180802" x="3983038" y="1776413"/>
          <p14:tracePt t="180818" x="4098925" y="1839913"/>
          <p14:tracePt t="180833" x="4357688" y="1938338"/>
          <p14:tracePt t="180848" x="4456113" y="1946275"/>
          <p14:tracePt t="180863" x="4633913" y="1955800"/>
          <p14:tracePt t="180880" x="4786313" y="1973263"/>
          <p14:tracePt t="180896" x="5000625" y="1973263"/>
          <p14:tracePt t="180913" x="5116513" y="1965325"/>
          <p14:tracePt t="180930" x="5170488" y="1965325"/>
          <p14:tracePt t="180947" x="5180013" y="1946275"/>
          <p14:tracePt t="181169" x="5180013" y="1938338"/>
          <p14:tracePt t="181220" x="5187950" y="1928813"/>
          <p14:tracePt t="181233" x="5197475" y="1901825"/>
          <p14:tracePt t="181250" x="5224463" y="1874838"/>
          <p14:tracePt t="181265" x="5241925" y="1857375"/>
          <p14:tracePt t="181281" x="5322888" y="1803400"/>
          <p14:tracePt t="181296" x="5357813" y="1785938"/>
          <p14:tracePt t="181313" x="5411788" y="1768475"/>
          <p14:tracePt t="181330" x="5429250" y="1758950"/>
          <p14:tracePt t="181346" x="5465763" y="1751013"/>
          <p14:tracePt t="181363" x="5518150" y="1751013"/>
          <p14:tracePt t="181380" x="5545138" y="1751013"/>
          <p14:tracePt t="181396" x="5572125" y="1751013"/>
          <p14:tracePt t="181414" x="5616575" y="1751013"/>
          <p14:tracePt t="181430" x="5634038" y="1751013"/>
          <p14:tracePt t="181447" x="5680075" y="1751013"/>
          <p14:tracePt t="181465" x="5732463" y="1751013"/>
          <p14:tracePt t="181479" x="5759450" y="1751013"/>
          <p14:tracePt t="181496" x="5786438" y="1751013"/>
          <p14:tracePt t="181513" x="5803900" y="1751013"/>
          <p14:tracePt t="181530" x="5840413" y="1751013"/>
          <p14:tracePt t="181546" x="5894388" y="1751013"/>
          <p14:tracePt t="181563" x="5919788" y="1751013"/>
          <p14:tracePt t="181580" x="5983288" y="1751013"/>
          <p14:tracePt t="181599" x="6062663" y="1751013"/>
          <p14:tracePt t="181614" x="6081713" y="1751013"/>
          <p14:tracePt t="181630" x="6116638" y="1751013"/>
          <p14:tracePt t="181649" x="6099175" y="1768475"/>
          <p14:tracePt t="181874" x="6116638" y="1768475"/>
          <p14:tracePt t="181889" x="6143625" y="1768475"/>
          <p14:tracePt t="181905" x="6232525" y="1776413"/>
          <p14:tracePt t="181919" x="6276975" y="1795463"/>
          <p14:tracePt t="181935" x="6348413" y="1812925"/>
          <p14:tracePt t="181949" x="6375400" y="1830388"/>
          <p14:tracePt t="181964" x="6394450" y="1830388"/>
          <p14:tracePt t="181980" x="6446838" y="1839913"/>
          <p14:tracePt t="181997" x="6500813" y="1847850"/>
          <p14:tracePt t="182013" x="6527800" y="1857375"/>
          <p14:tracePt t="182030" x="6554788" y="1857375"/>
          <p14:tracePt t="182048" x="6589713" y="1893888"/>
          <p14:tracePt t="182063" x="6599238" y="1901825"/>
          <p14:tracePt t="182080" x="6626225" y="1946275"/>
          <p14:tracePt t="182097" x="6634163" y="1965325"/>
          <p14:tracePt t="182113" x="6634163" y="1973263"/>
          <p14:tracePt t="182161" x="6634163" y="1982788"/>
          <p14:tracePt t="182175" x="6634163" y="1990725"/>
          <p14:tracePt t="182190" x="6634163" y="2017713"/>
          <p14:tracePt t="182204" x="6634163" y="2036763"/>
          <p14:tracePt t="182219" x="6634163" y="2062163"/>
          <p14:tracePt t="182234" x="6634163" y="2098675"/>
          <p14:tracePt t="182248" x="6643688" y="2125663"/>
          <p14:tracePt t="182264" x="6653213" y="2179638"/>
          <p14:tracePt t="182280" x="6661150" y="2187575"/>
          <p14:tracePt t="182297" x="6670675" y="2205038"/>
          <p14:tracePt t="182314" x="6680200" y="2205038"/>
          <p14:tracePt t="182365" x="6688138" y="2214563"/>
          <p14:tracePt t="182379" x="6688138" y="2224088"/>
          <p14:tracePt t="182559" x="6688138" y="2232025"/>
          <p14:tracePt t="182574" x="6680200" y="2232025"/>
          <p14:tracePt t="182589" x="6653213" y="2251075"/>
          <p14:tracePt t="182606" x="6616700" y="2259013"/>
          <p14:tracePt t="182623" x="6537325" y="2276475"/>
          <p14:tracePt t="182638" x="6510338" y="2286000"/>
          <p14:tracePt t="182652" x="6500813" y="2286000"/>
          <p14:tracePt t="182733" x="6510338" y="2286000"/>
          <p14:tracePt t="182747" x="6527800" y="2286000"/>
          <p14:tracePt t="182764" x="6572250" y="2286000"/>
          <p14:tracePt t="182780" x="6589713" y="2286000"/>
          <p14:tracePt t="182797" x="6616700" y="2286000"/>
          <p14:tracePt t="182815" x="6643688" y="2286000"/>
          <p14:tracePt t="182847" x="6653213" y="2286000"/>
          <p14:tracePt t="183193" x="6653213" y="2276475"/>
          <p14:tracePt t="183207" x="6670675" y="2268538"/>
          <p14:tracePt t="183224" x="6688138" y="2241550"/>
          <p14:tracePt t="183238" x="6697663" y="2224088"/>
          <p14:tracePt t="183255" x="6715125" y="2205038"/>
          <p14:tracePt t="183271" x="6715125" y="2197100"/>
          <p14:tracePt t="183286" x="6715125" y="2152650"/>
          <p14:tracePt t="183301" x="6715125" y="2116138"/>
          <p14:tracePt t="183316" x="6715125" y="2089150"/>
          <p14:tracePt t="183331" x="6715125" y="2062163"/>
          <p14:tracePt t="183347" x="6715125" y="2036763"/>
          <p14:tracePt t="183364" x="6715125" y="2027238"/>
          <p14:tracePt t="183380" x="6715125" y="2017713"/>
          <p14:tracePt t="183398" x="6715125" y="2009775"/>
          <p14:tracePt t="183414" x="6715125" y="1990725"/>
          <p14:tracePt t="183622" x="6715125" y="1982788"/>
          <p14:tracePt t="183636" x="6715125" y="1965325"/>
          <p14:tracePt t="183650" x="6715125" y="1946275"/>
          <p14:tracePt t="183665" x="6715125" y="1928813"/>
          <p14:tracePt t="183681" x="6715125" y="1911350"/>
          <p14:tracePt t="183868" x="6705600" y="1911350"/>
          <p14:tracePt t="183889" x="6697663" y="1911350"/>
          <p14:tracePt t="183904" x="6688138" y="1911350"/>
          <p14:tracePt t="183919" x="6643688" y="1911350"/>
          <p14:tracePt t="183934" x="6608763" y="1919288"/>
          <p14:tracePt t="183950" x="6384925" y="1901825"/>
          <p14:tracePt t="183964" x="6232525" y="1901825"/>
          <p14:tracePt t="183981" x="5527675" y="1928813"/>
          <p14:tracePt t="183997" x="5241925" y="1973263"/>
          <p14:tracePt t="184014" x="5045075" y="1982788"/>
          <p14:tracePt t="184359" x="5027613" y="1982788"/>
          <p14:tracePt t="184373" x="5000625" y="1982788"/>
          <p14:tracePt t="184390" x="4929188" y="1982788"/>
          <p14:tracePt t="184407" x="4848225" y="1965325"/>
          <p14:tracePt t="184422" x="4724400" y="1928813"/>
          <p14:tracePt t="184437" x="4598988" y="1874838"/>
          <p14:tracePt t="184451" x="4357688" y="1830388"/>
          <p14:tracePt t="184467" x="4224338" y="1830388"/>
          <p14:tracePt t="184484" x="3894138" y="1830388"/>
          <p14:tracePt t="184500" x="3724275" y="1874838"/>
          <p14:tracePt t="184515" x="3276600" y="1955800"/>
          <p14:tracePt t="184531" x="3143250" y="1973263"/>
          <p14:tracePt t="184548" x="2901950" y="2000250"/>
          <p14:tracePt t="184564" x="2840038" y="2000250"/>
          <p14:tracePt t="184881" x="2813050" y="2000250"/>
          <p14:tracePt t="184895" x="2786063" y="2000250"/>
          <p14:tracePt t="184915" x="2724150" y="2000250"/>
          <p14:tracePt t="184932" x="2652713" y="2000250"/>
          <p14:tracePt t="184948" x="2598738" y="2000250"/>
          <p14:tracePt t="184964" x="2544763" y="1982788"/>
          <p14:tracePt t="184983" x="2509838" y="1982788"/>
          <p14:tracePt t="184997" x="2490788" y="1982788"/>
          <p14:tracePt t="185014" x="2490788" y="1973263"/>
          <p14:tracePt t="185044" x="2490788" y="1965325"/>
          <p14:tracePt t="185060" x="2490788" y="1946275"/>
          <p14:tracePt t="185076" x="2554288" y="1911350"/>
          <p14:tracePt t="185091" x="2598738" y="1884363"/>
          <p14:tracePt t="185106" x="2652713" y="1803400"/>
          <p14:tracePt t="185122" x="2670175" y="1785938"/>
          <p14:tracePt t="185138" x="2697163" y="1751013"/>
          <p14:tracePt t="185152" x="2714625" y="1724025"/>
          <p14:tracePt t="185169" x="2732088" y="1679575"/>
          <p14:tracePt t="185188" x="2732088" y="1633538"/>
          <p14:tracePt t="185203" x="2732088" y="1616075"/>
          <p14:tracePt t="185219" x="2732088" y="1571625"/>
          <p14:tracePt t="185239" x="2714625" y="1465263"/>
          <p14:tracePt t="185254" x="2697163" y="1428750"/>
          <p14:tracePt t="185271" x="2670175" y="1339850"/>
          <p14:tracePt t="185286" x="2652713" y="1276350"/>
          <p14:tracePt t="185301" x="2616200" y="1179513"/>
          <p14:tracePt t="185318" x="2571750" y="1098550"/>
          <p14:tracePt t="185335" x="2527300" y="1062038"/>
          <p14:tracePt t="185351" x="2465388" y="1036638"/>
          <p14:tracePt t="185366" x="2428875" y="1027113"/>
          <p14:tracePt t="185384" x="2322513" y="1017588"/>
          <p14:tracePt t="185401" x="2232025" y="1017588"/>
          <p14:tracePt t="185417" x="2089150" y="1017588"/>
          <p14:tracePt t="185434" x="2017713" y="1017588"/>
          <p14:tracePt t="185450" x="1982788" y="1017588"/>
          <p14:tracePt t="185468" x="1874838" y="1000125"/>
          <p14:tracePt t="185484" x="1724025" y="955675"/>
          <p14:tracePt t="185500" x="1643063" y="946150"/>
          <p14:tracePt t="185519" x="1509713" y="928688"/>
          <p14:tracePt t="185536" x="1393825" y="928688"/>
          <p14:tracePt t="185555" x="1258888" y="1009650"/>
          <p14:tracePt t="185824" x="1133475" y="1116013"/>
          <p14:tracePt t="185842" x="955675" y="1455738"/>
          <p14:tracePt t="185856" x="847725" y="1643063"/>
          <p14:tracePt t="185872" x="679450" y="2482850"/>
          <p14:tracePt t="185886" x="608013" y="2884488"/>
          <p14:tracePt t="185900" x="571500" y="3375025"/>
          <p14:tracePt t="185915" x="571500" y="3830638"/>
          <p14:tracePt t="185931" x="608013" y="4027488"/>
          <p14:tracePt t="185948" x="723900" y="4170363"/>
          <p14:tracePt t="185966" x="857250" y="4224338"/>
          <p14:tracePt t="185981" x="919163" y="4224338"/>
          <p14:tracePt t="185998" x="982663" y="4224338"/>
          <p14:tracePt t="186200" x="1089025" y="4214813"/>
          <p14:tracePt t="186214" x="1187450" y="4179888"/>
          <p14:tracePt t="186231" x="1517650" y="4179888"/>
          <p14:tracePt t="186248" x="1625600" y="4179888"/>
          <p14:tracePt t="186265" x="1847850" y="4197350"/>
          <p14:tracePt t="186284" x="2000250" y="4224338"/>
          <p14:tracePt t="186298" x="2044700" y="4232275"/>
          <p14:tracePt t="186315" x="2062163" y="4241800"/>
          <p14:tracePt t="186568" x="2062163" y="4232275"/>
          <p14:tracePt t="186582" x="2044700" y="4214813"/>
          <p14:tracePt t="186599" x="2000250" y="4197350"/>
          <p14:tracePt t="186615" x="1982788" y="4187825"/>
          <p14:tracePt t="186633" x="1946275" y="4179888"/>
          <p14:tracePt t="186648" x="1938338" y="4179888"/>
          <p14:tracePt t="186721" x="1946275" y="4170363"/>
          <p14:tracePt t="186735" x="1973263" y="4170363"/>
          <p14:tracePt t="186752" x="2036763" y="4170363"/>
          <p14:tracePt t="186766" x="2108200" y="4170363"/>
          <p14:tracePt t="186782" x="2224088" y="4179888"/>
          <p14:tracePt t="186798" x="2251075" y="4187825"/>
          <p14:tracePt t="186815" x="2295525" y="4187825"/>
          <p14:tracePt t="186895" x="2276475" y="4187825"/>
          <p14:tracePt t="186909" x="2251075" y="4187825"/>
          <p14:tracePt t="186925" x="2214563" y="4187825"/>
          <p14:tracePt t="186948" x="2071688" y="4187825"/>
          <p14:tracePt t="186968" x="1982788" y="4187825"/>
          <p14:tracePt t="186984" x="1955800" y="4187825"/>
          <p14:tracePt t="187000" x="1938338" y="4187825"/>
          <p14:tracePt t="187049" x="1946275" y="4187825"/>
          <p14:tracePt t="187063" x="1965325" y="4179888"/>
          <p14:tracePt t="187081" x="2062163" y="4152900"/>
          <p14:tracePt t="187100" x="2259013" y="4152900"/>
          <p14:tracePt t="187115" x="2357438" y="4160838"/>
          <p14:tracePt t="187131" x="2490788" y="4170363"/>
          <p14:tracePt t="187151" x="2536825" y="4170363"/>
          <p14:tracePt t="187165" x="2544763" y="4170363"/>
          <p14:tracePt t="187233" x="2517775" y="4179888"/>
          <p14:tracePt t="187248" x="2482850" y="4179888"/>
          <p14:tracePt t="187265" x="2357438" y="4179888"/>
          <p14:tracePt t="187281" x="2241550" y="4179888"/>
          <p14:tracePt t="187298" x="2017713" y="4179888"/>
          <p14:tracePt t="187315" x="1847850" y="4179888"/>
          <p14:tracePt t="187332" x="1822450" y="4179888"/>
          <p14:tracePt t="187348" x="1812925" y="4179888"/>
          <p14:tracePt t="187377" x="1822450" y="4179888"/>
          <p14:tracePt t="187391" x="1866900" y="4152900"/>
          <p14:tracePt t="187408" x="2009775" y="4098925"/>
          <p14:tracePt t="187421" x="2081213" y="4037013"/>
          <p14:tracePt t="187438" x="2295525" y="4027488"/>
          <p14:tracePt t="187452" x="2384425" y="4027488"/>
          <p14:tracePt t="187468" x="2446338" y="4017963"/>
          <p14:tracePt t="187795" x="2438400" y="4010025"/>
          <p14:tracePt t="187809" x="2411413" y="4000500"/>
          <p14:tracePt t="187823" x="2384425" y="3990975"/>
          <p14:tracePt t="187838" x="2339975" y="3983038"/>
          <p14:tracePt t="187852" x="2322513" y="3983038"/>
          <p14:tracePt t="187887" x="2312988" y="3983038"/>
          <p14:tracePt t="187907" x="2303463" y="3990975"/>
          <p14:tracePt t="187921" x="2286000" y="4000500"/>
          <p14:tracePt t="187938" x="2268538" y="4017963"/>
          <p14:tracePt t="187952" x="2251075" y="4017963"/>
          <p14:tracePt t="187968" x="2224088" y="4037013"/>
          <p14:tracePt t="187984" x="2214563" y="4044950"/>
          <p14:tracePt t="187999" x="2205038" y="4044950"/>
          <p14:tracePt t="188102" x="2205038" y="4054475"/>
          <p14:tracePt t="188115" x="2214563" y="4071938"/>
          <p14:tracePt t="188132" x="2286000" y="4098925"/>
          <p14:tracePt t="188148" x="2339975" y="4108450"/>
          <p14:tracePt t="188165" x="2455863" y="4108450"/>
          <p14:tracePt t="188182" x="2482850" y="4108450"/>
          <p14:tracePt t="188199" x="2490788" y="4108450"/>
          <p14:tracePt t="188225" x="2490788" y="4116388"/>
          <p14:tracePt t="188245" x="2490788" y="4125913"/>
          <p14:tracePt t="188260" x="2465388" y="4133850"/>
          <p14:tracePt t="188276" x="2366963" y="4143375"/>
          <p14:tracePt t="188290" x="2276475" y="4143375"/>
          <p14:tracePt t="188307" x="2054225" y="4143375"/>
          <p14:tracePt t="188321" x="1901825" y="4125913"/>
          <p14:tracePt t="188337" x="1776413" y="4089400"/>
          <p14:tracePt t="188352" x="1758950" y="4089400"/>
          <p14:tracePt t="188368" x="1758950" y="4081463"/>
          <p14:tracePt t="188383" x="1768475" y="4071938"/>
          <p14:tracePt t="188398" x="1803400" y="4010025"/>
          <p14:tracePt t="188664" x="1830388" y="4010025"/>
          <p14:tracePt t="188678" x="1866900" y="4010025"/>
          <p14:tracePt t="188693" x="1911350" y="4010025"/>
          <p14:tracePt t="188709" x="1990725" y="4010025"/>
          <p14:tracePt t="188725" x="2054225" y="4010025"/>
          <p14:tracePt t="188740" x="2081213" y="4010025"/>
          <p14:tracePt t="188756" x="2116138" y="4010025"/>
          <p14:tracePt t="188770" x="2133600" y="4010025"/>
          <p14:tracePt t="188879" x="2133600" y="4017963"/>
          <p14:tracePt t="188900" x="2116138" y="4017963"/>
          <p14:tracePt t="188916" x="2098675" y="4017963"/>
          <p14:tracePt t="188932" x="2009775" y="4027488"/>
          <p14:tracePt t="188951" x="1911350" y="4037013"/>
          <p14:tracePt t="188965" x="1866900" y="4044950"/>
          <p14:tracePt t="188982" x="1830388" y="4054475"/>
          <p14:tracePt t="189022" x="1866900" y="4054475"/>
          <p14:tracePt t="189036" x="1919288" y="4054475"/>
          <p14:tracePt t="189050" x="1955800" y="4054475"/>
          <p14:tracePt t="189066" x="2044700" y="4037013"/>
          <p14:tracePt t="189084" x="2108200" y="4037013"/>
          <p14:tracePt t="189098" x="2133600" y="4037013"/>
          <p14:tracePt t="189115" x="2160588" y="4037013"/>
          <p14:tracePt t="189132" x="2170113" y="4037013"/>
          <p14:tracePt t="189523" x="2187575" y="4037013"/>
          <p14:tracePt t="189537" x="2214563" y="4037013"/>
          <p14:tracePt t="189553" x="2268538" y="4037013"/>
          <p14:tracePt t="189568" x="2295525" y="4037013"/>
          <p14:tracePt t="189585" x="2330450" y="4037013"/>
          <p14:tracePt t="189687" x="2322513" y="4037013"/>
          <p14:tracePt t="189702" x="2303463" y="4037013"/>
          <p14:tracePt t="189717" x="2232025" y="4037013"/>
          <p14:tracePt t="189732" x="2170113" y="4027488"/>
          <p14:tracePt t="189749" x="2089150" y="3990975"/>
          <p14:tracePt t="189765" x="2062163" y="3983038"/>
          <p14:tracePt t="189782" x="2044700" y="3965575"/>
          <p14:tracePt t="189799" x="2036763" y="3911600"/>
          <p14:tracePt t="189816" x="2027238" y="3884613"/>
          <p14:tracePt t="189832" x="2017713" y="3867150"/>
          <p14:tracePt t="189861" x="2017713" y="3848100"/>
          <p14:tracePt t="189876" x="2036763" y="3840163"/>
          <p14:tracePt t="189891" x="2081213" y="3822700"/>
          <p14:tracePt t="189906" x="2116138" y="3813175"/>
          <p14:tracePt t="189922" x="2187575" y="3813175"/>
          <p14:tracePt t="189936" x="2205038" y="3813175"/>
          <p14:tracePt t="189952" x="2241550" y="3813175"/>
          <p14:tracePt t="189966" x="2251075" y="3830638"/>
          <p14:tracePt t="189982" x="2259013" y="3867150"/>
          <p14:tracePt t="190249" x="2205038" y="3875088"/>
          <p14:tracePt t="190263" x="2152650" y="3875088"/>
          <p14:tracePt t="190282" x="2009775" y="3875088"/>
          <p14:tracePt t="190301" x="1884363" y="3875088"/>
          <p14:tracePt t="190362" x="1884363" y="3867150"/>
          <p14:tracePt t="190376" x="1911350" y="3848100"/>
          <p14:tracePt t="190392" x="1990725" y="3822700"/>
          <p14:tracePt t="190406" x="2062163" y="3813175"/>
          <p14:tracePt t="190422" x="2241550" y="3813175"/>
          <p14:tracePt t="190437" x="2401888" y="3884613"/>
          <p14:tracePt t="190451" x="2544763" y="3919538"/>
          <p14:tracePt t="190466" x="2705100" y="3965575"/>
          <p14:tracePt t="190483" x="2768600" y="3965575"/>
          <p14:tracePt t="190499" x="2776538" y="3965575"/>
          <p14:tracePt t="190607" x="2768600" y="3965575"/>
          <p14:tracePt t="190621" x="2751138" y="3965575"/>
          <p14:tracePt t="190637" x="2732088" y="3965575"/>
          <p14:tracePt t="190655" x="2705100" y="3965575"/>
          <p14:tracePt t="190671" x="2608263" y="4010025"/>
          <p14:tracePt t="190685" x="2527300" y="4017963"/>
          <p14:tracePt t="190701" x="2357438" y="4037013"/>
          <p14:tracePt t="190716" x="2276475" y="4037013"/>
          <p14:tracePt t="190732" x="2152650" y="4027488"/>
          <p14:tracePt t="190750" x="2098675" y="4010025"/>
          <p14:tracePt t="190766" x="2081213" y="4000500"/>
          <p14:tracePt t="190782" x="2071688" y="3983038"/>
          <p14:tracePt t="190799" x="2062163" y="3973513"/>
          <p14:tracePt t="191118" x="2071688" y="3965575"/>
          <p14:tracePt t="191132" x="2108200" y="3956050"/>
          <p14:tracePt t="191149" x="2170113" y="3929063"/>
          <p14:tracePt t="191166" x="2197100" y="3919538"/>
          <p14:tracePt t="191182" x="2232025" y="3911600"/>
          <p14:tracePt t="191241" x="2224088" y="3902075"/>
          <p14:tracePt t="191254" x="2205038" y="3894138"/>
          <p14:tracePt t="191268" x="2197100" y="3884613"/>
          <p14:tracePt t="191282" x="2152650" y="3875088"/>
          <p14:tracePt t="191299" x="2143125" y="3875088"/>
          <p14:tracePt t="191316" x="2125663" y="3867150"/>
          <p14:tracePt t="191333" x="2116138" y="3857625"/>
          <p14:tracePt t="191660" x="2125663" y="3857625"/>
          <p14:tracePt t="191677" x="2143125" y="3848100"/>
          <p14:tracePt t="191692" x="2197100" y="3840163"/>
          <p14:tracePt t="191706" x="2224088" y="3840163"/>
          <p14:tracePt t="191722" x="2276475" y="3830638"/>
          <p14:tracePt t="191736" x="2295525" y="3822700"/>
          <p14:tracePt t="191752" x="2303463" y="3822700"/>
          <p14:tracePt t="191793" x="2303463" y="3813175"/>
          <p14:tracePt t="191807" x="2295525" y="3803650"/>
          <p14:tracePt t="191822" x="2286000" y="3795713"/>
          <p14:tracePt t="191836" x="2232025" y="3786188"/>
          <p14:tracePt t="191851" x="2205038" y="3786188"/>
          <p14:tracePt t="191866" x="2152650" y="3786188"/>
          <p14:tracePt t="191882" x="2133600" y="3786188"/>
          <p14:tracePt t="191899" x="2116138" y="3776663"/>
          <p14:tracePt t="192222" x="2170113" y="3759200"/>
          <p14:tracePt t="192236" x="2322513" y="3751263"/>
          <p14:tracePt t="192253" x="2705100" y="3697288"/>
          <p14:tracePt t="192268" x="2955925" y="3687763"/>
          <p14:tracePt t="192284" x="3276600" y="3660775"/>
          <p14:tracePt t="192301" x="3402013" y="3660775"/>
          <p14:tracePt t="192317" x="3670300" y="3660775"/>
          <p14:tracePt t="192335" x="3822700" y="3643313"/>
          <p14:tracePt t="192350" x="3884613" y="3643313"/>
          <p14:tracePt t="192560" x="3973513" y="3598863"/>
          <p14:tracePt t="192575" x="4170363" y="3509963"/>
          <p14:tracePt t="192591" x="4751388" y="3357563"/>
          <p14:tracePt t="192606" x="5143500" y="3322638"/>
          <p14:tracePt t="192622" x="5884863" y="3295650"/>
          <p14:tracePt t="192642" x="6491288" y="3295650"/>
          <p14:tracePt t="192657" x="6661150" y="3295650"/>
          <p14:tracePt t="192675" x="6875463" y="3295650"/>
          <p14:tracePt t="192691" x="6919913" y="3295650"/>
          <p14:tracePt t="192928" x="6983413" y="3276600"/>
          <p14:tracePt t="192942" x="7081838" y="3241675"/>
          <p14:tracePt t="192956" x="7197725" y="3214688"/>
          <p14:tracePt t="192973" x="7402513" y="3098800"/>
          <p14:tracePt t="192987" x="7456488" y="3071813"/>
          <p14:tracePt t="193002" x="7500938" y="3009900"/>
          <p14:tracePt t="193285" x="7500938" y="2990850"/>
          <p14:tracePt t="193301" x="7483475" y="2938463"/>
          <p14:tracePt t="193317" x="7412038" y="2776538"/>
          <p14:tracePt t="193333" x="7385050" y="2687638"/>
          <p14:tracePt t="193350" x="7367588" y="2544763"/>
          <p14:tracePt t="193369" x="7358063" y="2374900"/>
          <p14:tracePt t="193383" x="7358063" y="2339975"/>
          <p14:tracePt t="193399" x="7358063" y="2312988"/>
          <p14:tracePt t="193603" x="7358063" y="2303463"/>
          <p14:tracePt t="193624" x="7367588" y="2303463"/>
          <p14:tracePt t="193654" x="7375525" y="2303463"/>
          <p14:tracePt t="193685" x="7394575" y="2295525"/>
          <p14:tracePt t="193699" x="7402513" y="2295525"/>
          <p14:tracePt t="193716" x="7439025" y="2276475"/>
          <p14:tracePt t="193733" x="7466013" y="2276475"/>
          <p14:tracePt t="193749" x="7510463" y="2276475"/>
          <p14:tracePt t="193767" x="7537450" y="2268538"/>
          <p14:tracePt t="193783" x="7545388" y="2259013"/>
          <p14:tracePt t="193800" x="7562850" y="2259013"/>
          <p14:tracePt t="193818" x="7581900" y="2259013"/>
          <p14:tracePt t="193834" x="7589838" y="2259013"/>
          <p14:tracePt t="193850" x="7616825" y="2259013"/>
          <p14:tracePt t="193868" x="7634288" y="2259013"/>
          <p14:tracePt t="193883" x="7643813" y="2259013"/>
          <p14:tracePt t="193900" x="7661275" y="2259013"/>
          <p14:tracePt t="194186" x="7705725" y="2259013"/>
          <p14:tracePt t="194200" x="7796213" y="2259013"/>
          <p14:tracePt t="194217" x="7885113" y="2259013"/>
          <p14:tracePt t="194233" x="7920038" y="2259013"/>
          <p14:tracePt t="194250" x="7939088" y="2241550"/>
          <p14:tracePt t="194268" x="7947025" y="2241550"/>
          <p14:tracePt t="194309" x="7947025" y="2251075"/>
          <p14:tracePt t="194323" x="7947025" y="2259013"/>
          <p14:tracePt t="194340" x="7947025" y="2276475"/>
          <p14:tracePt t="194354" x="7947025" y="2286000"/>
          <p14:tracePt t="194369" x="7947025" y="2322513"/>
          <p14:tracePt t="194384" x="7947025" y="2347913"/>
          <p14:tracePt t="194400" x="7947025" y="2393950"/>
          <p14:tracePt t="194417" x="7947025" y="2446338"/>
          <p14:tracePt t="194433" x="7947025" y="2517775"/>
          <p14:tracePt t="194452" x="7947025" y="2562225"/>
          <p14:tracePt t="194471" x="7947025" y="2608263"/>
          <p14:tracePt t="194488" x="7947025" y="2633663"/>
          <p14:tracePt t="194508" x="7947025" y="2679700"/>
          <p14:tracePt t="194525" x="7956550" y="2724150"/>
          <p14:tracePt t="194545" x="7966075" y="2759075"/>
          <p14:tracePt t="194564" x="7983538" y="2786063"/>
          <p14:tracePt t="194578" x="7991475" y="2803525"/>
          <p14:tracePt t="194593" x="7991475" y="2813050"/>
          <p14:tracePt t="194608" x="7991475" y="2840038"/>
          <p14:tracePt t="195045" x="7991475" y="2847975"/>
          <p14:tracePt t="195061" x="7991475" y="2867025"/>
          <p14:tracePt t="195077" x="8001000" y="2901950"/>
          <p14:tracePt t="195091" x="8001000" y="2919413"/>
          <p14:tracePt t="195107" x="8001000" y="2946400"/>
          <p14:tracePt t="195122" x="8001000" y="2955925"/>
          <p14:tracePt t="195137" x="8001000" y="2973388"/>
          <p14:tracePt t="195178" x="8001000" y="2982913"/>
          <p14:tracePt t="195372" x="8001000" y="2990850"/>
          <p14:tracePt t="195392" x="8001000" y="3000375"/>
          <p14:tracePt t="195485" x="7991475" y="3000375"/>
          <p14:tracePt t="195498" x="7983538" y="3000375"/>
          <p14:tracePt t="195517" x="7939088" y="3000375"/>
          <p14:tracePt t="195534" x="7894638" y="3000375"/>
          <p14:tracePt t="195550" x="7786688" y="3000375"/>
          <p14:tracePt t="195567" x="7670800" y="3000375"/>
          <p14:tracePt t="195584" x="7616825" y="3000375"/>
          <p14:tracePt t="195601" x="7537450" y="3000375"/>
          <p14:tracePt t="195617" x="7510463" y="3000375"/>
          <p14:tracePt t="195650" x="7491413" y="2982913"/>
          <p14:tracePt t="196108" x="7491413" y="2973388"/>
          <p14:tracePt t="196122" x="7491413" y="2955925"/>
          <p14:tracePt t="196138" x="7510463" y="2857500"/>
          <p14:tracePt t="196153" x="7518400" y="2822575"/>
          <p14:tracePt t="196169" x="7537450" y="2759075"/>
          <p14:tracePt t="196184" x="7537450" y="2732088"/>
          <p14:tracePt t="196200" x="7537450" y="2670175"/>
          <p14:tracePt t="196217" x="7537450" y="2589213"/>
          <p14:tracePt t="196234" x="7527925" y="2500313"/>
          <p14:tracePt t="196251" x="7518400" y="2438400"/>
          <p14:tracePt t="196267" x="7518400" y="2419350"/>
          <p14:tracePt t="196283" x="7518400" y="2411413"/>
          <p14:tracePt t="196497" x="7510463" y="2411413"/>
          <p14:tracePt t="196599" x="7510463" y="2393950"/>
          <p14:tracePt t="196614" x="7510463" y="2384425"/>
          <p14:tracePt t="196630" x="7518400" y="2374900"/>
          <p14:tracePt t="196645" x="7537450" y="2366963"/>
          <p14:tracePt t="196660" x="7562850" y="2339975"/>
          <p14:tracePt t="196676" x="7581900" y="2330450"/>
          <p14:tracePt t="196692" x="7616825" y="2330450"/>
          <p14:tracePt t="196706" x="7643813" y="2330450"/>
          <p14:tracePt t="196723" x="7715250" y="2384425"/>
          <p14:tracePt t="196739" x="7759700" y="2393950"/>
          <p14:tracePt t="196754" x="7813675" y="2401888"/>
          <p14:tracePt t="196769" x="7823200" y="2401888"/>
          <p14:tracePt t="198000" x="7823200" y="2419350"/>
          <p14:tracePt t="198014" x="7823200" y="2446338"/>
          <p14:tracePt t="198028" x="7813675" y="2482850"/>
          <p14:tracePt t="198043" x="7796213" y="2536825"/>
          <p14:tracePt t="198057" x="7777163" y="2544763"/>
          <p14:tracePt t="198072" x="7751763" y="2589213"/>
          <p14:tracePt t="198087" x="7732713" y="2616200"/>
          <p14:tracePt t="198103" x="7732713" y="2687638"/>
          <p14:tracePt t="198118" x="7742238" y="2786063"/>
          <p14:tracePt t="198134" x="7759700" y="2874963"/>
          <p14:tracePt t="198151" x="7759700" y="2901950"/>
          <p14:tracePt t="198419" x="7759700" y="2911475"/>
          <p14:tracePt t="198434" x="7724775" y="2919413"/>
          <p14:tracePt t="198451" x="7643813" y="2965450"/>
          <p14:tracePt t="198468" x="7599363" y="2965450"/>
          <p14:tracePt t="198484" x="7500938" y="2965450"/>
          <p14:tracePt t="198502" x="7456488" y="2946400"/>
          <p14:tracePt t="198518" x="7439025" y="2919413"/>
          <p14:tracePt t="198534" x="7429500" y="2847975"/>
          <p14:tracePt t="198552" x="7419975" y="2751138"/>
          <p14:tracePt t="198568" x="7419975" y="2687638"/>
          <p14:tracePt t="198584" x="7419975" y="2490788"/>
          <p14:tracePt t="198601" x="7439025" y="2438400"/>
          <p14:tracePt t="198619" x="7439025" y="2384425"/>
          <p14:tracePt t="198808" x="7429500" y="2347913"/>
          <p14:tracePt t="198822" x="7419975" y="2330450"/>
          <p14:tracePt t="198838" x="7412038" y="2295525"/>
          <p14:tracePt t="198852" x="7402513" y="2268538"/>
          <p14:tracePt t="198868" x="7394575" y="2241550"/>
          <p14:tracePt t="198884" x="7394575" y="2232025"/>
          <p14:tracePt t="198940" x="7385050" y="2232025"/>
          <p14:tracePt t="199002" x="7375525" y="2232025"/>
          <p14:tracePt t="199033" x="7367588" y="2232025"/>
          <p14:tracePt t="199105" x="7358063" y="2251075"/>
          <p14:tracePt t="199118" x="7348538" y="2276475"/>
          <p14:tracePt t="199135" x="7348538" y="2322513"/>
          <p14:tracePt t="199151" x="7340600" y="2330450"/>
          <p14:tracePt t="199168" x="7340600" y="2347913"/>
          <p14:tracePt t="199185" x="7340600" y="2366963"/>
          <p14:tracePt t="199218" x="7340600" y="2384425"/>
          <p14:tracePt t="199309" x="7340600" y="2393950"/>
          <p14:tracePt t="199360" x="7340600" y="2401888"/>
          <p14:tracePt t="199636" x="7348538" y="2401888"/>
          <p14:tracePt t="199650" x="7348538" y="2393950"/>
          <p14:tracePt t="199668" x="7358063" y="2357438"/>
          <p14:tracePt t="199685" x="7358063" y="2339975"/>
          <p14:tracePt t="199701" x="7367588" y="2295525"/>
          <p14:tracePt t="199718" x="7367588" y="2286000"/>
          <p14:tracePt t="199943" x="7358063" y="2286000"/>
          <p14:tracePt t="199963" x="7358063" y="2295525"/>
          <p14:tracePt t="199977" x="7348538" y="2303463"/>
          <p14:tracePt t="199994" x="7348538" y="2312988"/>
          <p14:tracePt t="200008" x="7348538" y="2322513"/>
          <p14:tracePt t="200023" x="7348538" y="2330450"/>
          <p14:tracePt t="200038" x="7348538" y="2339975"/>
          <p14:tracePt t="200052" x="7348538" y="2357438"/>
          <p14:tracePt t="200069" x="7348538" y="2366963"/>
          <p14:tracePt t="200106" x="7340600" y="2374900"/>
          <p14:tracePt t="200444" x="7340600" y="2393950"/>
          <p14:tracePt t="200458" x="7340600" y="2401888"/>
          <p14:tracePt t="200474" x="7340600" y="2428875"/>
          <p14:tracePt t="200488" x="7348538" y="2438400"/>
          <p14:tracePt t="200505" x="7358063" y="2455863"/>
          <p14:tracePt t="200536" x="7375525" y="2465388"/>
          <p14:tracePt t="200552" x="7402513" y="2473325"/>
          <p14:tracePt t="200569" x="7510463" y="2500313"/>
          <p14:tracePt t="200587" x="7653338" y="2536825"/>
          <p14:tracePt t="200601" x="7705725" y="2562225"/>
          <p14:tracePt t="200843" x="7732713" y="2562225"/>
          <p14:tracePt t="200857" x="7759700" y="2562225"/>
          <p14:tracePt t="200874" x="7831138" y="2562225"/>
          <p14:tracePt t="200888" x="7885113" y="2562225"/>
          <p14:tracePt t="200903" x="7966075" y="2571750"/>
          <p14:tracePt t="200919" x="7991475" y="2581275"/>
          <p14:tracePt t="200935" x="8010525" y="2598738"/>
          <p14:tracePt t="201027" x="8010525" y="2608263"/>
          <p14:tracePt t="201041" x="8010525" y="2616200"/>
          <p14:tracePt t="201323" x="8018463" y="2616200"/>
          <p14:tracePt t="201337" x="8037513" y="2616200"/>
          <p14:tracePt t="201352" x="8054975" y="2616200"/>
          <p14:tracePt t="201369" x="8062913" y="2616200"/>
          <p14:tracePt t="201385" x="8072438" y="2616200"/>
          <p14:tracePt t="201487" x="8072438" y="2598738"/>
          <p14:tracePt t="201501" x="8072438" y="2571750"/>
          <p14:tracePt t="201518" x="8072438" y="2544763"/>
          <p14:tracePt t="201535" x="8072438" y="2536825"/>
          <p14:tracePt t="201579" x="8072438" y="2500313"/>
          <p14:tracePt t="201593" x="8072438" y="2473325"/>
          <p14:tracePt t="201916" x="8072438" y="2465388"/>
          <p14:tracePt t="201930" x="8072438" y="2438400"/>
          <p14:tracePt t="201944" x="8072438" y="2411413"/>
          <p14:tracePt t="201960" x="8072438" y="2330450"/>
          <p14:tracePt t="201975" x="8072438" y="2276475"/>
          <p14:tracePt t="201990" x="8062913" y="2205038"/>
          <p14:tracePt t="202005" x="8054975" y="2116138"/>
          <p14:tracePt t="202021" x="8037513" y="1982788"/>
          <p14:tracePt t="202035" x="8027988" y="1946275"/>
          <p14:tracePt t="202053" x="8027988" y="1857375"/>
          <p14:tracePt t="202070" x="8027988" y="1803400"/>
          <p14:tracePt t="202085" x="8018463" y="1785938"/>
          <p14:tracePt t="202102" x="8018463" y="1670050"/>
          <p14:tracePt t="202121" x="8018463" y="1616075"/>
          <p14:tracePt t="202137" x="8018463" y="1608138"/>
          <p14:tracePt t="202152" x="8018463" y="1589088"/>
          <p14:tracePt t="202169" x="8018463" y="1581150"/>
          <p14:tracePt t="202185" x="8018463" y="1544638"/>
          <p14:tracePt t="202202" x="8018463" y="1473200"/>
          <p14:tracePt t="202219" x="8018463" y="1393825"/>
          <p14:tracePt t="202235" x="8018463" y="1303338"/>
          <p14:tracePt t="202254" x="8018463" y="1285875"/>
          <p14:tracePt t="202428" x="8018463" y="1295400"/>
          <p14:tracePt t="202693" x="8018463" y="1303338"/>
          <p14:tracePt t="202707" x="8018463" y="1347788"/>
          <p14:tracePt t="202721" x="8037513" y="1401763"/>
          <p14:tracePt t="202738" x="8054975" y="1581150"/>
          <p14:tracePt t="202760" x="8054975" y="1687513"/>
          <p14:tracePt t="202775" x="8037513" y="1874838"/>
          <p14:tracePt t="202791" x="8018463" y="1938338"/>
          <p14:tracePt t="202806" x="8010525" y="2062163"/>
          <p14:tracePt t="202823" x="8010525" y="2170113"/>
          <p14:tracePt t="203082" x="8010525" y="2197100"/>
          <p14:tracePt t="203103" x="8010525" y="2268538"/>
          <p14:tracePt t="203119" x="8018463" y="2295525"/>
          <p14:tracePt t="203135" x="8018463" y="2366963"/>
          <p14:tracePt t="203153" x="8018463" y="2473325"/>
          <p14:tracePt t="203169" x="8027988" y="2500313"/>
          <p14:tracePt t="203185" x="8045450" y="2554288"/>
          <p14:tracePt t="203202" x="8045450" y="2562225"/>
          <p14:tracePt t="203501" x="8054975" y="2562225"/>
          <p14:tracePt t="203563" x="8062913" y="2562225"/>
          <p14:tracePt t="203583" x="8072438" y="2544763"/>
          <p14:tracePt t="203604" x="8072438" y="2536825"/>
          <p14:tracePt t="203619" x="8072438" y="2509838"/>
          <p14:tracePt t="203636" x="8081963" y="2473325"/>
          <p14:tracePt t="203653" x="8081963" y="2438400"/>
          <p14:tracePt t="203669" x="8081963" y="2366963"/>
          <p14:tracePt t="203685" x="8081963" y="2179638"/>
          <p14:tracePt t="203703" x="8072438" y="2089150"/>
          <p14:tracePt t="203719" x="8062913" y="1973263"/>
          <p14:tracePt t="203736" x="8062913" y="1884363"/>
          <p14:tracePt t="203788" x="8062913" y="1874838"/>
          <p14:tracePt t="204023" x="8062913" y="1893888"/>
          <p14:tracePt t="204036" x="8062913" y="1919288"/>
          <p14:tracePt t="204054" x="8062913" y="2009775"/>
          <p14:tracePt t="204069" x="8062913" y="2108200"/>
          <p14:tracePt t="204087" x="8062913" y="2419350"/>
          <p14:tracePt t="204103" x="8062913" y="2500313"/>
          <p14:tracePt t="204119" x="8062913" y="2608263"/>
          <p14:tracePt t="204136" x="8062913" y="2660650"/>
          <p14:tracePt t="204391" x="8054975" y="2652713"/>
          <p14:tracePt t="204405" x="8045450" y="2652713"/>
          <p14:tracePt t="204422" x="8018463" y="2616200"/>
          <p14:tracePt t="204436" x="8010525" y="2598738"/>
          <p14:tracePt t="204452" x="8001000" y="2581275"/>
          <p14:tracePt t="204473" x="7991475" y="2581275"/>
          <p14:tracePt t="204534" x="7991475" y="2562225"/>
          <p14:tracePt t="204549" x="8001000" y="2562225"/>
          <p14:tracePt t="204564" x="8045450" y="2562225"/>
          <p14:tracePt t="204578" x="8062913" y="2562225"/>
          <p14:tracePt t="204592" x="8081963" y="2562225"/>
          <p14:tracePt t="204607" x="8134350" y="2562225"/>
          <p14:tracePt t="204622" x="8188325" y="2571750"/>
          <p14:tracePt t="204638" x="8313738" y="2581275"/>
          <p14:tracePt t="204653" x="8358188" y="2581275"/>
          <p14:tracePt t="204669" x="8429625" y="2581275"/>
          <p14:tracePt t="204687" x="8510588" y="2581275"/>
          <p14:tracePt t="204702" x="8537575" y="2598738"/>
          <p14:tracePt t="204719" x="8562975" y="2598738"/>
          <p14:tracePt t="204736" x="8589963" y="2598738"/>
          <p14:tracePt t="204913" x="8599488" y="2598738"/>
          <p14:tracePt t="204927" x="8599488" y="2589213"/>
          <p14:tracePt t="204945" x="8609013" y="2571750"/>
          <p14:tracePt t="204965" x="8616950" y="2562225"/>
          <p14:tracePt t="204987" x="8626475" y="2554288"/>
          <p14:tracePt t="205008" x="8626475" y="2544763"/>
          <p14:tracePt t="205026" x="8626475" y="2500313"/>
          <p14:tracePt t="205045" x="8616950" y="2393950"/>
          <p14:tracePt t="205066" x="8545513" y="2197100"/>
          <p14:tracePt t="205087" x="8447088" y="1874838"/>
          <p14:tracePt t="205106" x="8385175" y="1616075"/>
          <p14:tracePt t="205128" x="8331200" y="1446213"/>
          <p14:tracePt t="205150" x="8286750" y="1303338"/>
          <p14:tracePt t="205170" x="8277225" y="1268413"/>
          <p14:tracePt t="205194" x="8269288" y="1258888"/>
          <p14:tracePt t="205750" x="8259763" y="1258888"/>
          <p14:tracePt t="205771" x="8251825" y="1258888"/>
          <p14:tracePt t="205788" x="8242300" y="1258888"/>
          <p14:tracePt t="205808" x="8232775" y="1258888"/>
          <p14:tracePt t="205826" x="8215313" y="1258888"/>
          <p14:tracePt t="205844" x="8197850" y="1241425"/>
          <p14:tracePt t="205863" x="8153400" y="1231900"/>
          <p14:tracePt t="205883" x="8126413" y="1223963"/>
          <p14:tracePt t="205904" x="8037513" y="1214438"/>
          <p14:tracePt t="205922" x="8010525" y="1214438"/>
          <p14:tracePt t="205943" x="7939088" y="1214438"/>
          <p14:tracePt t="205958" x="7867650" y="1204913"/>
          <p14:tracePt t="205980" x="7769225" y="1204913"/>
          <p14:tracePt t="205999" x="7599363" y="1204913"/>
          <p14:tracePt t="206019" x="7367588" y="1196975"/>
          <p14:tracePt t="206039" x="7108825" y="1169988"/>
          <p14:tracePt t="206059" x="6858000" y="1152525"/>
          <p14:tracePt t="206081" x="6670675" y="1152525"/>
          <p14:tracePt t="206099" x="6491288" y="1152525"/>
          <p14:tracePt t="206120" x="6394450" y="1160463"/>
          <p14:tracePt t="206136" x="6384925" y="1160463"/>
          <p14:tracePt t="206190" x="6394450" y="1169988"/>
          <p14:tracePt t="206406" x="6411913" y="1187450"/>
          <p14:tracePt t="206419" x="6419850" y="1204913"/>
          <p14:tracePt t="206437" x="6456363" y="1357313"/>
          <p14:tracePt t="206453" x="6473825" y="1608138"/>
          <p14:tracePt t="206469" x="6510338" y="2017713"/>
          <p14:tracePt t="206487" x="6527800" y="2598738"/>
          <p14:tracePt t="206503" x="6527800" y="2724150"/>
          <p14:tracePt t="206520" x="6510338" y="2901950"/>
          <p14:tracePt t="206537" x="6491288" y="2965450"/>
          <p14:tracePt t="206553" x="6491288" y="2973388"/>
          <p14:tracePt t="206570" x="6491288" y="2990850"/>
          <p14:tracePt t="206589" x="6510338" y="3017838"/>
          <p14:tracePt t="206640" x="6500813" y="3009900"/>
          <p14:tracePt t="206654" x="6429375" y="2857500"/>
          <p14:tracePt t="206671" x="6224588" y="2562225"/>
          <p14:tracePt t="206686" x="6045200" y="2357438"/>
          <p14:tracePt t="206703" x="5572125" y="1822450"/>
          <p14:tracePt t="206722" x="5160963" y="1455738"/>
          <p14:tracePt t="206738" x="4965700" y="1223963"/>
          <p14:tracePt t="206754" x="4714875" y="1044575"/>
          <p14:tracePt t="206775" x="4581525" y="946150"/>
          <p14:tracePt t="206790" x="4545013" y="919163"/>
          <p14:tracePt t="206805" x="4483100" y="919163"/>
          <p14:tracePt t="206820" x="4456113" y="919163"/>
          <p14:tracePt t="206836" x="4438650" y="919163"/>
          <p14:tracePt t="206927" x="4438650" y="928688"/>
          <p14:tracePt t="206947" x="4438650" y="938213"/>
          <p14:tracePt t="206961" x="4438650" y="946150"/>
          <p14:tracePt t="206976" x="4456113" y="973138"/>
          <p14:tracePt t="206990" x="4500563" y="1133475"/>
          <p14:tracePt t="207004" x="4518025" y="1231900"/>
          <p14:tracePt t="207020" x="4562475" y="1455738"/>
          <p14:tracePt t="207036" x="4562475" y="1795463"/>
          <p14:tracePt t="207054" x="4562475" y="2054225"/>
          <p14:tracePt t="207070" x="4537075" y="2419350"/>
          <p14:tracePt t="207087" x="4510088" y="2536825"/>
          <p14:tracePt t="207103" x="4483100" y="2660650"/>
          <p14:tracePt t="207121" x="4473575" y="2714625"/>
          <p14:tracePt t="207193" x="4465638" y="2687638"/>
          <p14:tracePt t="207206" x="4456113" y="2643188"/>
          <p14:tracePt t="207223" x="4394200" y="2374900"/>
          <p14:tracePt t="207238" x="4322763" y="2133600"/>
          <p14:tracePt t="207254" x="4062413" y="1785938"/>
          <p14:tracePt t="207270" x="3884613" y="1500188"/>
          <p14:tracePt t="207286" x="3562350" y="1339850"/>
          <p14:tracePt t="207306" x="3348038" y="1295400"/>
          <p14:tracePt t="207321" x="3276600" y="1285875"/>
          <p14:tracePt t="207336" x="3160713" y="1285875"/>
          <p14:tracePt t="207353" x="3108325" y="1285875"/>
          <p14:tracePt t="207370" x="3054350" y="1295400"/>
          <p14:tracePt t="207387" x="3017838" y="1295400"/>
          <p14:tracePt t="207403" x="3017838" y="1303338"/>
          <p14:tracePt t="207428" x="3017838" y="1312863"/>
          <p14:tracePt t="207499" x="3017838" y="1322388"/>
          <p14:tracePt t="207755" x="3017838" y="1374775"/>
          <p14:tracePt t="207770" x="3017838" y="1536700"/>
          <p14:tracePt t="207786" x="3017838" y="2125663"/>
          <p14:tracePt t="207804" x="3017838" y="2536825"/>
          <p14:tracePt t="207821" x="3009900" y="2901950"/>
          <p14:tracePt t="207837" x="3000375" y="3179763"/>
          <p14:tracePt t="207853" x="2990850" y="3241675"/>
          <p14:tracePt t="207871" x="2990850" y="3268663"/>
          <p14:tracePt t="207949" x="2982913" y="3241675"/>
          <p14:tracePt t="207963" x="2973388" y="3143250"/>
          <p14:tracePt t="207977" x="2965450" y="3081338"/>
          <p14:tracePt t="207991" x="2965450" y="2973388"/>
          <p14:tracePt t="208006" x="2965450" y="2919413"/>
          <p14:tracePt t="208021" x="2965450" y="2732088"/>
          <p14:tracePt t="208037" x="2965450" y="2687638"/>
          <p14:tracePt t="208054" x="2955925" y="2625725"/>
          <p14:tracePt t="208072" x="2955925" y="2616200"/>
          <p14:tracePt t="208123" x="2955925" y="2608263"/>
          <p14:tracePt t="208137" x="2965450" y="2598738"/>
          <p14:tracePt t="208154" x="3036888" y="2581275"/>
          <p14:tracePt t="208170" x="3125788" y="2581275"/>
          <p14:tracePt t="208187" x="3394075" y="2581275"/>
          <p14:tracePt t="208204" x="3660775" y="2598738"/>
          <p14:tracePt t="208220" x="3795713" y="2598738"/>
          <p14:tracePt t="208237" x="3990975" y="2598738"/>
          <p14:tracePt t="208254" x="4089400" y="2598738"/>
          <p14:tracePt t="208272" x="4241800" y="2598738"/>
          <p14:tracePt t="208287" x="4303713" y="2598738"/>
          <p14:tracePt t="208304" x="4313238" y="2598738"/>
          <p14:tracePt t="208321" x="4313238" y="2608263"/>
          <p14:tracePt t="208339" x="4303713" y="2608263"/>
          <p14:tracePt t="208353" x="4268788" y="2608263"/>
          <p14:tracePt t="208370" x="4125913" y="2608263"/>
          <p14:tracePt t="208389" x="3956050" y="2608263"/>
          <p14:tracePt t="208403" x="3840163" y="2608263"/>
          <p14:tracePt t="208420" x="3562350" y="2608263"/>
          <p14:tracePt t="208437" x="3384550" y="2608263"/>
          <p14:tracePt t="208454" x="2990850" y="2598738"/>
          <p14:tracePt t="208470" x="2705100" y="2571750"/>
          <p14:tracePt t="208487" x="2608263" y="2554288"/>
          <p14:tracePt t="208504" x="2517775" y="2509838"/>
          <p14:tracePt t="208522" x="2509838" y="2500313"/>
          <p14:tracePt t="208554" x="2509838" y="2482850"/>
          <p14:tracePt t="208571" x="2509838" y="2438400"/>
          <p14:tracePt t="208587" x="2509838" y="2419350"/>
          <p14:tracePt t="208839" x="2536825" y="2419350"/>
          <p14:tracePt t="208853" x="2616200" y="2455863"/>
          <p14:tracePt t="208871" x="2751138" y="2509838"/>
          <p14:tracePt t="208887" x="2813050" y="2527300"/>
          <p14:tracePt t="208904" x="2884488" y="2527300"/>
          <p14:tracePt t="208921" x="2946400" y="2527300"/>
          <p14:tracePt t="208937" x="2955925" y="2527300"/>
          <p14:tracePt t="208954" x="2965450" y="2527300"/>
          <p14:tracePt t="208971" x="2965450" y="2536825"/>
          <p14:tracePt t="209340" x="2965450" y="2509838"/>
          <p14:tracePt t="209353" x="2973388" y="2490788"/>
          <p14:tracePt t="209371" x="2982913" y="2438400"/>
          <p14:tracePt t="209387" x="2982913" y="2411413"/>
          <p14:tracePt t="209404" x="2990850" y="2357438"/>
          <p14:tracePt t="209422" x="2990850" y="2339975"/>
          <p14:tracePt t="209437" x="2990850" y="2330450"/>
          <p14:tracePt t="209454" x="2990850" y="2303463"/>
          <p14:tracePt t="209470" x="2990850" y="2276475"/>
          <p14:tracePt t="209487" x="2990850" y="2205038"/>
          <p14:tracePt t="209504" x="2990850" y="2152650"/>
          <p14:tracePt t="209521" x="2990850" y="2125663"/>
          <p14:tracePt t="209537" x="2990850" y="2081213"/>
          <p14:tracePt t="209555" x="3009900" y="2009775"/>
          <p14:tracePt t="209571" x="3009900" y="2000250"/>
          <p14:tracePt t="209588" x="3009900" y="1965325"/>
          <p14:tracePt t="209606" x="3009900" y="1946275"/>
          <p14:tracePt t="209892" x="3009900" y="1928813"/>
          <p14:tracePt t="209906" x="3027363" y="1919288"/>
          <p14:tracePt t="209923" x="3108325" y="1839913"/>
          <p14:tracePt t="209937" x="3197225" y="1812925"/>
          <p14:tracePt t="209954" x="3482975" y="1768475"/>
          <p14:tracePt t="209971" x="3571875" y="1768475"/>
          <p14:tracePt t="209987" x="3705225" y="1776413"/>
          <p14:tracePt t="210004" x="3768725" y="1785938"/>
          <p14:tracePt t="210211" x="3608388" y="1822450"/>
          <p14:tracePt t="210240" x="3660775" y="1768475"/>
          <p14:tracePt t="210255" x="3840163" y="1670050"/>
          <p14:tracePt t="210271" x="4545013" y="1455738"/>
          <p14:tracePt t="210288" x="4973638" y="1393825"/>
          <p14:tracePt t="210304" x="5822950" y="1374775"/>
          <p14:tracePt t="210322" x="6402388" y="1374775"/>
          <p14:tracePt t="210337" x="6589713" y="1393825"/>
          <p14:tracePt t="210354" x="6858000" y="1438275"/>
          <p14:tracePt t="210373" x="7010400" y="1473200"/>
          <p14:tracePt t="210388" x="7045325" y="1500188"/>
          <p14:tracePt t="210405" x="7108825" y="1562100"/>
          <p14:tracePt t="210421" x="7108825" y="1589088"/>
          <p14:tracePt t="210628" x="7161213" y="1608138"/>
          <p14:tracePt t="210642" x="7224713" y="1625600"/>
          <p14:tracePt t="210658" x="7340600" y="1670050"/>
          <p14:tracePt t="210673" x="7385050" y="1704975"/>
          <p14:tracePt t="210690" x="7419975" y="1758950"/>
          <p14:tracePt t="210705" x="7429500" y="1822450"/>
          <p14:tracePt t="210721" x="7429500" y="1982788"/>
          <p14:tracePt t="210737" x="7429500" y="2044700"/>
          <p14:tracePt t="210754" x="7385050" y="2170113"/>
          <p14:tracePt t="210771" x="7277100" y="2330450"/>
          <p14:tracePt t="210787" x="7224713" y="2419350"/>
          <p14:tracePt t="210804" x="7161213" y="2500313"/>
          <p14:tracePt t="210823" x="7143750" y="2527300"/>
          <p14:tracePt t="210854" x="7153275" y="2536825"/>
          <p14:tracePt t="210871" x="7161213" y="2536825"/>
          <p14:tracePt t="210888" x="7224713" y="2536825"/>
          <p14:tracePt t="210904" x="7348538" y="2500313"/>
          <p14:tracePt t="210921" x="7402513" y="2473325"/>
          <p14:tracePt t="210938" x="7562850" y="2366963"/>
          <p14:tracePt t="210956" x="7759700" y="2322513"/>
          <p14:tracePt t="210971" x="7858125" y="2276475"/>
          <p14:tracePt t="210987" x="8001000" y="2259013"/>
          <p14:tracePt t="211006" x="8089900" y="2251075"/>
          <p14:tracePt t="211021" x="8116888" y="2232025"/>
          <p14:tracePt t="211037" x="8153400" y="2224088"/>
          <p14:tracePt t="211054" x="8161338" y="2224088"/>
          <p14:tracePt t="211071" x="8170863" y="2214563"/>
          <p14:tracePt t="211130" x="8180388" y="2214563"/>
          <p14:tracePt t="211146" x="8188325" y="2214563"/>
          <p14:tracePt t="211162" x="8205788" y="2214563"/>
          <p14:tracePt t="211176" x="8215313" y="2214563"/>
          <p14:tracePt t="211192" x="8224838" y="2214563"/>
          <p14:tracePt t="211252" x="8224838" y="2241550"/>
          <p14:tracePt t="211266" x="8215313" y="2268538"/>
          <p14:tracePt t="211282" x="8116888" y="2393950"/>
          <p14:tracePt t="211296" x="8018463" y="2509838"/>
          <p14:tracePt t="211310" x="7939088" y="2598738"/>
          <p14:tracePt t="211325" x="7858125" y="2687638"/>
          <p14:tracePt t="211339" x="7848600" y="2687638"/>
          <p14:tracePt t="211355" x="7848600" y="2697163"/>
          <p14:tracePt t="211416" x="7848600" y="2687638"/>
          <p14:tracePt t="211429" x="7858125" y="2670175"/>
          <p14:tracePt t="211447" x="7894638" y="2643188"/>
          <p14:tracePt t="211462" x="7920038" y="2608263"/>
          <p14:tracePt t="211478" x="7974013" y="2544763"/>
          <p14:tracePt t="211493" x="7991475" y="2509838"/>
          <p14:tracePt t="211508" x="8010525" y="2357438"/>
          <p14:tracePt t="211523" x="8010525" y="2232025"/>
          <p14:tracePt t="211538" x="7974013" y="1955800"/>
          <p14:tracePt t="211554" x="7939088" y="1768475"/>
          <p14:tracePt t="211571" x="7875588" y="1509713"/>
          <p14:tracePt t="211590" x="7848600" y="1374775"/>
          <p14:tracePt t="211604" x="7840663" y="1330325"/>
          <p14:tracePt t="211621" x="7823200" y="1285875"/>
          <p14:tracePt t="211638" x="7796213" y="1258888"/>
          <p14:tracePt t="211654" x="7777163" y="1223963"/>
          <p14:tracePt t="211671" x="7759700" y="1204913"/>
          <p14:tracePt t="211688" x="7751763" y="1196975"/>
          <p14:tracePt t="211704" x="7724775" y="1169988"/>
          <p14:tracePt t="211723" x="7680325" y="1133475"/>
          <p14:tracePt t="211738" x="7643813" y="1116013"/>
          <p14:tracePt t="211754" x="7483475" y="1089025"/>
          <p14:tracePt t="211772" x="7331075" y="1081088"/>
          <p14:tracePt t="211787" x="6769100" y="1071563"/>
          <p14:tracePt t="211805" x="5991225" y="1054100"/>
          <p14:tracePt t="211821" x="5608638" y="1054100"/>
          <p14:tracePt t="211839" x="4929188" y="1054100"/>
          <p14:tracePt t="211855" x="4419600" y="1054100"/>
          <p14:tracePt t="211871" x="4187825" y="1036638"/>
          <p14:tracePt t="211888" x="3830638" y="1000125"/>
          <p14:tracePt t="211906" x="3598863" y="938213"/>
          <p14:tracePt t="211921" x="3536950" y="911225"/>
          <p14:tracePt t="211938" x="3490913" y="839788"/>
          <p14:tracePt t="212192" x="3394075" y="839788"/>
          <p14:tracePt t="212211" x="3276600" y="839788"/>
          <p14:tracePt t="212226" x="2946400" y="857250"/>
          <p14:tracePt t="212245" x="2527300" y="874713"/>
          <p14:tracePt t="212261" x="2366963" y="893763"/>
          <p14:tracePt t="212276" x="2143125" y="901700"/>
          <p14:tracePt t="212289" x="2081213" y="901700"/>
          <p14:tracePt t="212305" x="2027238" y="901700"/>
          <p14:tracePt t="212321" x="2017713" y="901700"/>
          <p14:tracePt t="212398" x="2017713" y="911225"/>
          <p14:tracePt t="212411" x="2009775" y="919163"/>
          <p14:tracePt t="212425" x="2000250" y="928688"/>
          <p14:tracePt t="212441" x="1990725" y="955675"/>
          <p14:tracePt t="212456" x="1973263" y="973138"/>
          <p14:tracePt t="212471" x="1946275" y="1089025"/>
          <p14:tracePt t="212489" x="1946275" y="1187450"/>
          <p14:tracePt t="212505" x="1946275" y="1241425"/>
          <p14:tracePt t="212521" x="1946275" y="1419225"/>
          <p14:tracePt t="212538" x="1946275" y="1562100"/>
          <p14:tracePt t="212555" x="1946275" y="1751013"/>
          <p14:tracePt t="212571" x="1901825" y="1955800"/>
          <p14:tracePt t="212588" x="1884363" y="2044700"/>
          <p14:tracePt t="212605" x="1857375" y="2071688"/>
          <p14:tracePt t="212622" x="1839913" y="2036763"/>
          <p14:tracePt t="212827" x="1830388" y="2036763"/>
          <p14:tracePt t="212842" x="1822450" y="2036763"/>
          <p14:tracePt t="212857" x="1803400" y="2017713"/>
          <p14:tracePt t="212874" x="1795463" y="2009775"/>
          <p14:tracePt t="212890" x="1785938" y="1982788"/>
          <p14:tracePt t="212905" x="1785938" y="1973263"/>
          <p14:tracePt t="212921" x="1785938" y="1965325"/>
          <p14:tracePt t="212990" x="1785938" y="1982788"/>
          <p14:tracePt t="213004" x="1785938" y="2009775"/>
          <p14:tracePt t="213021" x="1785938" y="2108200"/>
          <p14:tracePt t="213038" x="1795463" y="2197100"/>
          <p14:tracePt t="213055" x="1830388" y="2268538"/>
          <p14:tracePt t="213072" x="1866900" y="2286000"/>
          <p14:tracePt t="213088" x="1884363" y="2286000"/>
          <p14:tracePt t="213105" x="1911350" y="2286000"/>
          <p14:tracePt t="213124" x="1973263" y="2170113"/>
          <p14:tracePt t="213138" x="1990725" y="1982788"/>
          <p14:tracePt t="213155" x="2009775" y="1731963"/>
          <p14:tracePt t="213172" x="2009775" y="1643063"/>
          <p14:tracePt t="213188" x="1973263" y="1419225"/>
          <p14:tracePt t="213205" x="1919288" y="1374775"/>
          <p14:tracePt t="213221" x="1893888" y="1374775"/>
          <p14:tracePt t="213238" x="1839913" y="1374775"/>
          <p14:tracePt t="213256" x="1803400" y="1384300"/>
          <p14:tracePt t="213271" x="1795463" y="1401763"/>
          <p14:tracePt t="213288" x="1785938" y="1527175"/>
          <p14:tracePt t="213305" x="1785938" y="1581150"/>
          <p14:tracePt t="213321" x="1812925" y="1687513"/>
          <p14:tracePt t="213339" x="1857375" y="1822450"/>
          <p14:tracePt t="213355" x="1884363" y="1928813"/>
          <p14:tracePt t="213372" x="1946275" y="2098675"/>
          <p14:tracePt t="213389" x="1990725" y="2152650"/>
          <p14:tracePt t="213405" x="2009775" y="2170113"/>
          <p14:tracePt t="213422" x="2054225" y="2205038"/>
          <p14:tracePt t="213440" x="2071688" y="2205038"/>
          <p14:tracePt t="213455" x="2081213" y="2205038"/>
          <p14:tracePt t="213471" x="2089150" y="2197100"/>
          <p14:tracePt t="213488" x="2098675" y="2179638"/>
          <p14:tracePt t="213505" x="2098675" y="2152650"/>
          <p14:tracePt t="213522" x="2098675" y="2133600"/>
          <p14:tracePt t="213573" x="2098675" y="2125663"/>
          <p14:tracePt t="213587" x="2098675" y="2116138"/>
          <p14:tracePt t="213870" x="2089150" y="2116138"/>
          <p14:tracePt t="213884" x="2081213" y="2116138"/>
          <p14:tracePt t="213900" x="2044700" y="2116138"/>
          <p14:tracePt t="213915" x="2017713" y="2116138"/>
          <p14:tracePt t="213929" x="2000250" y="2116138"/>
          <p14:tracePt t="213944" x="1955800" y="2108200"/>
          <p14:tracePt t="213958" x="1919288" y="2098675"/>
          <p14:tracePt t="213973" x="1893888" y="2062163"/>
          <p14:tracePt t="213989" x="1874838" y="2054225"/>
          <p14:tracePt t="214005" x="1874838" y="2036763"/>
          <p14:tracePt t="214024" x="1874838" y="2009775"/>
          <p14:tracePt t="214038" x="1874838" y="1973263"/>
          <p14:tracePt t="214055" x="1874838" y="1911350"/>
          <p14:tracePt t="214072" x="1874838" y="1884363"/>
          <p14:tracePt t="214089" x="1884363" y="1839913"/>
          <p14:tracePt t="214106" x="1893888" y="1803400"/>
          <p14:tracePt t="214140" x="1893888" y="1795463"/>
          <p14:tracePt t="214381" x="1893888" y="1803400"/>
          <p14:tracePt t="214412" x="1893888" y="1812925"/>
          <p14:tracePt t="214432" x="1893888" y="1822450"/>
          <p14:tracePt t="214446" x="1893888" y="1830388"/>
          <p14:tracePt t="214462" x="1893888" y="1874838"/>
          <p14:tracePt t="214477" x="1893888" y="1928813"/>
          <p14:tracePt t="214493" x="1893888" y="2027238"/>
          <p14:tracePt t="214508" x="1901825" y="2054225"/>
          <p14:tracePt t="214525" x="1911350" y="2054225"/>
          <p14:tracePt t="214539" x="1928813" y="2062163"/>
          <p14:tracePt t="214555" x="1990725" y="2062163"/>
          <p14:tracePt t="214572" x="2027238" y="2062163"/>
          <p14:tracePt t="214589" x="2081213" y="2054225"/>
          <p14:tracePt t="214606" x="2098675" y="2027238"/>
          <p14:tracePt t="214622" x="2108200" y="2027238"/>
          <p14:tracePt t="214667" x="2098675" y="1982788"/>
          <p14:tracePt t="214680" x="2081213" y="1955800"/>
          <p14:tracePt t="214698" x="2062163" y="1938338"/>
          <p14:tracePt t="214713" x="2044700" y="1938338"/>
          <p14:tracePt t="214729" x="2027238" y="1919288"/>
          <p14:tracePt t="214743" x="2009775" y="1919288"/>
          <p14:tracePt t="214760" x="1990725" y="1919288"/>
          <p14:tracePt t="214775" x="1973263" y="1919288"/>
          <p14:tracePt t="214790" x="1938338" y="1919288"/>
          <p14:tracePt t="214809" x="1919288" y="1955800"/>
          <p14:tracePt t="214828" x="1911350" y="2036763"/>
          <p14:tracePt t="214846" x="1911350" y="2071688"/>
          <p14:tracePt t="215107" x="1911350" y="2081213"/>
          <p14:tracePt t="215121" x="1911350" y="2098675"/>
          <p14:tracePt t="215139" x="1911350" y="2152650"/>
          <p14:tracePt t="215156" x="1911350" y="2179638"/>
          <p14:tracePt t="215172" x="1911350" y="2295525"/>
          <p14:tracePt t="215189" x="1911350" y="2366963"/>
          <p14:tracePt t="215206" x="1911350" y="2393950"/>
          <p14:tracePt t="215225" x="1911350" y="2428875"/>
          <p14:tracePt t="215241" x="1919288" y="2438400"/>
          <p14:tracePt t="215301" x="1919288" y="2411413"/>
          <p14:tracePt t="215315" x="1919288" y="2374900"/>
          <p14:tracePt t="215329" x="1919288" y="2312988"/>
          <p14:tracePt t="215344" x="1928813" y="2152650"/>
          <p14:tracePt t="215358" x="1928813" y="2098675"/>
          <p14:tracePt t="215373" x="1928813" y="1973263"/>
          <p14:tracePt t="215389" x="1928813" y="1847850"/>
          <p14:tracePt t="215405" x="1901825" y="1731963"/>
          <p14:tracePt t="215424" x="1884363" y="1679575"/>
          <p14:tracePt t="215439" x="1874838" y="1670050"/>
          <p14:tracePt t="215455" x="1874838" y="1660525"/>
          <p14:tracePt t="215526" x="1866900" y="1660525"/>
          <p14:tracePt t="215690" x="1874838" y="1660525"/>
          <p14:tracePt t="215705" x="1893888" y="1660525"/>
          <p14:tracePt t="215722" x="1946275" y="1670050"/>
          <p14:tracePt t="215741" x="1973263" y="1687513"/>
          <p14:tracePt t="215812" x="1973263" y="1704975"/>
          <p14:tracePt t="215827" x="1955800" y="1724025"/>
          <p14:tracePt t="215844" x="1901825" y="1812925"/>
          <p14:tracePt t="215863" x="1857375" y="1884363"/>
          <p14:tracePt t="215878" x="1847850" y="1911350"/>
          <p14:tracePt t="215894" x="1839913" y="1955800"/>
          <p14:tracePt t="215909" x="1839913" y="1982788"/>
          <p14:tracePt t="215924" x="1839913" y="2071688"/>
          <p14:tracePt t="215939" x="1866900" y="2170113"/>
          <p14:tracePt t="215956" x="1928813" y="2251075"/>
          <p14:tracePt t="215972" x="1938338" y="2286000"/>
          <p14:tracePt t="215989" x="1955800" y="2303463"/>
          <p14:tracePt t="216006" x="1965325" y="2312988"/>
          <p14:tracePt t="216038" x="1973263" y="2312988"/>
          <p14:tracePt t="216051" x="1990725" y="2312988"/>
          <p14:tracePt t="216068" x="2009775" y="2312988"/>
          <p14:tracePt t="216083" x="2017713" y="2295525"/>
          <p14:tracePt t="216099" x="2036763" y="2224088"/>
          <p14:tracePt t="216113" x="2036763" y="2098675"/>
          <p14:tracePt t="216130" x="2027238" y="1919288"/>
          <p14:tracePt t="216144" x="2000250" y="1847850"/>
          <p14:tracePt t="216161" x="1928813" y="1608138"/>
          <p14:tracePt t="216176" x="1884363" y="1536700"/>
          <p14:tracePt t="216193" x="1830388" y="1473200"/>
          <p14:tracePt t="216208" x="1812925" y="1455738"/>
          <p14:tracePt t="216223" x="1758950" y="1455738"/>
          <p14:tracePt t="216239" x="1741488" y="1455738"/>
          <p14:tracePt t="216257" x="1714500" y="1517650"/>
          <p14:tracePt t="216273" x="1714500" y="1714500"/>
          <p14:tracePt t="216289" x="1714500" y="1803400"/>
          <p14:tracePt t="216305" x="1751013" y="1946275"/>
          <p14:tracePt t="216324" x="1830388" y="2232025"/>
          <p14:tracePt t="216340" x="1901825" y="2393950"/>
          <p14:tracePt t="216356" x="2017713" y="2527300"/>
          <p14:tracePt t="216373" x="2062163" y="2581275"/>
          <p14:tracePt t="216389" x="2170113" y="2643188"/>
          <p14:tracePt t="216406" x="2259013" y="2652713"/>
          <p14:tracePt t="216422" x="2303463" y="2652713"/>
          <p14:tracePt t="216439" x="2339975" y="2660650"/>
          <p14:tracePt t="216651" x="2322513" y="2633663"/>
          <p14:tracePt t="216665" x="2295525" y="2562225"/>
          <p14:tracePt t="216679" x="2268538" y="2473325"/>
          <p14:tracePt t="216694" x="2179638" y="2116138"/>
          <p14:tracePt t="216709" x="2143125" y="2017713"/>
          <p14:tracePt t="216724" x="2116138" y="1874838"/>
          <p14:tracePt t="216739" x="2089150" y="1776413"/>
          <p14:tracePt t="216756" x="2089150" y="1768475"/>
          <p14:tracePt t="216773" x="2081213" y="1812925"/>
          <p14:tracePt t="216789" x="2062163" y="1839913"/>
          <p14:tracePt t="216806" x="2036763" y="1928813"/>
          <p14:tracePt t="216824" x="2036763" y="2089150"/>
          <p14:tracePt t="216842" x="2044700" y="2276475"/>
          <p14:tracePt t="216858" x="2197100" y="2562225"/>
          <p14:tracePt t="216872" x="2268538" y="2643188"/>
          <p14:tracePt t="216889" x="2428875" y="2759075"/>
          <p14:tracePt t="216906" x="2608263" y="2803525"/>
          <p14:tracePt t="216922" x="2679700" y="2803525"/>
          <p14:tracePt t="216939" x="2751138" y="2786063"/>
          <p14:tracePt t="216958" x="2786063" y="2660650"/>
          <p14:tracePt t="216972" x="2776538" y="2598738"/>
          <p14:tracePt t="216989" x="2741613" y="2490788"/>
          <p14:tracePt t="217510" x="2741613" y="2500313"/>
          <p14:tracePt t="217524" x="2776538" y="2527300"/>
          <p14:tracePt t="217540" x="2901950" y="2589213"/>
          <p14:tracePt t="217556" x="3027363" y="2643188"/>
          <p14:tracePt t="217572" x="3455988" y="2795588"/>
          <p14:tracePt t="217589" x="3660775" y="2874963"/>
          <p14:tracePt t="217606" x="4017963" y="3009900"/>
          <p14:tracePt t="217623" x="4224338" y="3081338"/>
          <p14:tracePt t="217639" x="4295775" y="3098800"/>
          <p14:tracePt t="217657" x="4330700" y="3108325"/>
          <p14:tracePt t="217890" x="4446588" y="2982913"/>
          <p14:tracePt t="217904" x="4652963" y="2894013"/>
          <p14:tracePt t="217923" x="5259388" y="2786063"/>
          <p14:tracePt t="217939" x="5965825" y="2786063"/>
          <p14:tracePt t="217956" x="6313488" y="2813050"/>
          <p14:tracePt t="217973" x="6911975" y="2946400"/>
          <p14:tracePt t="217990" x="7412038" y="3133725"/>
          <p14:tracePt t="218006" x="7527925" y="3197225"/>
          <p14:tracePt t="218023" x="7724775" y="3419475"/>
          <p14:tracePt t="218040" x="7813675" y="3500438"/>
          <p14:tracePt t="218318" x="7796213" y="3500438"/>
          <p14:tracePt t="218331" x="7759700" y="3490913"/>
          <p14:tracePt t="218345" x="7661275" y="3411538"/>
          <p14:tracePt t="218360" x="7323138" y="3187700"/>
          <p14:tracePt t="218374" x="7180263" y="3108325"/>
          <p14:tracePt t="218390" x="7037388" y="3000375"/>
          <p14:tracePt t="218406" x="6983413" y="2938463"/>
          <p14:tracePt t="218425" x="6965950" y="2822575"/>
          <p14:tracePt t="218440" x="6973888" y="2732088"/>
          <p14:tracePt t="218456" x="7010400" y="2697163"/>
          <p14:tracePt t="218473" x="7081838" y="2652713"/>
          <p14:tracePt t="218492" x="7180263" y="2643188"/>
          <p14:tracePt t="218507" x="7242175" y="2643188"/>
          <p14:tracePt t="218523" x="7358063" y="2679700"/>
          <p14:tracePt t="218540" x="7412038" y="2714625"/>
          <p14:tracePt t="218556" x="7510463" y="2803525"/>
          <p14:tracePt t="218809" x="7518400" y="2813050"/>
          <p14:tracePt t="218823" x="7537450" y="2822575"/>
          <p14:tracePt t="218840" x="7616825" y="2857500"/>
          <p14:tracePt t="218857" x="7653338" y="2874963"/>
          <p14:tracePt t="218873" x="7732713" y="2901950"/>
          <p14:tracePt t="218890" x="7823200" y="2919413"/>
          <p14:tracePt t="218906" x="7831138" y="2911475"/>
          <p14:tracePt t="218923" x="7848600" y="2911475"/>
          <p14:tracePt t="218972" x="7831138" y="2894013"/>
          <p14:tracePt t="218985" x="7777163" y="2894013"/>
          <p14:tracePt t="218999" x="7724775" y="2867025"/>
          <p14:tracePt t="219014" x="7572375" y="2857500"/>
          <p14:tracePt t="219029" x="7456488" y="2857500"/>
          <p14:tracePt t="219044" x="7296150" y="2857500"/>
          <p14:tracePt t="219058" x="7277100" y="2857500"/>
          <p14:tracePt t="219432" x="7277100" y="2867025"/>
          <p14:tracePt t="219446" x="7259638" y="2874963"/>
          <p14:tracePt t="219462" x="7205663" y="2874963"/>
          <p14:tracePt t="219476" x="7170738" y="2884488"/>
          <p14:tracePt t="219490" x="7126288" y="2901950"/>
          <p14:tracePt t="219507" x="7099300" y="2901950"/>
          <p14:tracePt t="219831" x="7143750" y="2901950"/>
          <p14:tracePt t="219847" x="7197725" y="2901950"/>
          <p14:tracePt t="219862" x="7313613" y="2894013"/>
          <p14:tracePt t="219877" x="7340600" y="2894013"/>
          <p14:tracePt t="219893" x="7385050" y="2894013"/>
          <p14:tracePt t="219908" x="7402513" y="2894013"/>
          <p14:tracePt t="220087" x="7394575" y="2894013"/>
          <p14:tracePt t="220101" x="7385050" y="2894013"/>
          <p14:tracePt t="220115" x="7358063" y="2894013"/>
          <p14:tracePt t="220129" x="7331075" y="2894013"/>
          <p14:tracePt t="220144" x="7313613" y="2894013"/>
          <p14:tracePt t="220160" x="7296150" y="2894013"/>
          <p14:tracePt t="220996" x="7259638" y="2884488"/>
          <p14:tracePt t="221011" x="7251700" y="2884488"/>
          <p14:tracePt t="221028" x="7215188" y="2874963"/>
          <p14:tracePt t="221042" x="7197725" y="2874963"/>
          <p14:tracePt t="221058" x="7153275" y="2874963"/>
          <p14:tracePt t="221074" x="7134225" y="2874963"/>
          <p14:tracePt t="221090" x="7116763" y="2874963"/>
          <p14:tracePt t="221109" x="7108825" y="2874963"/>
          <p14:tracePt t="221242" x="7116763" y="2874963"/>
          <p14:tracePt t="221256" x="7126288" y="2874963"/>
          <p14:tracePt t="221274" x="7161213" y="2874963"/>
          <p14:tracePt t="221290" x="7188200" y="2874963"/>
          <p14:tracePt t="221307" x="7224713" y="2874963"/>
          <p14:tracePt t="221324" x="7251700" y="2874963"/>
          <p14:tracePt t="221340" x="7259638" y="2874963"/>
          <p14:tracePt t="221446" x="7251700" y="2874963"/>
          <p14:tracePt t="221459" x="7232650" y="2874963"/>
          <p14:tracePt t="221474" x="7215188" y="2874963"/>
          <p14:tracePt t="221491" x="7099300" y="2874963"/>
          <p14:tracePt t="221511" x="6956425" y="2884488"/>
          <p14:tracePt t="221525" x="6884988" y="2884488"/>
          <p14:tracePt t="221540" x="6786563" y="2884488"/>
          <p14:tracePt t="221559" x="6769100" y="2874963"/>
          <p14:tracePt t="221672" x="6786563" y="2874963"/>
          <p14:tracePt t="221685" x="6804025" y="2874963"/>
          <p14:tracePt t="221699" x="6831013" y="2874963"/>
          <p14:tracePt t="221714" x="6875463" y="2874963"/>
          <p14:tracePt t="221729" x="6894513" y="2874963"/>
          <p14:tracePt t="221743" x="6929438" y="2874963"/>
          <p14:tracePt t="221758" x="6946900" y="2884488"/>
          <p14:tracePt t="221774" x="6965950" y="2884488"/>
          <p14:tracePt t="221835" x="6956425" y="2884488"/>
          <p14:tracePt t="221855" x="6929438" y="2884488"/>
          <p14:tracePt t="221869" x="6902450" y="2884488"/>
          <p14:tracePt t="221886" x="6796088" y="2884488"/>
          <p14:tracePt t="221901" x="6688138" y="2867025"/>
          <p14:tracePt t="221917" x="6500813" y="2867025"/>
          <p14:tracePt t="221932" x="6375400" y="2867025"/>
          <p14:tracePt t="221948" x="6269038" y="2867025"/>
          <p14:tracePt t="221962" x="6259513" y="2867025"/>
          <p14:tracePt t="222132" x="6251575" y="2874963"/>
          <p14:tracePt t="222145" x="6232525" y="2884488"/>
          <p14:tracePt t="222159" x="6205538" y="2884488"/>
          <p14:tracePt t="222174" x="6108700" y="2894013"/>
          <p14:tracePt t="222191" x="6045200" y="2894013"/>
          <p14:tracePt t="222207" x="5929313" y="2867025"/>
          <p14:tracePt t="222224" x="5867400" y="2847975"/>
          <p14:tracePt t="222240" x="5848350" y="2830513"/>
          <p14:tracePt t="222258" x="5803900" y="2813050"/>
          <p14:tracePt t="222277" x="5776913" y="2803525"/>
          <p14:tracePt t="222292" x="5768975" y="2803525"/>
          <p14:tracePt t="222469" x="5786438" y="2803525"/>
          <p14:tracePt t="222483" x="5803900" y="2803525"/>
          <p14:tracePt t="222500" x="5894388" y="2803525"/>
          <p14:tracePt t="222514" x="5991225" y="2813050"/>
          <p14:tracePt t="222531" x="6197600" y="2847975"/>
          <p14:tracePt t="222545" x="6276975" y="2857500"/>
          <p14:tracePt t="222560" x="6527800" y="2867025"/>
          <p14:tracePt t="222575" x="6626225" y="2867025"/>
          <p14:tracePt t="222591" x="6769100" y="2867025"/>
          <p14:tracePt t="222607" x="6840538" y="2867025"/>
          <p14:tracePt t="222624" x="6884988" y="2867025"/>
          <p14:tracePt t="222735" x="6884988" y="2884488"/>
          <p14:tracePt t="222755" x="6875463" y="2884488"/>
          <p14:tracePt t="222776" x="6867525" y="2884488"/>
          <p14:tracePt t="222790" x="6840538" y="2884488"/>
          <p14:tracePt t="222807" x="6786563" y="2884488"/>
          <p14:tracePt t="222824" x="6751638" y="2884488"/>
          <p14:tracePt t="222841" x="6697663" y="2884488"/>
          <p14:tracePt t="222857" x="6670675" y="2884488"/>
          <p14:tracePt t="222940" x="6697663" y="2884488"/>
          <p14:tracePt t="222953" x="6751638" y="2884488"/>
          <p14:tracePt t="222967" x="6813550" y="2884488"/>
          <p14:tracePt t="222981" x="7000875" y="2946400"/>
          <p14:tracePt t="222997" x="7099300" y="2946400"/>
          <p14:tracePt t="223012" x="7224713" y="2955925"/>
          <p14:tracePt t="223026" x="7286625" y="2973388"/>
          <p14:tracePt t="223042" x="7375525" y="2982913"/>
          <p14:tracePt t="223057" x="7419975" y="2982913"/>
          <p14:tracePt t="223074" x="7439025" y="2990850"/>
          <p14:tracePt t="223091" x="7456488" y="2990850"/>
          <p14:tracePt t="223112" x="7456488" y="2982913"/>
          <p14:tracePt t="223369" x="7473950" y="2982913"/>
          <p14:tracePt t="223382" x="7510463" y="2973388"/>
          <p14:tracePt t="223396" x="7537450" y="2973388"/>
          <p14:tracePt t="223412" x="7589838" y="2973388"/>
          <p14:tracePt t="223427" x="7616825" y="2973388"/>
          <p14:tracePt t="223441" x="7680325" y="2973388"/>
          <p14:tracePt t="224975" x="7724775" y="2938463"/>
          <p14:tracePt t="224988" x="7813675" y="2911475"/>
          <p14:tracePt t="225008" x="8037513" y="2847975"/>
          <p14:tracePt t="225025" x="8232775" y="2813050"/>
          <p14:tracePt t="225041" x="8296275" y="2795588"/>
          <p14:tracePt t="225058" x="8375650" y="2751138"/>
          <p14:tracePt t="225076" x="8402638" y="2697163"/>
          <p14:tracePt t="225091" x="8412163" y="2687638"/>
          <p14:tracePt t="225108" x="8412163" y="2652713"/>
          <p14:tracePt t="225125" x="8394700" y="2608263"/>
          <p14:tracePt t="225394" x="8394700" y="2598738"/>
          <p14:tracePt t="225409" x="8394700" y="2581275"/>
          <p14:tracePt t="225424" x="8375650" y="2536825"/>
          <p14:tracePt t="225441" x="8367713" y="2517775"/>
          <p14:tracePt t="225458" x="8358188" y="2428875"/>
          <p14:tracePt t="225475" x="8348663" y="2330450"/>
          <p14:tracePt t="225491" x="8340725" y="2303463"/>
          <p14:tracePt t="225509" x="8323263" y="2251075"/>
          <p14:tracePt t="225526" x="8304213" y="2170113"/>
          <p14:tracePt t="225541" x="8286750" y="2089150"/>
          <p14:tracePt t="225558" x="8269288" y="2071688"/>
          <p14:tracePt t="226558" x="8242300" y="2071688"/>
          <p14:tracePt t="226573" x="8188325" y="2071688"/>
          <p14:tracePt t="226592" x="8062913" y="2044700"/>
          <p14:tracePt t="226611" x="7786688" y="1911350"/>
          <p14:tracePt t="226626" x="7661275" y="1874838"/>
          <p14:tracePt t="226642" x="7466013" y="1776413"/>
          <p14:tracePt t="226658" x="7385050" y="1731963"/>
          <p14:tracePt t="226675" x="7269163" y="1633538"/>
          <p14:tracePt t="226692" x="7232650" y="1571625"/>
          <p14:tracePt t="227029" x="7242175" y="1571625"/>
          <p14:tracePt t="227043" x="7259638" y="1571625"/>
          <p14:tracePt t="227060" x="7304088" y="1571625"/>
          <p14:tracePt t="227075" x="7340600" y="1608138"/>
          <p14:tracePt t="227092" x="7402513" y="1660525"/>
          <p14:tracePt t="227108" x="7446963" y="1714500"/>
          <p14:tracePt t="227125" x="7562850" y="1839913"/>
          <p14:tracePt t="227142" x="7643813" y="2054225"/>
          <p14:tracePt t="227158" x="7661275" y="2108200"/>
          <p14:tracePt t="227175" x="7661275" y="2133600"/>
          <p14:tracePt t="227387" x="7688263" y="2152650"/>
          <p14:tracePt t="227401" x="7715250" y="2179638"/>
          <p14:tracePt t="227415" x="7759700" y="2205038"/>
          <p14:tracePt t="227430" x="7804150" y="2232025"/>
          <p14:tracePt t="227443" x="7804150" y="2241550"/>
          <p14:tracePt t="227478" x="7813675" y="2241550"/>
          <p14:tracePt t="227806" x="7786688" y="2205038"/>
          <p14:tracePt t="227820" x="7751763" y="2187575"/>
          <p14:tracePt t="227834" x="7697788" y="2152650"/>
          <p14:tracePt t="227849" x="7527925" y="2017713"/>
          <p14:tracePt t="227864" x="7402513" y="1893888"/>
          <p14:tracePt t="227879" x="7143750" y="1527175"/>
          <p14:tracePt t="227894" x="7081838" y="1455738"/>
          <p14:tracePt t="227910" x="7010400" y="1384300"/>
          <p14:tracePt t="227925" x="7000875" y="1339850"/>
          <p14:tracePt t="227942" x="6973888" y="1295400"/>
          <p14:tracePt t="228358" x="6965950" y="1295400"/>
          <p14:tracePt t="228371" x="6956425" y="1295400"/>
          <p14:tracePt t="228386" x="6938963" y="1295400"/>
          <p14:tracePt t="228400" x="6894513" y="1295400"/>
          <p14:tracePt t="228414" x="6867525" y="1295400"/>
          <p14:tracePt t="228430" x="6813550" y="1295400"/>
          <p14:tracePt t="228444" x="6796088" y="1295400"/>
          <p14:tracePt t="228460" x="6751638" y="1295400"/>
          <p14:tracePt t="228476" x="6742113" y="1295400"/>
          <p14:tracePt t="228492" x="6724650" y="1295400"/>
          <p14:tracePt t="228584" x="6724650" y="1285875"/>
          <p14:tracePt t="228597" x="6751638" y="1285875"/>
          <p14:tracePt t="228611" x="6777038" y="1285875"/>
          <p14:tracePt t="228627" x="6848475" y="1285875"/>
          <p14:tracePt t="228642" x="6894513" y="1285875"/>
          <p14:tracePt t="228659" x="6938963" y="1285875"/>
          <p14:tracePt t="228675" x="6983413" y="1285875"/>
          <p14:tracePt t="228778" x="6973888" y="1285875"/>
          <p14:tracePt t="228791" x="6965950" y="1285875"/>
          <p14:tracePt t="228809" x="6929438" y="1285875"/>
          <p14:tracePt t="228826" x="6902450" y="1285875"/>
          <p14:tracePt t="228842" x="6858000" y="1285875"/>
          <p14:tracePt t="228859" x="6813550" y="1285875"/>
          <p14:tracePt t="228876" x="6796088" y="1285875"/>
          <p14:tracePt t="228892" x="6786563" y="1285875"/>
          <p14:tracePt t="228909" x="6786563" y="1295400"/>
          <p14:tracePt t="228982" x="6786563" y="1285875"/>
          <p14:tracePt t="228996" x="6804025" y="1276350"/>
          <p14:tracePt t="229013" x="6831013" y="1268413"/>
          <p14:tracePt t="229027" x="6858000" y="1268413"/>
          <p14:tracePt t="229043" x="6919913" y="1268413"/>
          <p14:tracePt t="229059" x="6938963" y="1268413"/>
          <p14:tracePt t="229078" x="6965950" y="1268413"/>
          <p14:tracePt t="229095" x="6991350" y="1268413"/>
          <p14:tracePt t="229126" x="7010400" y="1268413"/>
          <p14:tracePt t="229350" x="7000875" y="1268413"/>
          <p14:tracePt t="229366" x="6965950" y="1268413"/>
          <p14:tracePt t="229381" x="6875463" y="1241425"/>
          <p14:tracePt t="229396" x="6823075" y="1241425"/>
          <p14:tracePt t="229415" x="6661150" y="1241425"/>
          <p14:tracePt t="229432" x="6491288" y="1250950"/>
          <p14:tracePt t="229447" x="6456363" y="1258888"/>
          <p14:tracePt t="229465" x="6446838" y="1276350"/>
          <p14:tracePt t="229484" x="6446838" y="1285875"/>
          <p14:tracePt t="229749" x="6465888" y="1285875"/>
          <p14:tracePt t="229769" x="6483350" y="1285875"/>
          <p14:tracePt t="229785" x="6491288" y="1295400"/>
          <p14:tracePt t="229800" x="6510338" y="1374775"/>
          <p14:tracePt t="229815" x="6510338" y="1401763"/>
          <p14:tracePt t="229831" x="6518275" y="1473200"/>
          <p14:tracePt t="229845" x="6518275" y="1536700"/>
          <p14:tracePt t="229862" x="6518275" y="1758950"/>
          <p14:tracePt t="229878" x="6518275" y="1847850"/>
          <p14:tracePt t="229895" x="6473825" y="2054225"/>
          <p14:tracePt t="229910" x="6438900" y="2312988"/>
          <p14:tracePt t="229926" x="6411913" y="2500313"/>
          <p14:tracePt t="229943" x="6402388" y="2598738"/>
          <p14:tracePt t="229959" x="6402388" y="2608263"/>
          <p14:tracePt t="229976" x="6402388" y="2616200"/>
          <p14:tracePt t="230035" x="6411913" y="2608263"/>
          <p14:tracePt t="230049" x="6419850" y="2598738"/>
          <p14:tracePt t="230066" x="6446838" y="2571750"/>
          <p14:tracePt t="230081" x="6456363" y="2554288"/>
          <p14:tracePt t="230096" x="6473825" y="2509838"/>
          <p14:tracePt t="230111" x="6491288" y="2473325"/>
          <p14:tracePt t="230128" x="6500813" y="2268538"/>
          <p14:tracePt t="230142" x="6500813" y="2170113"/>
          <p14:tracePt t="230159" x="6510338" y="2027238"/>
          <p14:tracePt t="230176" x="6518275" y="1919288"/>
          <p14:tracePt t="230193" x="6527800" y="1785938"/>
          <p14:tracePt t="230209" x="6527800" y="1731963"/>
          <p14:tracePt t="230226" x="6527800" y="1704975"/>
          <p14:tracePt t="230243" x="6527800" y="1670050"/>
          <p14:tracePt t="230260" x="6527800" y="1598613"/>
          <p14:tracePt t="230278" x="6527800" y="1589088"/>
          <p14:tracePt t="230293" x="6527800" y="1554163"/>
          <p14:tracePt t="230312" x="6527800" y="1509713"/>
          <p14:tracePt t="230352" x="6527800" y="1482725"/>
          <p14:tracePt t="230367" x="6527800" y="1473200"/>
          <p14:tracePt t="230404" x="6527800" y="1455738"/>
          <p14:tracePt t="230417" x="6537325" y="1438275"/>
          <p14:tracePt t="230432" x="6545263" y="1428750"/>
          <p14:tracePt t="230448" x="6562725" y="1419225"/>
          <p14:tracePt t="230462" x="6562725" y="1411288"/>
          <p14:tracePt t="230476" x="6562725" y="1401763"/>
          <p14:tracePt t="230506" x="6562725" y="1384300"/>
          <p14:tracePt t="230520" x="6562725" y="1357313"/>
          <p14:tracePt t="230537" x="6562725" y="1322388"/>
          <p14:tracePt t="230551" x="6562725" y="1312863"/>
          <p14:tracePt t="230565" x="6562725" y="1303338"/>
          <p14:tracePt t="230659" x="6562725" y="1312863"/>
          <p14:tracePt t="230673" x="6562725" y="1347788"/>
          <p14:tracePt t="230687" x="6562725" y="1366838"/>
          <p14:tracePt t="230703" x="6562725" y="1419225"/>
          <p14:tracePt t="230722" x="6562725" y="1517650"/>
          <p14:tracePt t="230737" x="6562725" y="1652588"/>
          <p14:tracePt t="230751" x="6562725" y="1795463"/>
          <p14:tracePt t="230767" x="6554788" y="1847850"/>
          <p14:tracePt t="230782" x="6537325" y="1955800"/>
          <p14:tracePt t="230798" x="6527800" y="2044700"/>
          <p14:tracePt t="230814" x="6527800" y="2160588"/>
          <p14:tracePt t="230828" x="6527800" y="2187575"/>
          <p14:tracePt t="231078" x="6500813" y="2152650"/>
          <p14:tracePt t="231092" x="6446838" y="2125663"/>
          <p14:tracePt t="231109" x="6251575" y="2036763"/>
          <p14:tracePt t="231126" x="6010275" y="1911350"/>
          <p14:tracePt t="231143" x="5589588" y="1768475"/>
          <p14:tracePt t="231160" x="5160963" y="1724025"/>
          <p14:tracePt t="231176" x="5000625" y="1704975"/>
          <p14:tracePt t="231193" x="4751388" y="1697038"/>
          <p14:tracePt t="231211" x="4625975" y="1679575"/>
          <p14:tracePt t="231227" x="4598988" y="1670050"/>
          <p14:tracePt t="231243" x="4572000" y="1652588"/>
          <p14:tracePt t="231261" x="4562475" y="1625600"/>
          <p14:tracePt t="231277" x="4562475" y="1571625"/>
          <p14:tracePt t="231293" x="4589463" y="1490663"/>
          <p14:tracePt t="231310" x="4608513" y="1419225"/>
          <p14:tracePt t="231326" x="4633913" y="1339850"/>
          <p14:tracePt t="231344" x="4643438" y="1303338"/>
          <p14:tracePt t="231360" x="4652963" y="1303338"/>
          <p14:tracePt t="231488" x="4652963" y="1347788"/>
          <p14:tracePt t="231502" x="4652963" y="1411288"/>
          <p14:tracePt t="231518" x="4652963" y="1482725"/>
          <p14:tracePt t="231532" x="4652963" y="1536700"/>
          <p14:tracePt t="231548" x="4652963" y="1741488"/>
          <p14:tracePt t="231562" x="4652963" y="1812925"/>
          <p14:tracePt t="231579" x="4652963" y="1919288"/>
          <p14:tracePt t="231593" x="4652963" y="1982788"/>
          <p14:tracePt t="231610" x="4652963" y="2170113"/>
          <p14:tracePt t="231626" x="4652963" y="2232025"/>
          <p14:tracePt t="231643" x="4652963" y="2286000"/>
          <p14:tracePt t="231661" x="4652963" y="2330450"/>
          <p14:tracePt t="231676" x="4652963" y="2347913"/>
          <p14:tracePt t="231693" x="4670425" y="2384425"/>
          <p14:tracePt t="231937" x="4652963" y="2384425"/>
          <p14:tracePt t="231951" x="4616450" y="2384425"/>
          <p14:tracePt t="231967" x="4205288" y="2143125"/>
          <p14:tracePt t="231982" x="3946525" y="1990725"/>
          <p14:tracePt t="231998" x="3527425" y="1758950"/>
          <p14:tracePt t="232012" x="3438525" y="1714500"/>
          <p14:tracePt t="232028" x="3375025" y="1679575"/>
          <p14:tracePt t="232044" x="3295650" y="1598613"/>
          <p14:tracePt t="232060" x="3251200" y="1527175"/>
          <p14:tracePt t="232077" x="3232150" y="1517650"/>
          <p14:tracePt t="232093" x="3197225" y="1465263"/>
          <p14:tracePt t="232111" x="3179763" y="1446213"/>
          <p14:tracePt t="232126" x="3179763" y="1438275"/>
          <p14:tracePt t="232255" x="3170238" y="1438275"/>
          <p14:tracePt t="232275" x="3152775" y="1438275"/>
          <p14:tracePt t="232289" x="3143250" y="1438275"/>
          <p14:tracePt t="232305" x="3116263" y="1438275"/>
          <p14:tracePt t="232320" x="3098800" y="1438275"/>
          <p14:tracePt t="232337" x="3054350" y="1428750"/>
          <p14:tracePt t="232351" x="3036888" y="1419225"/>
          <p14:tracePt t="232368" x="3009900" y="1411288"/>
          <p14:tracePt t="232382" x="3000375" y="1401763"/>
          <p14:tracePt t="232397" x="2990850" y="1401763"/>
          <p14:tracePt t="232449" x="2990850" y="1438275"/>
          <p14:tracePt t="232462" x="2990850" y="1509713"/>
          <p14:tracePt t="232477" x="2982913" y="1589088"/>
          <p14:tracePt t="232493" x="2982913" y="1687513"/>
          <p14:tracePt t="232510" x="2973388" y="1803400"/>
          <p14:tracePt t="232527" x="2973388" y="1938338"/>
          <p14:tracePt t="232543" x="2973388" y="2027238"/>
          <p14:tracePt t="232560" x="2982913" y="2062163"/>
          <p14:tracePt t="232847" x="2982913" y="2081213"/>
          <p14:tracePt t="232862" x="2982913" y="2108200"/>
          <p14:tracePt t="232877" x="2946400" y="2295525"/>
          <p14:tracePt t="232894" x="2928938" y="2366963"/>
          <p14:tracePt t="232910" x="2874963" y="2509838"/>
          <p14:tracePt t="232929" x="2847975" y="2608263"/>
          <p14:tracePt t="232943" x="2847975" y="2633663"/>
          <p14:tracePt t="232960" x="2840038" y="2643188"/>
          <p14:tracePt t="232979" x="2840038" y="2652713"/>
          <p14:tracePt t="233430" x="2840038" y="2679700"/>
          <p14:tracePt t="233445" x="2840038" y="2714625"/>
          <p14:tracePt t="233460" x="2847975" y="2847975"/>
          <p14:tracePt t="233477" x="2867025" y="2919413"/>
          <p14:tracePt t="233494" x="2884488" y="3000375"/>
          <p14:tracePt t="233511" x="2894013" y="3027363"/>
          <p14:tracePt t="233527" x="2911475" y="3081338"/>
          <p14:tracePt t="233544" x="2911475" y="3108325"/>
          <p14:tracePt t="233777" x="2911475" y="3044825"/>
          <p14:tracePt t="233790" x="2919413" y="2955925"/>
          <p14:tracePt t="233805" x="2919413" y="2857500"/>
          <p14:tracePt t="233820" x="2919413" y="2374900"/>
          <p14:tracePt t="233834" x="2928938" y="2259013"/>
          <p14:tracePt t="233849" x="2938463" y="2160588"/>
          <p14:tracePt t="233864" x="2946400" y="2133600"/>
          <p14:tracePt t="233880" x="2965450" y="2098675"/>
          <p14:tracePt t="233895" x="2973388" y="2098675"/>
          <p14:tracePt t="233932" x="2982913" y="2098675"/>
          <p14:tracePt t="233947" x="2990850" y="2108200"/>
          <p14:tracePt t="233962" x="3017838" y="2160588"/>
          <p14:tracePt t="233977" x="3027363" y="2187575"/>
          <p14:tracePt t="233994" x="3044825" y="2241550"/>
          <p14:tracePt t="234011" x="3044825" y="2268538"/>
          <p14:tracePt t="234027" x="3036888" y="2393950"/>
          <p14:tracePt t="234044" x="2982913" y="2527300"/>
          <p14:tracePt t="234060" x="2955925" y="2598738"/>
          <p14:tracePt t="234077" x="2857500" y="2741613"/>
          <p14:tracePt t="234360" x="2874963" y="2741613"/>
          <p14:tracePt t="234377" x="2901950" y="2741613"/>
          <p14:tracePt t="234394" x="2928938" y="2751138"/>
          <p14:tracePt t="234413" x="2973388" y="2803525"/>
          <p14:tracePt t="234433" x="3027363" y="3125788"/>
          <p14:tracePt t="234451" x="3054350" y="3286125"/>
          <p14:tracePt t="234467" x="3089275" y="3670300"/>
          <p14:tracePt t="234483" x="3098800" y="4187825"/>
          <p14:tracePt t="234501" x="3089275" y="4322763"/>
          <p14:tracePt t="234518" x="3054350" y="4724400"/>
          <p14:tracePt t="234535" x="3027363" y="4894263"/>
          <p14:tracePt t="234550" x="3027363" y="4983163"/>
          <p14:tracePt t="234565" x="3027363" y="5205413"/>
          <p14:tracePt t="234580" x="3027363" y="5251450"/>
          <p14:tracePt t="234595" x="3036888" y="5375275"/>
          <p14:tracePt t="234610" x="3036888" y="5446713"/>
          <p14:tracePt t="234627" x="3027363" y="5518150"/>
          <p14:tracePt t="234913" x="3027363" y="5491163"/>
          <p14:tracePt t="234926" x="3027363" y="5438775"/>
          <p14:tracePt t="234944" x="3027363" y="5232400"/>
          <p14:tracePt t="234961" x="3027363" y="5143500"/>
          <p14:tracePt t="234977" x="3116263" y="4483100"/>
          <p14:tracePt t="234994" x="3224213" y="3795713"/>
          <p14:tracePt t="235011" x="3286125" y="3625850"/>
          <p14:tracePt t="235028" x="3429000" y="3367088"/>
          <p14:tracePt t="235045" x="3554413" y="3232150"/>
          <p14:tracePt t="235730" x="3571875" y="3232150"/>
          <p14:tracePt t="235744" x="3598863" y="3224213"/>
          <p14:tracePt t="235761" x="3660775" y="3224213"/>
          <p14:tracePt t="235779" x="3724275" y="3214688"/>
          <p14:tracePt t="235794" x="3875088" y="3214688"/>
          <p14:tracePt t="235812" x="3990975" y="3214688"/>
          <p14:tracePt t="235827" x="4071938" y="3205163"/>
          <p14:tracePt t="235844" x="4179888" y="3205163"/>
          <p14:tracePt t="235862" x="4214813" y="3205163"/>
          <p14:tracePt t="235877" x="4241800" y="3205163"/>
          <p14:tracePt t="236324" x="4303713" y="3160713"/>
          <p14:tracePt t="236338" x="4419600" y="3108325"/>
          <p14:tracePt t="236354" x="4652963" y="3017838"/>
          <p14:tracePt t="236368" x="4822825" y="3000375"/>
          <p14:tracePt t="236385" x="5126038" y="2973388"/>
          <p14:tracePt t="236400" x="5259388" y="2973388"/>
          <p14:tracePt t="236417" x="5510213" y="2982913"/>
          <p14:tracePt t="236431" x="5589588" y="2982913"/>
          <p14:tracePt t="236447" x="5732463" y="3009900"/>
          <p14:tracePt t="236463" x="5768975" y="3017838"/>
          <p14:tracePt t="236745" x="5813425" y="3017838"/>
          <p14:tracePt t="236759" x="5902325" y="2990850"/>
          <p14:tracePt t="236778" x="6215063" y="2946400"/>
          <p14:tracePt t="236795" x="6562725" y="2938463"/>
          <p14:tracePt t="236812" x="6705600" y="2938463"/>
          <p14:tracePt t="236828" x="6956425" y="2938463"/>
          <p14:tracePt t="236845" x="7108825" y="2965450"/>
          <p14:tracePt t="237295" x="7126288" y="2965450"/>
          <p14:tracePt t="237309" x="7143750" y="2965450"/>
          <p14:tracePt t="237328" x="7224713" y="2946400"/>
          <p14:tracePt t="237346" x="7394575" y="2938463"/>
          <p14:tracePt t="237361" x="7466013" y="2938463"/>
          <p14:tracePt t="237378" x="7572375" y="2938463"/>
          <p14:tracePt t="237394" x="7608888" y="2938463"/>
          <p14:tracePt t="237411" x="7643813" y="2911475"/>
          <p14:tracePt t="240732" x="7697788" y="2867025"/>
          <p14:tracePt t="240745" x="7769225" y="2795588"/>
          <p14:tracePt t="240762" x="7939088" y="2714625"/>
          <p14:tracePt t="240779" x="8010525" y="2670175"/>
          <p14:tracePt t="240795" x="8161338" y="2616200"/>
          <p14:tracePt t="240812" x="8251825" y="2581275"/>
          <p14:tracePt t="240829" x="8269288" y="2571750"/>
          <p14:tracePt t="240848" x="8286750" y="2562225"/>
          <p14:tracePt t="240863" x="8286750" y="2544763"/>
          <p14:tracePt t="241181" x="8269288" y="2544763"/>
          <p14:tracePt t="241194" x="8259763" y="2544763"/>
          <p14:tracePt t="241212" x="8232775" y="2544763"/>
          <p14:tracePt t="241229" x="8215313" y="2544763"/>
          <p14:tracePt t="241245" x="8188325" y="2544763"/>
          <p14:tracePt t="241263" x="8153400" y="2554288"/>
          <p14:tracePt t="241279" x="8134350" y="2562225"/>
          <p14:tracePt t="241295" x="8099425" y="2581275"/>
          <p14:tracePt t="241313" x="8081963" y="2598738"/>
          <p14:tracePt t="241329" x="8072438" y="2598738"/>
          <p14:tracePt t="241346" x="8072438" y="2608263"/>
          <p14:tracePt t="241763" x="8089900" y="2608263"/>
          <p14:tracePt t="241777" x="8116888" y="2608263"/>
          <p14:tracePt t="241796" x="8188325" y="2608263"/>
          <p14:tracePt t="241814" x="8259763" y="2608263"/>
          <p14:tracePt t="241829" x="8286750" y="2616200"/>
          <p14:tracePt t="241846" x="8331200" y="2616200"/>
          <p14:tracePt t="241863" x="8348663" y="2616200"/>
          <p14:tracePt t="241879" x="8385175" y="2616200"/>
          <p14:tracePt t="242203" x="8412163" y="2616200"/>
          <p14:tracePt t="242217" x="8429625" y="2616200"/>
          <p14:tracePt t="242233" x="8501063" y="2616200"/>
          <p14:tracePt t="242248" x="8537575" y="2616200"/>
          <p14:tracePt t="242265" x="8582025" y="2616200"/>
          <p14:tracePt t="242279" x="8616950" y="2616200"/>
          <p14:tracePt t="242296" x="8653463" y="2633663"/>
          <p14:tracePt t="242663" x="8661400" y="2633663"/>
          <p14:tracePt t="242684" x="8670925" y="2633663"/>
          <p14:tracePt t="242725" x="8680450" y="2625725"/>
          <p14:tracePt t="242738" x="8680450" y="2616200"/>
          <p14:tracePt t="242752" x="8688388" y="2608263"/>
          <p14:tracePt t="242768" x="8697913" y="2598738"/>
          <p14:tracePt t="242786" x="8705850" y="2589213"/>
          <p14:tracePt t="242806" x="8705850" y="2581275"/>
          <p14:tracePt t="242820" x="8715375" y="2581275"/>
          <p14:tracePt t="242834" x="8724900" y="2562225"/>
          <p14:tracePt t="242849" x="8742363" y="2544763"/>
          <p14:tracePt t="242864" x="8759825" y="2544763"/>
          <p14:tracePt t="242879" x="8769350" y="2536825"/>
          <p14:tracePt t="242898" x="8769350" y="2517775"/>
          <p14:tracePt t="242913" x="8777288" y="2517775"/>
          <p14:tracePt t="244810" x="8777288" y="2509838"/>
          <p14:tracePt t="244824" x="8759825" y="2500313"/>
          <p14:tracePt t="244838" x="8742363" y="2500313"/>
          <p14:tracePt t="244853" x="8688388" y="2482850"/>
          <p14:tracePt t="244868" x="8643938" y="2473325"/>
          <p14:tracePt t="244884" x="8528050" y="2455863"/>
          <p14:tracePt t="244899" x="8483600" y="2455863"/>
          <p14:tracePt t="244916" x="8402638" y="2455863"/>
          <p14:tracePt t="244930" x="8367713" y="2455863"/>
          <p14:tracePt t="244954" x="8323263" y="2455863"/>
          <p14:tracePt t="244969" x="8313738" y="2455863"/>
          <p14:tracePt t="245332" x="8304213" y="2465388"/>
          <p14:tracePt t="245345" x="8286750" y="2473325"/>
          <p14:tracePt t="245363" x="8205788" y="2500313"/>
          <p14:tracePt t="245380" x="8161338" y="2517775"/>
          <p14:tracePt t="245396" x="8072438" y="2562225"/>
          <p14:tracePt t="245413" x="8027988" y="2562225"/>
          <p14:tracePt t="245430" x="8001000" y="2562225"/>
          <p14:tracePt t="245447" x="7966075" y="2527300"/>
          <p14:tracePt t="245741" x="7991475" y="2509838"/>
          <p14:tracePt t="245755" x="8027988" y="2509838"/>
          <p14:tracePt t="245773" x="8134350" y="2509838"/>
          <p14:tracePt t="245787" x="8170863" y="2509838"/>
          <p14:tracePt t="245803" x="8251825" y="2509838"/>
          <p14:tracePt t="245819" x="8304213" y="2509838"/>
          <p14:tracePt t="245833" x="8375650" y="2517775"/>
          <p14:tracePt t="245848" x="8385175" y="2509838"/>
          <p14:tracePt t="246129" x="8402638" y="2509838"/>
          <p14:tracePt t="246143" x="8420100" y="2509838"/>
          <p14:tracePt t="246157" x="8447088" y="2509838"/>
          <p14:tracePt t="246173" x="8518525" y="2509838"/>
          <p14:tracePt t="246187" x="8562975" y="2544763"/>
          <p14:tracePt t="246201" x="8626475" y="2562225"/>
          <p14:tracePt t="246216" x="8661400" y="2581275"/>
          <p14:tracePt t="246232" x="8680450" y="2589213"/>
          <p14:tracePt t="246247" x="8697913" y="2589213"/>
          <p14:tracePt t="246508" x="8705850" y="2589213"/>
          <p14:tracePt t="246528" x="8724900" y="2589213"/>
          <p14:tracePt t="246541" x="8732838" y="2589213"/>
          <p14:tracePt t="246558" x="8751888" y="2581275"/>
          <p14:tracePt t="246573" x="8796338" y="2544763"/>
          <p14:tracePt t="246589" x="8831263" y="2500313"/>
          <p14:tracePt t="246604" x="8858250" y="2482850"/>
          <p14:tracePt t="246620" x="8875713" y="2438400"/>
          <p14:tracePt t="246635" x="8885238" y="2428875"/>
          <p14:tracePt t="246651" x="8894763" y="2384425"/>
          <p14:tracePt t="246666" x="8902700" y="2366963"/>
          <p14:tracePt t="246681" x="8912225" y="2347913"/>
          <p14:tracePt t="247039" x="8902700" y="2322513"/>
          <p14:tracePt t="247054" x="8894763" y="2303463"/>
          <p14:tracePt t="247070" x="8885238" y="2259013"/>
          <p14:tracePt t="247085" x="8867775" y="2224088"/>
          <p14:tracePt t="247102" x="8840788" y="2108200"/>
          <p14:tracePt t="247116" x="8840788" y="2062163"/>
          <p14:tracePt t="247132" x="8796338" y="1884363"/>
          <p14:tracePt t="247147" x="8786813" y="1830388"/>
          <p14:tracePt t="247164" x="8786813" y="1776413"/>
          <p14:tracePt t="247181" x="8786813" y="1758950"/>
          <p14:tracePt t="247197" x="8786813" y="1741488"/>
          <p14:tracePt t="247244" x="8786813" y="1724025"/>
          <p14:tracePt t="247258" x="8786813" y="1704975"/>
          <p14:tracePt t="247275" x="8786813" y="1660525"/>
          <p14:tracePt t="247289" x="8786813" y="1643063"/>
          <p14:tracePt t="247305" x="8786813" y="1598613"/>
          <p14:tracePt t="247321" x="8786813" y="1571625"/>
          <p14:tracePt t="247336" x="8786813" y="1500188"/>
          <p14:tracePt t="247351" x="8786813" y="1428750"/>
          <p14:tracePt t="247368" x="8786813" y="1357313"/>
          <p14:tracePt t="247383" x="8786813" y="1339850"/>
          <p14:tracePt t="247398" x="8786813" y="1330325"/>
          <p14:tracePt t="247418" x="8777288" y="1330325"/>
          <p14:tracePt t="247438" x="8759825" y="1330325"/>
          <p14:tracePt t="247454" x="8732838" y="1330325"/>
          <p14:tracePt t="247469" x="8680450" y="1330325"/>
          <p14:tracePt t="247483" x="8661400" y="1330325"/>
          <p14:tracePt t="247499" x="8634413" y="1330325"/>
          <p14:tracePt t="247514" x="8626475" y="1330325"/>
          <p14:tracePt t="247530" x="8609013" y="1330325"/>
          <p14:tracePt t="247547" x="8599488" y="1322388"/>
          <p14:tracePt t="247564" x="8555038" y="1303338"/>
          <p14:tracePt t="247581" x="8456613" y="1276350"/>
          <p14:tracePt t="247597" x="8394700" y="1258888"/>
          <p14:tracePt t="247614" x="8269288" y="1250950"/>
          <p14:tracePt t="247633" x="8153400" y="1250950"/>
          <p14:tracePt t="247647" x="8126413" y="1250950"/>
          <p14:tracePt t="247664" x="8072438" y="1250950"/>
          <p14:tracePt t="247681" x="8054975" y="1250950"/>
          <p14:tracePt t="247697" x="7991475" y="1241425"/>
          <p14:tracePt t="247714" x="7912100" y="1214438"/>
          <p14:tracePt t="247731" x="7894638" y="1204913"/>
          <p14:tracePt t="247747" x="7867650" y="1179513"/>
          <p14:tracePt t="248236" x="7867650" y="1285875"/>
          <p14:tracePt t="248249" x="7867650" y="1366838"/>
          <p14:tracePt t="248267" x="7875588" y="1527175"/>
          <p14:tracePt t="248282" x="7875588" y="1633538"/>
          <p14:tracePt t="248297" x="7894638" y="1803400"/>
          <p14:tracePt t="248314" x="7902575" y="1847850"/>
          <p14:tracePt t="248331" x="7947025" y="1955800"/>
          <p14:tracePt t="248706" x="7947025" y="1982788"/>
          <p14:tracePt t="248721" x="7947025" y="2009775"/>
          <p14:tracePt t="248736" x="7947025" y="2062163"/>
          <p14:tracePt t="248750" x="7939088" y="2089150"/>
          <p14:tracePt t="248768" x="7939088" y="2116138"/>
          <p14:tracePt t="248782" x="7939088" y="2143125"/>
          <p14:tracePt t="248798" x="7939088" y="2205038"/>
          <p14:tracePt t="248814" x="7947025" y="2303463"/>
          <p14:tracePt t="248831" x="7974013" y="2374900"/>
          <p14:tracePt t="248850" x="8001000" y="2411413"/>
          <p14:tracePt t="248864" x="8001000" y="2438400"/>
          <p14:tracePt t="249136" x="8027988" y="2455863"/>
          <p14:tracePt t="249149" x="8054975" y="2482850"/>
          <p14:tracePt t="249166" x="8180388" y="2608263"/>
          <p14:tracePt t="249182" x="8232775" y="2652713"/>
          <p14:tracePt t="249198" x="8323263" y="2724150"/>
          <p14:tracePt t="249215" x="8367713" y="2776538"/>
          <p14:tracePt t="249231" x="8420100" y="2857500"/>
          <p14:tracePt t="249248" x="8439150" y="2901950"/>
          <p14:tracePt t="250536" x="8439150" y="2894013"/>
          <p14:tracePt t="250550" x="8439150" y="2874963"/>
          <p14:tracePt t="250564" x="8429625" y="2867025"/>
          <p14:tracePt t="250581" x="8412163" y="2822575"/>
          <p14:tracePt t="250598" x="8385175" y="2741613"/>
          <p14:tracePt t="250615" x="8375650" y="2697163"/>
          <p14:tracePt t="250631" x="8358188" y="2660650"/>
          <p14:tracePt t="250648" x="8348663" y="2633663"/>
          <p14:tracePt t="250665" x="8340725" y="2625725"/>
          <p14:tracePt t="250681" x="8340725" y="2616200"/>
          <p14:tracePt t="251119" x="8340725" y="2598738"/>
          <p14:tracePt t="251133" x="8348663" y="2598738"/>
          <p14:tracePt t="251150" x="8367713" y="2598738"/>
          <p14:tracePt t="251165" x="8385175" y="2598738"/>
          <p14:tracePt t="251181" x="8402638" y="2598738"/>
          <p14:tracePt t="251198" x="8420100" y="2598738"/>
          <p14:tracePt t="251215" x="8439150" y="2598738"/>
          <p14:tracePt t="251232" x="8447088" y="2598738"/>
          <p14:tracePt t="251825" x="8456613" y="2608263"/>
          <p14:tracePt t="251839" x="8466138" y="2608263"/>
          <p14:tracePt t="251855" x="8510588" y="2616200"/>
          <p14:tracePt t="251869" x="8528050" y="2625725"/>
          <p14:tracePt t="251886" x="8582025" y="2625725"/>
          <p14:tracePt t="251900" x="8609013" y="2625725"/>
          <p14:tracePt t="251917" x="8653463" y="2625725"/>
          <p14:tracePt t="251931" x="8661400" y="2625725"/>
          <p14:tracePt t="251948" x="8680450" y="2625725"/>
          <p14:tracePt t="251965" x="8688388" y="2625725"/>
          <p14:tracePt t="252438" x="8688388" y="2633663"/>
          <p14:tracePt t="252452" x="8680450" y="2633663"/>
          <p14:tracePt t="252466" x="8661400" y="2643188"/>
          <p14:tracePt t="252484" x="8572500" y="2643188"/>
          <p14:tracePt t="252499" x="8420100" y="2643188"/>
          <p14:tracePt t="252515" x="8340725" y="2643188"/>
          <p14:tracePt t="252532" x="8134350" y="2643188"/>
          <p14:tracePt t="252551" x="8010525" y="2608263"/>
          <p14:tracePt t="252565" x="7974013" y="2581275"/>
          <p14:tracePt t="252878" x="7991475" y="2581275"/>
          <p14:tracePt t="252892" x="8001000" y="2581275"/>
          <p14:tracePt t="252908" x="8027988" y="2581275"/>
          <p14:tracePt t="252923" x="8054975" y="2581275"/>
          <p14:tracePt t="252939" x="8089900" y="2581275"/>
          <p14:tracePt t="252954" x="8099425" y="2581275"/>
          <p14:tracePt t="252970" x="8116888" y="2581275"/>
          <p14:tracePt t="253348" x="8126413" y="2581275"/>
          <p14:tracePt t="253369" x="8126413" y="2562225"/>
          <p14:tracePt t="253383" x="8126413" y="2554288"/>
          <p14:tracePt t="253399" x="8126413" y="2527300"/>
          <p14:tracePt t="253415" x="8126413" y="2517775"/>
          <p14:tracePt t="253432" x="8126413" y="2473325"/>
          <p14:tracePt t="253450" x="8126413" y="2401888"/>
          <p14:tracePt t="253466" x="8126413" y="2339975"/>
          <p14:tracePt t="253482" x="8126413" y="2295525"/>
          <p14:tracePt t="253500" x="8126413" y="2259013"/>
          <p14:tracePt t="253516" x="8126413" y="2214563"/>
          <p14:tracePt t="253535" x="8116888" y="2179638"/>
          <p14:tracePt t="253549" x="8116888" y="2133600"/>
          <p14:tracePt t="253565" x="8081963" y="1990725"/>
          <p14:tracePt t="253584" x="8062913" y="1857375"/>
          <p14:tracePt t="253599" x="8062913" y="1812925"/>
          <p14:tracePt t="253616" x="8054975" y="1731963"/>
          <p14:tracePt t="253634" x="8054975" y="1679575"/>
          <p14:tracePt t="253649" x="8054975" y="1670050"/>
          <p14:tracePt t="253666" x="8045450" y="1633538"/>
          <p14:tracePt t="253682" x="8045450" y="1616075"/>
          <p14:tracePt t="253699" x="8045450" y="1581150"/>
          <p14:tracePt t="253716" x="8045450" y="1527175"/>
          <p14:tracePt t="253732" x="8037513" y="1482725"/>
          <p14:tracePt t="253749" x="8018463" y="1366838"/>
          <p14:tracePt t="253766" x="8018463" y="1347788"/>
          <p14:tracePt t="254544" x="8018463" y="1339850"/>
          <p14:tracePt t="255107" x="8018463" y="1330325"/>
          <p14:tracePt t="255946" x="8001000" y="1330325"/>
          <p14:tracePt t="255959" x="7974013" y="1330325"/>
          <p14:tracePt t="255973" x="7939088" y="1330325"/>
          <p14:tracePt t="255988" x="7643813" y="1347788"/>
          <p14:tracePt t="256003" x="7348538" y="1366838"/>
          <p14:tracePt t="256018" x="6572250" y="1465263"/>
          <p14:tracePt t="256033" x="6126163" y="1544638"/>
          <p14:tracePt t="256049" x="5483225" y="1795463"/>
          <p14:tracePt t="256069" x="5116513" y="1884363"/>
          <p14:tracePt t="256084" x="5037138" y="1884363"/>
          <p14:tracePt t="256838" x="5018088" y="1919288"/>
          <p14:tracePt t="256851" x="4929188" y="1965325"/>
          <p14:tracePt t="256866" x="4419600" y="2089150"/>
          <p14:tracePt t="256883" x="3990975" y="2170113"/>
          <p14:tracePt t="256900" x="3009900" y="2366963"/>
          <p14:tracePt t="256917" x="2108200" y="2687638"/>
          <p14:tracePt t="256933" x="1751013" y="2768600"/>
          <p14:tracePt t="256950" x="1322388" y="2884488"/>
          <p14:tracePt t="256968" x="1116013" y="2938463"/>
          <p14:tracePt t="256983" x="1089025" y="2946400"/>
          <p14:tracePt t="257004" x="1081088" y="2965450"/>
          <p14:tracePt t="257255" x="1152525" y="2955925"/>
          <p14:tracePt t="257270" x="1268413" y="2894013"/>
          <p14:tracePt t="257284" x="1625600" y="2803525"/>
          <p14:tracePt t="257300" x="1751013" y="2795588"/>
          <p14:tracePt t="257317" x="1893888" y="2759075"/>
          <p14:tracePt t="257333" x="1938338" y="2741613"/>
          <p14:tracePt t="257350" x="1938338" y="2732088"/>
          <p14:tracePt t="257397" x="1919288" y="2724150"/>
          <p14:tracePt t="257411" x="1839913" y="2714625"/>
          <p14:tracePt t="257425" x="1724025" y="2697163"/>
          <p14:tracePt t="257440" x="1196975" y="2598738"/>
          <p14:tracePt t="257455" x="911225" y="2554288"/>
          <p14:tracePt t="257469" x="588963" y="2455863"/>
          <p14:tracePt t="257483" x="527050" y="2428875"/>
          <p14:tracePt t="257500" x="500063" y="2401888"/>
          <p14:tracePt t="257533" x="500063" y="2384425"/>
          <p14:tracePt t="257551" x="517525" y="2357438"/>
          <p14:tracePt t="257566" x="561975" y="2330450"/>
          <p14:tracePt t="257583" x="723900" y="2268538"/>
          <p14:tracePt t="257601" x="973138" y="2241550"/>
          <p14:tracePt t="257617" x="1108075" y="2241550"/>
          <p14:tracePt t="257633" x="1490663" y="2251075"/>
          <p14:tracePt t="257650" x="1608138" y="2276475"/>
          <p14:tracePt t="257667" x="1884363" y="2330450"/>
          <p14:tracePt t="257683" x="2089150" y="2276475"/>
          <p14:tracePt t="257700" x="2152650" y="2259013"/>
          <p14:tracePt t="257716" x="2268538" y="2241550"/>
          <p14:tracePt t="257734" x="2347913" y="2224088"/>
          <p14:tracePt t="257750" x="2374900" y="2214563"/>
          <p14:tracePt t="257768" x="2419350" y="2205038"/>
          <p14:tracePt t="257785" x="2455863" y="2205038"/>
          <p14:tracePt t="257800" x="2473325" y="2205038"/>
          <p14:tracePt t="257817" x="2490788" y="2205038"/>
          <p14:tracePt t="257833" x="2509838" y="2205038"/>
          <p14:tracePt t="257850" x="2509838" y="2276475"/>
          <p14:tracePt t="257868" x="2527300" y="2411413"/>
          <p14:tracePt t="257883" x="2554288" y="2517775"/>
          <p14:tracePt t="257900" x="2625725" y="3081338"/>
          <p14:tracePt t="257919" x="2724150" y="3581400"/>
          <p14:tracePt t="257933" x="2786063" y="3822700"/>
          <p14:tracePt t="257950" x="2840038" y="4419600"/>
          <p14:tracePt t="257967" x="2867025" y="4537075"/>
          <p14:tracePt t="257983" x="2847975" y="4813300"/>
          <p14:tracePt t="258001" x="2840038" y="4973638"/>
          <p14:tracePt t="258017" x="2822575" y="5010150"/>
          <p14:tracePt t="258235" x="2822575" y="5027613"/>
          <p14:tracePt t="258248" x="2822575" y="5045075"/>
          <p14:tracePt t="258267" x="2822575" y="5116513"/>
          <p14:tracePt t="258283" x="2822575" y="5170488"/>
          <p14:tracePt t="258300" x="2822575" y="5232400"/>
          <p14:tracePt t="258317" x="2813050" y="5286375"/>
          <p14:tracePt t="258333" x="2813050" y="5303838"/>
          <p14:tracePt t="258350" x="2813050" y="5348288"/>
          <p14:tracePt t="258368" x="2813050" y="5357813"/>
          <p14:tracePt t="258383" x="2813050" y="5367338"/>
          <p14:tracePt t="258410" x="2803525" y="5367338"/>
          <p14:tracePt t="258424" x="2776538" y="5367338"/>
          <p14:tracePt t="258440" x="2705100" y="5367338"/>
          <p14:tracePt t="258454" x="2633663" y="5357813"/>
          <p14:tracePt t="258469" x="2527300" y="5348288"/>
          <p14:tracePt t="258483" x="2197100" y="5322888"/>
          <p14:tracePt t="258502" x="1901825" y="5322888"/>
          <p14:tracePt t="258517" x="1785938" y="5322888"/>
          <p14:tracePt t="258534" x="1633538" y="5322888"/>
          <p14:tracePt t="258550" x="1581150" y="5322888"/>
          <p14:tracePt t="258567" x="1544638" y="5322888"/>
          <p14:tracePt t="258583" x="1536700" y="5322888"/>
          <p14:tracePt t="258604" x="1536700" y="5303838"/>
          <p14:tracePt t="258618" x="1536700" y="5286375"/>
          <p14:tracePt t="258634" x="1536700" y="5197475"/>
          <p14:tracePt t="258650" x="1536700" y="5072063"/>
          <p14:tracePt t="258667" x="1536700" y="4956175"/>
          <p14:tracePt t="258684" x="1554163" y="4857750"/>
          <p14:tracePt t="258701" x="1536700" y="4276725"/>
          <p14:tracePt t="258717" x="1455738" y="3643313"/>
          <p14:tracePt t="258736" x="1428750" y="3152775"/>
          <p14:tracePt t="258750" x="1428750" y="2786063"/>
          <p14:tracePt t="258768" x="1428750" y="2616200"/>
          <p14:tracePt t="258784" x="1428750" y="2598738"/>
          <p14:tracePt t="258800" x="1428750" y="2589213"/>
          <p14:tracePt t="258870" x="1428750" y="2581275"/>
          <p14:tracePt t="258883" x="1438275" y="2581275"/>
          <p14:tracePt t="258900" x="1473200" y="2554288"/>
          <p14:tracePt t="258917" x="1509713" y="2517775"/>
          <p14:tracePt t="258934" x="1652588" y="2446338"/>
          <p14:tracePt t="258951" x="1839913" y="2366963"/>
          <p14:tracePt t="258967" x="1911350" y="2347913"/>
          <p14:tracePt t="258984" x="2009775" y="2312988"/>
          <p14:tracePt t="259001" x="2071688" y="2295525"/>
          <p14:tracePt t="259018" x="2205038" y="2276475"/>
          <p14:tracePt t="259034" x="2339975" y="2276475"/>
          <p14:tracePt t="259050" x="2393950" y="2276475"/>
          <p14:tracePt t="259067" x="2465388" y="2276475"/>
          <p14:tracePt t="259084" x="2490788" y="2276475"/>
          <p14:tracePt t="259100" x="2500313" y="2276475"/>
          <p14:tracePt t="259136" x="2509838" y="2276475"/>
          <p14:tracePt t="259150" x="2509838" y="2295525"/>
          <p14:tracePt t="259167" x="2536825" y="2347913"/>
          <p14:tracePt t="259186" x="2554288" y="2490788"/>
          <p14:tracePt t="259200" x="2571750" y="2544763"/>
          <p14:tracePt t="259217" x="2608263" y="2705100"/>
          <p14:tracePt t="259234" x="2633663" y="2857500"/>
          <p14:tracePt t="259250" x="2670175" y="3179763"/>
          <p14:tracePt t="259269" x="2679700" y="3679825"/>
          <p14:tracePt t="259286" x="2679700" y="3848100"/>
          <p14:tracePt t="259301" x="2679700" y="4125913"/>
          <p14:tracePt t="259319" x="2670175" y="4295775"/>
          <p14:tracePt t="259334" x="2670175" y="4357688"/>
          <p14:tracePt t="259350" x="2670175" y="4500563"/>
          <p14:tracePt t="259367" x="2670175" y="4572000"/>
          <p14:tracePt t="259384" x="2670175" y="4714875"/>
          <p14:tracePt t="259401" x="2679700" y="4840288"/>
          <p14:tracePt t="259417" x="2687638" y="4875213"/>
          <p14:tracePt t="259434" x="2687638" y="5000625"/>
          <p14:tracePt t="259451" x="2697163" y="5045075"/>
          <p14:tracePt t="259468" x="2724150" y="5160963"/>
          <p14:tracePt t="259484" x="2741613" y="5187950"/>
          <p14:tracePt t="259518" x="2741613" y="5197475"/>
          <p14:tracePt t="259657" x="2732088" y="5197475"/>
          <p14:tracePt t="259670" x="2724150" y="5197475"/>
          <p14:tracePt t="259689" x="2679700" y="5214938"/>
          <p14:tracePt t="259703" x="2633663" y="5224463"/>
          <p14:tracePt t="259720" x="2509838" y="5241925"/>
          <p14:tracePt t="259735" x="2438400" y="5251450"/>
          <p14:tracePt t="259750" x="2276475" y="5268913"/>
          <p14:tracePt t="259770" x="2143125" y="5295900"/>
          <p14:tracePt t="259787" x="2108200" y="5313363"/>
          <p14:tracePt t="259803" x="2081213" y="5322888"/>
          <p14:tracePt t="260905" x="2062163" y="5303838"/>
          <p14:tracePt t="260919" x="2044700" y="5241925"/>
          <p14:tracePt t="260935" x="1982788" y="4983163"/>
          <p14:tracePt t="260951" x="1955800" y="4884738"/>
          <p14:tracePt t="260967" x="1911350" y="4456113"/>
          <p14:tracePt t="260985" x="1901825" y="4187825"/>
          <p14:tracePt t="261004" x="1911350" y="4108450"/>
          <p14:tracePt t="261019" x="1946275" y="3911600"/>
          <p14:tracePt t="261037" x="1965325" y="3875088"/>
          <p14:tracePt t="261052" x="1982788" y="3857625"/>
          <p14:tracePt t="261068" x="2000250" y="3848100"/>
          <p14:tracePt t="261085" x="2009775" y="3884613"/>
          <p14:tracePt t="261528" x="2036763" y="3867150"/>
          <p14:tracePt t="261543" x="2081213" y="3840163"/>
          <p14:tracePt t="261558" x="2160588" y="3795713"/>
          <p14:tracePt t="261572" x="2224088" y="3768725"/>
          <p14:tracePt t="261587" x="2312988" y="3732213"/>
          <p14:tracePt t="261601" x="2473325" y="3679825"/>
          <p14:tracePt t="261618" x="2554288" y="3660775"/>
          <p14:tracePt t="261634" x="2724150" y="3598863"/>
          <p14:tracePt t="261651" x="2803525" y="3598863"/>
          <p14:tracePt t="261868" x="2687638" y="3652838"/>
          <p14:tracePt t="261881" x="2652713" y="3652838"/>
          <p14:tracePt t="261901" x="2581275" y="3660775"/>
          <p14:tracePt t="261918" x="2401888" y="3589338"/>
          <p14:tracePt t="261934" x="2276475" y="3455988"/>
          <p14:tracePt t="261951" x="1990725" y="3062288"/>
          <p14:tracePt t="261968" x="1822450" y="2938463"/>
          <p14:tracePt t="261984" x="1768475" y="2901950"/>
          <p14:tracePt t="262001" x="1758950" y="2884488"/>
          <p14:tracePt t="262029" x="1758950" y="2874963"/>
          <p14:tracePt t="262044" x="1768475" y="2857500"/>
          <p14:tracePt t="262060" x="1839913" y="2795588"/>
          <p14:tracePt t="262074" x="1919288" y="2759075"/>
          <p14:tracePt t="262089" x="1990725" y="2741613"/>
          <p14:tracePt t="262357" x="2017713" y="2732088"/>
          <p14:tracePt t="262370" x="2054225" y="2724150"/>
          <p14:tracePt t="262387" x="2205038" y="2714625"/>
          <p14:tracePt t="262401" x="2312988" y="2697163"/>
          <p14:tracePt t="262418" x="2581275" y="2660650"/>
          <p14:tracePt t="262434" x="2687638" y="2652713"/>
          <p14:tracePt t="262451" x="2840038" y="2643188"/>
          <p14:tracePt t="262469" x="2928938" y="2625725"/>
          <p14:tracePt t="262484" x="2938463" y="2625725"/>
          <p14:tracePt t="262501" x="2938463" y="2608263"/>
          <p14:tracePt t="262786" x="2946400" y="2589213"/>
          <p14:tracePt t="262800" x="2946400" y="2581275"/>
          <p14:tracePt t="262818" x="2946400" y="2517775"/>
          <p14:tracePt t="262834" x="2955925" y="2490788"/>
          <p14:tracePt t="262851" x="2973388" y="2446338"/>
          <p14:tracePt t="262868" x="2982913" y="2411413"/>
          <p14:tracePt t="262885" x="2990850" y="2401888"/>
          <p14:tracePt t="262901" x="3000375" y="2384425"/>
          <p14:tracePt t="262918" x="3009900" y="2374900"/>
          <p14:tracePt t="263226" x="3009900" y="2366963"/>
          <p14:tracePt t="263287" x="3017838" y="2366963"/>
          <p14:tracePt t="263471" x="3027363" y="2357438"/>
          <p14:tracePt t="263675" x="3027363" y="2347913"/>
          <p14:tracePt t="263689" x="3017838" y="2347913"/>
          <p14:tracePt t="263717" x="3009900" y="2339975"/>
          <p14:tracePt t="263737" x="3000375" y="2339975"/>
          <p14:tracePt t="263757" x="3000375" y="2330450"/>
          <p14:tracePt t="264270" x="3009900" y="2330450"/>
          <p14:tracePt t="264284" x="3017838" y="2330450"/>
          <p14:tracePt t="264302" x="3044825" y="2330450"/>
          <p14:tracePt t="264320" x="3089275" y="2330450"/>
          <p14:tracePt t="264335" x="3125788" y="2330450"/>
          <p14:tracePt t="264351" x="3160713" y="2330450"/>
          <p14:tracePt t="264534" x="3143250" y="2330450"/>
          <p14:tracePt t="264547" x="3125788" y="2330450"/>
          <p14:tracePt t="264561" x="3108325" y="2330450"/>
          <p14:tracePt t="264576" x="3036888" y="2330450"/>
          <p14:tracePt t="264591" x="3000375" y="2330450"/>
          <p14:tracePt t="264607" x="2946400" y="2330450"/>
          <p14:tracePt t="264647" x="2965450" y="2322513"/>
          <p14:tracePt t="264661" x="3027363" y="2303463"/>
          <p14:tracePt t="264677" x="3322638" y="2214563"/>
          <p14:tracePt t="264691" x="3625850" y="2187575"/>
          <p14:tracePt t="264706" x="3902075" y="2152650"/>
          <p14:tracePt t="264720" x="4510088" y="2143125"/>
          <p14:tracePt t="264735" x="4768850" y="2081213"/>
          <p14:tracePt t="264752" x="5330825" y="2071688"/>
          <p14:tracePt t="264770" x="5562600" y="2054225"/>
          <p14:tracePt t="264787" x="5634038" y="2054225"/>
          <p14:tracePt t="264801" x="5715000" y="2054225"/>
          <p14:tracePt t="265026" x="5786438" y="2054225"/>
          <p14:tracePt t="265042" x="6000750" y="2044700"/>
          <p14:tracePt t="265056" x="6715125" y="2089150"/>
          <p14:tracePt t="265070" x="7072313" y="2152650"/>
          <p14:tracePt t="265086" x="7537450" y="2295525"/>
          <p14:tracePt t="265102" x="7653338" y="2357438"/>
          <p14:tracePt t="265118" x="7742238" y="2374900"/>
          <p14:tracePt t="265135" x="7759700" y="2384425"/>
          <p14:tracePt t="265152" x="7777163" y="2401888"/>
          <p14:tracePt t="265352" x="7777163" y="2411413"/>
          <p14:tracePt t="265366" x="7777163" y="2428875"/>
          <p14:tracePt t="265385" x="7751763" y="2473325"/>
          <p14:tracePt t="265404" x="7697788" y="2517775"/>
          <p14:tracePt t="265418" x="7670800" y="2544763"/>
          <p14:tracePt t="265435" x="7527925" y="2608263"/>
          <p14:tracePt t="265452" x="7375525" y="2633663"/>
          <p14:tracePt t="265469" x="6938963" y="2633663"/>
          <p14:tracePt t="265485" x="6581775" y="2616200"/>
          <p14:tracePt t="265502" x="6510338" y="2598738"/>
          <p14:tracePt t="265519" x="6491288" y="2571750"/>
          <p14:tracePt t="265536" x="6545263" y="2509838"/>
          <p14:tracePt t="265552" x="6732588" y="2428875"/>
          <p14:tracePt t="265569" x="7215188" y="2286000"/>
          <p14:tracePt t="265585" x="7562850" y="2259013"/>
          <p14:tracePt t="265602" x="8126413" y="2259013"/>
          <p14:tracePt t="265619" x="8474075" y="2295525"/>
          <p14:tracePt t="265635" x="8555038" y="2312988"/>
          <p14:tracePt t="265652" x="8616950" y="2330450"/>
          <p14:tracePt t="265680" x="8616950" y="2347913"/>
          <p14:tracePt t="265694" x="8589963" y="2374900"/>
          <p14:tracePt t="265884" x="8562975" y="2384425"/>
          <p14:tracePt t="265898" x="8528050" y="2401888"/>
          <p14:tracePt t="265912" x="8474075" y="2419350"/>
          <p14:tracePt t="265926" x="8224838" y="2509838"/>
          <p14:tracePt t="265940" x="8045450" y="2633663"/>
          <p14:tracePt t="265956" x="7920038" y="2679700"/>
          <p14:tracePt t="265970" x="7894638" y="2687638"/>
          <p14:tracePt t="265985" x="7885113" y="2697163"/>
          <p14:tracePt t="266058" x="7885113" y="2705100"/>
          <p14:tracePt t="266072" x="7875588" y="2705100"/>
          <p14:tracePt t="266086" x="7867650" y="2705100"/>
          <p14:tracePt t="266102" x="7848600" y="2714625"/>
          <p14:tracePt t="266426" x="7894638" y="2705100"/>
          <p14:tracePt t="266439" x="7947025" y="2687638"/>
          <p14:tracePt t="266454" x="8010525" y="2670175"/>
          <p14:tracePt t="266470" x="8099425" y="2660650"/>
          <p14:tracePt t="266487" x="8161338" y="2660650"/>
          <p14:tracePt t="266502" x="8180388" y="2670175"/>
          <p14:tracePt t="266519" x="8205788" y="2697163"/>
          <p14:tracePt t="266580" x="8215313" y="2697163"/>
          <p14:tracePt t="266595" x="8224838" y="2697163"/>
          <p14:tracePt t="266661" x="8232775" y="2697163"/>
          <p14:tracePt t="266682" x="8242300" y="2697163"/>
          <p14:tracePt t="266722" x="8259763" y="2687638"/>
          <p14:tracePt t="266737" x="8269288" y="2687638"/>
          <p14:tracePt t="266755" x="8323263" y="2670175"/>
          <p14:tracePt t="266769" x="8358188" y="2660650"/>
          <p14:tracePt t="266786" x="8429625" y="2643188"/>
          <p14:tracePt t="266804" x="8466138" y="2625725"/>
          <p14:tracePt t="266819" x="8483600" y="2625725"/>
          <p14:tracePt t="266840" x="8510588" y="2598738"/>
          <p14:tracePt t="266856" x="8518525" y="2589213"/>
          <p14:tracePt t="266872" x="8528050" y="2589213"/>
          <p14:tracePt t="266887" x="8537575" y="2589213"/>
          <p14:tracePt t="266978" x="8537575" y="2598738"/>
          <p14:tracePt t="267183" x="8447088" y="2616200"/>
          <p14:tracePt t="267197" x="8205788" y="2643188"/>
          <p14:tracePt t="267214" x="7286625" y="2660650"/>
          <p14:tracePt t="267228" x="6680200" y="2616200"/>
          <p14:tracePt t="267243" x="5465763" y="2581275"/>
          <p14:tracePt t="267257" x="4983163" y="2581275"/>
          <p14:tracePt t="267272" x="4545013" y="2562225"/>
          <p14:tracePt t="267288" x="3973513" y="2544763"/>
          <p14:tracePt t="267303" x="3795713" y="2527300"/>
          <p14:tracePt t="267319" x="3705225" y="2473325"/>
          <p14:tracePt t="267582" x="3679825" y="2473325"/>
          <p14:tracePt t="267596" x="3625850" y="2438400"/>
          <p14:tracePt t="267612" x="3490913" y="2446338"/>
          <p14:tracePt t="267626" x="3375025" y="2446338"/>
          <p14:tracePt t="267643" x="3160713" y="2446338"/>
          <p14:tracePt t="267658" x="3081338" y="2473325"/>
          <p14:tracePt t="267675" x="3009900" y="2473325"/>
          <p14:tracePt t="267690" x="3000375" y="2473325"/>
          <p14:tracePt t="268022" x="3009900" y="2465388"/>
          <p14:tracePt t="268036" x="3027363" y="2465388"/>
          <p14:tracePt t="268052" x="3089275" y="2455863"/>
          <p14:tracePt t="268073" x="3133725" y="2455863"/>
          <p14:tracePt t="268089" x="3276600" y="2455863"/>
          <p14:tracePt t="268104" x="3490913" y="2455863"/>
          <p14:tracePt t="268120" x="3625850" y="2473325"/>
          <p14:tracePt t="268136" x="3902075" y="2490788"/>
          <p14:tracePt t="268154" x="4143375" y="2490788"/>
          <p14:tracePt t="268170" x="4197350" y="2490788"/>
          <p14:tracePt t="268186" x="4286250" y="2490788"/>
          <p14:tracePt t="268203" x="4303713" y="2490788"/>
          <p14:tracePt t="268256" x="4303713" y="2500313"/>
          <p14:tracePt t="268270" x="4295775" y="2509838"/>
          <p14:tracePt t="268286" x="4268788" y="2544763"/>
          <p14:tracePt t="268302" x="4259263" y="2562225"/>
          <p14:tracePt t="268319" x="4232275" y="2697163"/>
          <p14:tracePt t="268338" x="4224338" y="2822575"/>
          <p14:tracePt t="268352" x="4224338" y="2901950"/>
          <p14:tracePt t="268369" x="4224338" y="3116263"/>
          <p14:tracePt t="268386" x="4224338" y="3241675"/>
          <p14:tracePt t="268402" x="4251325" y="3687763"/>
          <p14:tracePt t="268420" x="4251325" y="4010025"/>
          <p14:tracePt t="268436" x="4251325" y="4133850"/>
          <p14:tracePt t="268453" x="4224338" y="4357688"/>
          <p14:tracePt t="268472" x="4170363" y="4527550"/>
          <p14:tracePt t="268486" x="4152900" y="4589463"/>
          <p14:tracePt t="268502" x="4125913" y="4705350"/>
          <p14:tracePt t="268520" x="4125913" y="4776788"/>
          <p14:tracePt t="268536" x="4125913" y="4813300"/>
          <p14:tracePt t="268758" x="4133850" y="4884738"/>
          <p14:tracePt t="268771" x="4133850" y="4929188"/>
          <p14:tracePt t="268789" x="4133850" y="4983163"/>
          <p14:tracePt t="268803" x="4133850" y="5000625"/>
          <p14:tracePt t="268819" x="4125913" y="5062538"/>
          <p14:tracePt t="268836" x="4116388" y="5072063"/>
          <p14:tracePt t="268853" x="4108450" y="5099050"/>
          <p14:tracePt t="268870" x="4108450" y="5108575"/>
          <p14:tracePt t="268901" x="4108450" y="5126038"/>
          <p14:tracePt t="268915" x="4125913" y="5143500"/>
          <p14:tracePt t="268931" x="4152900" y="5197475"/>
          <p14:tracePt t="268945" x="4160838" y="5205413"/>
          <p14:tracePt t="268961" x="4160838" y="5214938"/>
          <p14:tracePt t="269289" x="4133850" y="5180013"/>
          <p14:tracePt t="269303" x="4044950" y="5116513"/>
          <p14:tracePt t="269320" x="3402013" y="4660900"/>
          <p14:tracePt t="269336" x="2911475" y="4313238"/>
          <p14:tracePt t="269353" x="1884363" y="3670300"/>
          <p14:tracePt t="269371" x="1108075" y="3429000"/>
          <p14:tracePt t="269386" x="830263" y="3303588"/>
          <p14:tracePt t="269403" x="598488" y="3232150"/>
          <p14:tracePt t="269422" x="561975" y="3197225"/>
          <p14:tracePt t="269436" x="554038" y="3197225"/>
          <p14:tracePt t="269647" x="598488" y="3152775"/>
          <p14:tracePt t="269660" x="750888" y="3071813"/>
          <p14:tracePt t="269675" x="928688" y="2847975"/>
          <p14:tracePt t="269690" x="1241425" y="2500313"/>
          <p14:tracePt t="269704" x="1347788" y="2428875"/>
          <p14:tracePt t="269720" x="1527175" y="2357438"/>
          <p14:tracePt t="269736" x="1608138" y="2322513"/>
          <p14:tracePt t="269753" x="1704975" y="2322513"/>
          <p14:tracePt t="269769" x="1741488" y="2339975"/>
          <p14:tracePt t="269786" x="1751013" y="2339975"/>
          <p14:tracePt t="269803" x="1751013" y="2347913"/>
          <p14:tracePt t="269821" x="1731963" y="2347913"/>
          <p14:tracePt t="269837" x="1643063" y="2357438"/>
          <p14:tracePt t="269853" x="1465263" y="2374900"/>
          <p14:tracePt t="269870" x="1374775" y="2374900"/>
          <p14:tracePt t="269886" x="1241425" y="2366963"/>
          <p14:tracePt t="269903" x="1160463" y="2357438"/>
          <p14:tracePt t="269920" x="1152525" y="2357438"/>
          <p14:tracePt t="269974" x="1160463" y="2357438"/>
          <p14:tracePt t="269987" x="1204913" y="2347913"/>
          <p14:tracePt t="270004" x="1401763" y="2303463"/>
          <p14:tracePt t="270020" x="1581150" y="2286000"/>
          <p14:tracePt t="270036" x="2054225" y="2251075"/>
          <p14:tracePt t="270053" x="2286000" y="2276475"/>
          <p14:tracePt t="270070" x="2527300" y="2322513"/>
          <p14:tracePt t="270086" x="2660650" y="2357438"/>
          <p14:tracePt t="270104" x="2687638" y="2366963"/>
          <p14:tracePt t="270120" x="2697163" y="2366963"/>
          <p14:tracePt t="270138" x="2697163" y="2374900"/>
          <p14:tracePt t="270169" x="2697163" y="2393950"/>
          <p14:tracePt t="270184" x="2697163" y="2438400"/>
          <p14:tracePt t="270203" x="2697163" y="2697163"/>
          <p14:tracePt t="270220" x="2697163" y="3116263"/>
          <p14:tracePt t="270237" x="2697163" y="3429000"/>
          <p14:tracePt t="270253" x="2697163" y="4054475"/>
          <p14:tracePt t="270270" x="2697163" y="4518025"/>
          <p14:tracePt t="270286" x="2697163" y="4660900"/>
          <p14:tracePt t="270303" x="2697163" y="4911725"/>
          <p14:tracePt t="270322" x="2697163" y="5037138"/>
          <p14:tracePt t="270339" x="2697163" y="5062538"/>
          <p14:tracePt t="270354" x="2697163" y="5081588"/>
          <p14:tracePt t="270567" x="2687638" y="5081588"/>
          <p14:tracePt t="270581" x="2660650" y="5081588"/>
          <p14:tracePt t="270597" x="2554288" y="5089525"/>
          <p14:tracePt t="270611" x="2438400" y="5089525"/>
          <p14:tracePt t="270625" x="2295525" y="5089525"/>
          <p14:tracePt t="270640" x="2081213" y="5089525"/>
          <p14:tracePt t="270654" x="2054225" y="5089525"/>
          <p14:tracePt t="270680" x="2062163" y="5072063"/>
          <p14:tracePt t="270695" x="2089150" y="4946650"/>
          <p14:tracePt t="270876" x="2170113" y="4822825"/>
          <p14:tracePt t="270890" x="2411413" y="4616450"/>
          <p14:tracePt t="270905" x="2990850" y="4125913"/>
          <p14:tracePt t="270921" x="3251200" y="3965575"/>
          <p14:tracePt t="270937" x="3554413" y="3840163"/>
          <p14:tracePt t="270955" x="3633788" y="3768725"/>
          <p14:tracePt t="270970" x="3660775" y="3741738"/>
          <p14:tracePt t="270987" x="3670300" y="3660775"/>
          <p14:tracePt t="271003" x="3670300" y="3544888"/>
          <p14:tracePt t="271020" x="3670300" y="3375025"/>
          <p14:tracePt t="271037" x="3670300" y="3160713"/>
          <p14:tracePt t="271053" x="3670300" y="3036888"/>
          <p14:tracePt t="271070" x="3670300" y="2874963"/>
          <p14:tracePt t="271089" x="3670300" y="2840038"/>
          <p14:tracePt t="271120" x="3660775" y="2840038"/>
          <p14:tracePt t="271140" x="3643313" y="2840038"/>
          <p14:tracePt t="271155" x="3625850" y="2840038"/>
          <p14:tracePt t="271170" x="3571875" y="2822575"/>
          <p14:tracePt t="271187" x="3544888" y="2803525"/>
          <p14:tracePt t="271203" x="3446463" y="2759075"/>
          <p14:tracePt t="271221" x="3367088" y="2652713"/>
          <p14:tracePt t="271236" x="3348038" y="2598738"/>
          <p14:tracePt t="271253" x="3340100" y="2517775"/>
          <p14:tracePt t="271426" x="3340100" y="2509838"/>
          <p14:tracePt t="271439" x="3322638" y="2509838"/>
          <p14:tracePt t="271456" x="3313113" y="2500313"/>
          <p14:tracePt t="271471" x="3286125" y="2500313"/>
          <p14:tracePt t="271487" x="3251200" y="2490788"/>
          <p14:tracePt t="271503" x="3232150" y="2490788"/>
          <p14:tracePt t="271520" x="3205163" y="2490788"/>
          <p14:tracePt t="271538" x="3187700" y="2490788"/>
          <p14:tracePt t="271554" x="3179763" y="2490788"/>
          <p14:tracePt t="271571" x="3179763" y="2482850"/>
          <p14:tracePt t="271661" x="3179763" y="2473325"/>
          <p14:tracePt t="271732" x="3205163" y="2473325"/>
          <p14:tracePt t="271746" x="3251200" y="2473325"/>
          <p14:tracePt t="271760" x="3330575" y="2465388"/>
          <p14:tracePt t="271774" x="3517900" y="2455863"/>
          <p14:tracePt t="271788" x="3625850" y="2455863"/>
          <p14:tracePt t="271804" x="3786188" y="2455863"/>
          <p14:tracePt t="271820" x="3848100" y="2446338"/>
          <p14:tracePt t="271837" x="3973513" y="2411413"/>
          <p14:tracePt t="271856" x="4054475" y="2393950"/>
          <p14:tracePt t="271870" x="4081463" y="2393950"/>
          <p14:tracePt t="271887" x="4108450" y="2393950"/>
          <p14:tracePt t="271903" x="4143375" y="2401888"/>
          <p14:tracePt t="271920" x="4197350" y="2527300"/>
          <p14:tracePt t="271937" x="4224338" y="2928938"/>
          <p14:tracePt t="271954" x="4241800" y="3251200"/>
          <p14:tracePt t="271970" x="4241800" y="4054475"/>
          <p14:tracePt t="271989" x="4313238" y="5054600"/>
          <p14:tracePt t="272003" x="4340225" y="5375275"/>
          <p14:tracePt t="272020" x="4384675" y="5759450"/>
          <p14:tracePt t="272037" x="4384675" y="5786438"/>
          <p14:tracePt t="272054" x="4384675" y="5803900"/>
          <p14:tracePt t="272131" x="4384675" y="5786438"/>
          <p14:tracePt t="272146" x="4394200" y="5751513"/>
          <p14:tracePt t="272162" x="4438650" y="5554663"/>
          <p14:tracePt t="272176" x="4473575" y="5446713"/>
          <p14:tracePt t="272193" x="4554538" y="4973638"/>
          <p14:tracePt t="272208" x="4572000" y="4608513"/>
          <p14:tracePt t="272225" x="4589463" y="3589338"/>
          <p14:tracePt t="272240" x="4589463" y="3322638"/>
          <p14:tracePt t="272255" x="4608513" y="2946400"/>
          <p14:tracePt t="272270" x="4616450" y="2919413"/>
          <p14:tracePt t="272287" x="4633913" y="2919413"/>
          <p14:tracePt t="272357" x="4633913" y="2901950"/>
          <p14:tracePt t="272370" x="4652963" y="2894013"/>
          <p14:tracePt t="272387" x="4670425" y="2840038"/>
          <p14:tracePt t="272404" x="4670425" y="2813050"/>
          <p14:tracePt t="272421" x="4687888" y="2633663"/>
          <p14:tracePt t="272438" x="4687888" y="2544763"/>
          <p14:tracePt t="272454" x="4687888" y="2527300"/>
          <p14:tracePt t="272470" x="4687888" y="2509838"/>
          <p14:tracePt t="272488" x="4687888" y="2490788"/>
          <p14:tracePt t="272503" x="4732338" y="2465388"/>
          <p14:tracePt t="272520" x="4751388" y="2465388"/>
          <p14:tracePt t="272707" x="4956175" y="2374900"/>
          <p14:tracePt t="272721" x="5276850" y="2251075"/>
          <p14:tracePt t="272737" x="5840413" y="2062163"/>
          <p14:tracePt t="272756" x="6286500" y="1982788"/>
          <p14:tracePt t="272770" x="6402388" y="1982788"/>
          <p14:tracePt t="272787" x="6634163" y="2000250"/>
          <p14:tracePt t="272804" x="6705600" y="2081213"/>
          <p14:tracePt t="272820" x="6786563" y="2347913"/>
          <p14:tracePt t="272837" x="6840538" y="2901950"/>
          <p14:tracePt t="272854" x="6902450" y="3562350"/>
          <p14:tracePt t="272871" x="6956425" y="4759325"/>
          <p14:tracePt t="272888" x="7000875" y="5232400"/>
          <p14:tracePt t="272904" x="7000875" y="5348288"/>
          <p14:tracePt t="272921" x="7000875" y="5402263"/>
          <p14:tracePt t="272937" x="7000875" y="5411788"/>
          <p14:tracePt t="272960" x="6991350" y="5411788"/>
          <p14:tracePt t="272974" x="6946900" y="5411788"/>
          <p14:tracePt t="272990" x="6867525" y="5419725"/>
          <p14:tracePt t="273005" x="6823075" y="5429250"/>
          <p14:tracePt t="273021" x="6670675" y="5500688"/>
          <p14:tracePt t="273037" x="6562725" y="5554663"/>
          <p14:tracePt t="273054" x="6367463" y="5634038"/>
          <p14:tracePt t="273073" x="6045200" y="5715000"/>
          <p14:tracePt t="273088" x="5911850" y="5768975"/>
          <p14:tracePt t="273109" x="5661025" y="5732463"/>
          <p14:tracePt t="273125" x="5554663" y="5653088"/>
          <p14:tracePt t="273139" x="5527675" y="5599113"/>
          <p14:tracePt t="273156" x="5518150" y="5500688"/>
          <p14:tracePt t="273171" x="5518150" y="5456238"/>
          <p14:tracePt t="273187" x="5643563" y="5116513"/>
          <p14:tracePt t="273205" x="5956300" y="4840288"/>
          <p14:tracePt t="273221" x="6126163" y="4751388"/>
          <p14:tracePt t="273239" x="6456363" y="4562475"/>
          <p14:tracePt t="273257" x="6697663" y="4214813"/>
          <p14:tracePt t="273272" x="6742113" y="4108450"/>
          <p14:tracePt t="273289" x="6796088" y="3840163"/>
          <p14:tracePt t="273304" x="6804025" y="3714750"/>
          <p14:tracePt t="273321" x="6804025" y="3500438"/>
          <p14:tracePt t="273338" x="6804025" y="3313113"/>
          <p14:tracePt t="273354" x="6804025" y="3224213"/>
          <p14:tracePt t="273371" x="6813550" y="3160713"/>
          <p14:tracePt t="273389" x="6831013" y="3071813"/>
          <p14:tracePt t="273404" x="6840538" y="3017838"/>
          <p14:tracePt t="273421" x="6840538" y="2901950"/>
          <p14:tracePt t="273442" x="6840538" y="2822575"/>
          <p14:tracePt t="273532" x="6840538" y="2795588"/>
          <p14:tracePt t="273547" x="6858000" y="2768600"/>
          <p14:tracePt t="273563" x="6929438" y="2724150"/>
          <p14:tracePt t="273578" x="7027863" y="2697163"/>
          <p14:tracePt t="273594" x="7286625" y="2687638"/>
          <p14:tracePt t="273609" x="7527925" y="2687638"/>
          <p14:tracePt t="273626" x="7786688" y="2705100"/>
          <p14:tracePt t="273641" x="7885113" y="2705100"/>
          <p14:tracePt t="273656" x="8027988" y="2705100"/>
          <p14:tracePt t="273671" x="8062913" y="2705100"/>
          <p14:tracePt t="273687" x="8116888" y="2705100"/>
          <p14:tracePt t="273706" x="8153400" y="2705100"/>
          <p14:tracePt t="273721" x="8161338" y="2705100"/>
          <p14:tracePt t="273737" x="8170863" y="2705100"/>
          <p14:tracePt t="273758" x="8170863" y="2724150"/>
          <p14:tracePt t="273772" x="8161338" y="2803525"/>
          <p14:tracePt t="273788" x="8108950" y="3062288"/>
          <p14:tracePt t="273804" x="8108950" y="3276600"/>
          <p14:tracePt t="273821" x="8108950" y="3768725"/>
          <p14:tracePt t="273839" x="8143875" y="4411663"/>
          <p14:tracePt t="273854" x="8161338" y="4589463"/>
          <p14:tracePt t="273871" x="8161338" y="4786313"/>
          <p14:tracePt t="273887" x="8161338" y="4857750"/>
          <p14:tracePt t="273904" x="8161338" y="4911725"/>
          <p14:tracePt t="273921" x="8161338" y="4929188"/>
          <p14:tracePt t="273937" x="8161338" y="4938713"/>
          <p14:tracePt t="273993" x="8161338" y="4956175"/>
          <p14:tracePt t="274013" x="8161338" y="4973638"/>
          <p14:tracePt t="274085" x="8153400" y="4973638"/>
          <p14:tracePt t="274100" x="8143875" y="4983163"/>
          <p14:tracePt t="274117" x="8116888" y="4983163"/>
          <p14:tracePt t="274131" x="8081963" y="4983163"/>
          <p14:tracePt t="274146" x="7929563" y="4983163"/>
          <p14:tracePt t="274161" x="7813675" y="4983163"/>
          <p14:tracePt t="274177" x="7412038" y="5045075"/>
          <p14:tracePt t="274192" x="7304088" y="5062538"/>
          <p14:tracePt t="274208" x="7134225" y="5089525"/>
          <p14:tracePt t="274222" x="7072313" y="5116513"/>
          <p14:tracePt t="274238" x="7010400" y="5126038"/>
          <p14:tracePt t="274254" x="7000875" y="5126038"/>
          <p14:tracePt t="274271" x="6956425" y="5126038"/>
          <p14:tracePt t="274290" x="6929438" y="5133975"/>
          <p14:tracePt t="274402" x="6929438" y="5089525"/>
          <p14:tracePt t="274415" x="6929438" y="5018088"/>
          <p14:tracePt t="274431" x="6965950" y="4608513"/>
          <p14:tracePt t="274446" x="6965950" y="4268788"/>
          <p14:tracePt t="274460" x="6983413" y="3875088"/>
          <p14:tracePt t="274475" x="6956425" y="2830513"/>
          <p14:tracePt t="274490" x="6911975" y="2571750"/>
          <p14:tracePt t="274506" x="6867525" y="2027238"/>
          <p14:tracePt t="274521" x="6858000" y="1965325"/>
          <p14:tracePt t="274538" x="6858000" y="1946275"/>
          <p14:tracePt t="274616" x="6867525" y="1928813"/>
          <p14:tracePt t="274630" x="6911975" y="1911350"/>
          <p14:tracePt t="274648" x="7037388" y="1857375"/>
          <p14:tracePt t="274662" x="7153275" y="1812925"/>
          <p14:tracePt t="274678" x="7323138" y="1776413"/>
          <p14:tracePt t="274693" x="7385050" y="1751013"/>
          <p14:tracePt t="274708" x="7527925" y="1731963"/>
          <p14:tracePt t="274723" x="7599363" y="1724025"/>
          <p14:tracePt t="274741" x="7724775" y="1704975"/>
          <p14:tracePt t="274757" x="7759700" y="1704975"/>
          <p14:tracePt t="274771" x="7858125" y="1758950"/>
          <p14:tracePt t="274789" x="7902575" y="1768475"/>
          <p14:tracePt t="274804" x="7912100" y="1776413"/>
          <p14:tracePt t="274831" x="7920038" y="1812925"/>
          <p14:tracePt t="274845" x="7920038" y="1911350"/>
          <p14:tracePt t="274862" x="7848600" y="2482850"/>
          <p14:tracePt t="274877" x="7796213" y="2946400"/>
          <p14:tracePt t="274893" x="7751763" y="3643313"/>
          <p14:tracePt t="274908" x="7697788" y="4081463"/>
          <p14:tracePt t="274924" x="7643813" y="4545013"/>
          <p14:tracePt t="274939" x="7626350" y="4670425"/>
          <p14:tracePt t="274954" x="7562850" y="4848225"/>
          <p14:tracePt t="275191" x="7608888" y="4724400"/>
          <p14:tracePt t="275206" x="7634288" y="4527550"/>
          <p14:tracePt t="275221" x="7680325" y="4000500"/>
          <p14:tracePt t="275240" x="7661275" y="3660775"/>
          <p14:tracePt t="275254" x="7616825" y="3581400"/>
          <p14:tracePt t="275271" x="7215188" y="3384550"/>
          <p14:tracePt t="275288" x="6742113" y="3170238"/>
          <p14:tracePt t="275306" x="5751513" y="3027363"/>
          <p14:tracePt t="275321" x="4616450" y="3009900"/>
          <p14:tracePt t="275338" x="4037013" y="3009900"/>
          <p14:tracePt t="275354" x="3160713" y="3036888"/>
          <p14:tracePt t="275372" x="2857500" y="3143250"/>
          <p14:tracePt t="275621" x="2732088" y="3160713"/>
          <p14:tracePt t="275634" x="2589213" y="3133725"/>
          <p14:tracePt t="275649" x="1901825" y="2919413"/>
          <p14:tracePt t="275664" x="1544638" y="2822575"/>
          <p14:tracePt t="275680" x="946150" y="2697163"/>
          <p14:tracePt t="275695" x="768350" y="2679700"/>
          <p14:tracePt t="275711" x="633413" y="2633663"/>
          <p14:tracePt t="275761" x="642938" y="2633663"/>
          <p14:tracePt t="275780" x="660400" y="2625725"/>
          <p14:tracePt t="275800" x="696913" y="2625725"/>
          <p14:tracePt t="275817" x="803275" y="2598738"/>
          <p14:tracePt t="275835" x="1027113" y="2544763"/>
          <p14:tracePt t="275854" x="1455738" y="2517775"/>
          <p14:tracePt t="275874" x="1751013" y="2517775"/>
          <p14:tracePt t="275890" x="1874838" y="2517775"/>
          <p14:tracePt t="275905" x="2062163" y="2438400"/>
          <p14:tracePt t="275922" x="2133600" y="2419350"/>
          <p14:tracePt t="275938" x="2259013" y="2347913"/>
          <p14:tracePt t="275955" x="2276475" y="2339975"/>
          <p14:tracePt t="275988" x="2286000" y="2339975"/>
          <p14:tracePt t="276007" x="2286000" y="2357438"/>
          <p14:tracePt t="276021" x="2286000" y="2428875"/>
          <p14:tracePt t="276038" x="2259013" y="2562225"/>
          <p14:tracePt t="276055" x="2251075" y="2652713"/>
          <p14:tracePt t="276071" x="2251075" y="3000375"/>
          <p14:tracePt t="276088" x="2268538" y="3268663"/>
          <p14:tracePt t="276105" x="2295525" y="3419475"/>
          <p14:tracePt t="276122" x="2312988" y="3633788"/>
          <p14:tracePt t="276140" x="2312988" y="3840163"/>
          <p14:tracePt t="276155" x="2312988" y="3884613"/>
          <p14:tracePt t="276171" x="2312988" y="3946525"/>
          <p14:tracePt t="279892" x="2312988" y="3956050"/>
          <p14:tracePt t="279906" x="2303463" y="3990975"/>
          <p14:tracePt t="279922" x="2259013" y="4037013"/>
          <p14:tracePt t="279939" x="2214563" y="4062413"/>
          <p14:tracePt t="279955" x="2125663" y="4116388"/>
          <p14:tracePt t="279974" x="2009775" y="4152900"/>
          <p14:tracePt t="279989" x="1938338" y="4160838"/>
          <p14:tracePt t="280005" x="1795463" y="4160838"/>
          <p14:tracePt t="280022" x="1714500" y="4125913"/>
          <p14:tracePt t="280040" x="1500188" y="3857625"/>
          <p14:tracePt t="283399" x="1500188" y="3848100"/>
          <p14:tracePt t="283412" x="1500188" y="3840163"/>
          <p14:tracePt t="283426" x="1500188" y="3813175"/>
          <p14:tracePt t="283441" x="1500188" y="3759200"/>
          <p14:tracePt t="283456" x="1500188" y="3724275"/>
          <p14:tracePt t="283474" x="1490663" y="3517900"/>
          <p14:tracePt t="283490" x="1473200" y="3402013"/>
          <p14:tracePt t="283507" x="1465263" y="3348038"/>
          <p14:tracePt t="285883" x="1500188" y="3330575"/>
          <p14:tracePt t="285897" x="1598613" y="3303588"/>
          <p14:tracePt t="285914" x="1803400" y="3268663"/>
          <p14:tracePt t="285928" x="1928813" y="3251200"/>
          <p14:tracePt t="285944" x="2125663" y="3251200"/>
          <p14:tracePt t="285958" x="2197100" y="3251200"/>
          <p14:tracePt t="285975" x="2347913" y="3259138"/>
          <p14:tracePt t="285990" x="2411413" y="3295650"/>
          <p14:tracePt t="286007" x="2482850" y="3367088"/>
          <p14:tracePt t="286283" x="2527300" y="3367088"/>
          <p14:tracePt t="286297" x="2616200" y="3322638"/>
          <p14:tracePt t="286313" x="3044825" y="3197225"/>
          <p14:tracePt t="286328" x="3419475" y="3143250"/>
          <p14:tracePt t="286344" x="4017963" y="3116263"/>
          <p14:tracePt t="286359" x="4330700" y="3116263"/>
          <p14:tracePt t="286374" x="4768850" y="3160713"/>
          <p14:tracePt t="286391" x="4929188" y="3197225"/>
          <p14:tracePt t="286407" x="5108575" y="3268663"/>
          <p14:tracePt t="286425" x="5187950" y="3357563"/>
          <p14:tracePt t="286712" x="5232400" y="3322638"/>
          <p14:tracePt t="286725" x="5295900" y="3286125"/>
          <p14:tracePt t="286742" x="5527675" y="3152775"/>
          <p14:tracePt t="286757" x="5759450" y="3044825"/>
          <p14:tracePt t="286774" x="6170613" y="2867025"/>
          <p14:tracePt t="286791" x="6348413" y="2857500"/>
          <p14:tracePt t="286807" x="6616700" y="2847975"/>
          <p14:tracePt t="286824" x="6724650" y="2847975"/>
          <p14:tracePt t="286841" x="6751638" y="2847975"/>
          <p14:tracePt t="286857" x="6759575" y="2847975"/>
          <p14:tracePt t="287121" x="6823075" y="2840038"/>
          <p14:tracePt t="287135" x="6919913" y="2840038"/>
          <p14:tracePt t="287151" x="7224713" y="2857500"/>
          <p14:tracePt t="287166" x="7385050" y="2874963"/>
          <p14:tracePt t="287181" x="7599363" y="2928938"/>
          <p14:tracePt t="287196" x="7680325" y="2938463"/>
          <p14:tracePt t="287212" x="7705725" y="2973388"/>
          <p14:tracePt t="287520" x="7670800" y="2982913"/>
          <p14:tracePt t="287533" x="7626350" y="2990850"/>
          <p14:tracePt t="287550" x="7446963" y="3009900"/>
          <p14:tracePt t="287564" x="7340600" y="3009900"/>
          <p14:tracePt t="287578" x="7232650" y="3009900"/>
          <p14:tracePt t="287593" x="7018338" y="3000375"/>
          <p14:tracePt t="287608" x="6902450" y="2965450"/>
          <p14:tracePt t="287624" x="6777038" y="2928938"/>
          <p14:tracePt t="287979" x="6742113" y="2938463"/>
          <p14:tracePt t="287994" x="6697663" y="2955925"/>
          <p14:tracePt t="288010" x="6446838" y="3027363"/>
          <p14:tracePt t="288024" x="6126163" y="3071813"/>
          <p14:tracePt t="288041" x="5205413" y="3160713"/>
          <p14:tracePt t="288058" x="4714875" y="3214688"/>
          <p14:tracePt t="288074" x="3751263" y="3375025"/>
          <p14:tracePt t="288092" x="3044825" y="3670300"/>
          <p14:tracePt t="288108" x="2822575" y="3751263"/>
          <p14:tracePt t="288124" x="2562225" y="3830638"/>
          <p14:tracePt t="288143" x="2473325" y="3857625"/>
          <p14:tracePt t="288161" x="2465388" y="3857625"/>
          <p14:tracePt t="288176" x="2455863" y="3857625"/>
          <p14:tracePt t="288522" x="2428875" y="3867150"/>
          <p14:tracePt t="288535" x="2384425" y="3867150"/>
          <p14:tracePt t="288549" x="2312988" y="3875088"/>
          <p14:tracePt t="288564" x="2125663" y="3884613"/>
          <p14:tracePt t="288579" x="2009775" y="3884613"/>
          <p14:tracePt t="288594" x="1803400" y="3894138"/>
          <p14:tracePt t="288608" x="1731963" y="3894138"/>
          <p14:tracePt t="288624" x="1679575" y="3894138"/>
          <p14:tracePt t="288641" x="1660525" y="3894138"/>
          <p14:tracePt t="288658" x="1633538" y="3894138"/>
          <p14:tracePt t="288942" x="1643063" y="3875088"/>
          <p14:tracePt t="288956" x="1758950" y="3840163"/>
          <p14:tracePt t="288975" x="2108200" y="3768725"/>
          <p14:tracePt t="288992" x="2562225" y="3714750"/>
          <p14:tracePt t="289008" x="2813050" y="3697288"/>
          <p14:tracePt t="289025" x="3125788" y="3697288"/>
          <p14:tracePt t="289043" x="3313113" y="3697288"/>
          <p14:tracePt t="289058" x="3357563" y="3679825"/>
          <p14:tracePt t="289339" x="3500438" y="3625850"/>
          <p14:tracePt t="289354" x="3751263" y="3536950"/>
          <p14:tracePt t="289370" x="4313238" y="3357563"/>
          <p14:tracePt t="289384" x="4581525" y="3340100"/>
          <p14:tracePt t="289401" x="4946650" y="3340100"/>
          <p14:tracePt t="289414" x="5143500" y="3340100"/>
          <p14:tracePt t="289431" x="5357813" y="3340100"/>
          <p14:tracePt t="289447" x="5465763" y="3357563"/>
          <p14:tracePt t="289831" x="5394325" y="3394075"/>
          <p14:tracePt t="289845" x="5295900" y="3419475"/>
          <p14:tracePt t="289861" x="4857750" y="3455988"/>
          <p14:tracePt t="289875" x="4510088" y="3473450"/>
          <p14:tracePt t="289892" x="3759200" y="3509963"/>
          <p14:tracePt t="289908" x="3367088" y="3527425"/>
          <p14:tracePt t="289925" x="2847975" y="3554413"/>
          <p14:tracePt t="289942" x="2625725" y="3571875"/>
          <p14:tracePt t="307840" x="2347913" y="3527425"/>
          <p14:tracePt t="307853" x="2197100" y="3544888"/>
          <p14:tracePt t="307868" x="1822450" y="3633788"/>
          <p14:tracePt t="307882" x="1608138" y="3670300"/>
          <p14:tracePt t="307899" x="1384300" y="3705225"/>
          <p14:tracePt t="307914" x="1330325" y="3714750"/>
          <p14:tracePt t="307930" x="1276350" y="3714750"/>
          <p14:tracePt t="307946" x="1258888" y="3714750"/>
          <p14:tracePt t="307963" x="1231900" y="3705225"/>
          <p14:tracePt t="307981" x="1223963" y="3697288"/>
          <p14:tracePt t="307997" x="1214438" y="3697288"/>
          <p14:tracePt t="308235" x="1241425" y="3697288"/>
          <p14:tracePt t="308249" x="1285875" y="3697288"/>
          <p14:tracePt t="308266" x="1339850" y="3697288"/>
          <p14:tracePt t="308281" x="1428750" y="3697288"/>
          <p14:tracePt t="308297" x="1509713" y="3687763"/>
          <p14:tracePt t="308313" x="1554163" y="3679825"/>
          <p14:tracePt t="308330" x="1571625" y="3679825"/>
          <p14:tracePt t="308349" x="1608138" y="3679825"/>
          <p14:tracePt t="308363" x="1633538" y="3724275"/>
          <p14:tracePt t="308594" x="1660525" y="3724275"/>
          <p14:tracePt t="308607" x="1697038" y="3724275"/>
          <p14:tracePt t="308622" x="1758950" y="3724275"/>
          <p14:tracePt t="308636" x="1866900" y="3724275"/>
          <p14:tracePt t="308651" x="1919288" y="3724275"/>
          <p14:tracePt t="308667" x="2017713" y="3724275"/>
          <p14:tracePt t="308682" x="2044700" y="3724275"/>
          <p14:tracePt t="308697" x="2089150" y="3724275"/>
          <p14:tracePt t="308714" x="2098675" y="3724275"/>
          <p14:tracePt t="308730" x="2133600" y="3724275"/>
          <p14:tracePt t="308747" x="2152650" y="3724275"/>
          <p14:tracePt t="308764" x="2160588" y="3751263"/>
          <p14:tracePt t="309146" x="2143125" y="3741738"/>
          <p14:tracePt t="309160" x="2116138" y="3732213"/>
          <p14:tracePt t="309177" x="2027238" y="3705225"/>
          <p14:tracePt t="309192" x="1982788" y="3697288"/>
          <p14:tracePt t="309207" x="1874838" y="3660775"/>
          <p14:tracePt t="309222" x="1830388" y="3652838"/>
          <p14:tracePt t="309239" x="1785938" y="3652838"/>
          <p14:tracePt t="309873" x="1768475" y="3652838"/>
          <p14:tracePt t="309886" x="1751013" y="3652838"/>
          <p14:tracePt t="309901" x="1724025" y="3670300"/>
          <p14:tracePt t="309915" x="1633538" y="3687763"/>
          <p14:tracePt t="309930" x="1581150" y="3697288"/>
          <p14:tracePt t="309947" x="1517650" y="3697288"/>
          <p14:tracePt t="309964" x="1482725" y="3697288"/>
          <p14:tracePt t="309980" x="1455738" y="3697288"/>
          <p14:tracePt t="309997" x="1419225" y="3697288"/>
          <p14:tracePt t="310016" x="1401763" y="3697288"/>
          <p14:tracePt t="310057" x="1393825" y="3687763"/>
          <p14:tracePt t="310071" x="1393825" y="3679825"/>
          <p14:tracePt t="310087" x="1384300" y="3616325"/>
          <p14:tracePt t="310102" x="1384300" y="3571875"/>
          <p14:tracePt t="310118" x="1384300" y="3482975"/>
          <p14:tracePt t="310133" x="1384300" y="3429000"/>
          <p14:tracePt t="310149" x="1384300" y="3071813"/>
          <p14:tracePt t="310164" x="1393825" y="2919413"/>
          <p14:tracePt t="310180" x="1411288" y="2517775"/>
          <p14:tracePt t="310197" x="1411288" y="2366963"/>
          <p14:tracePt t="310214" x="1438275" y="2170113"/>
          <p14:tracePt t="310231" x="1482725" y="1901825"/>
          <p14:tracePt t="310247" x="1500188" y="1839913"/>
          <p14:tracePt t="310264" x="1517650" y="1795463"/>
          <p14:tracePt t="310281" x="1517650" y="1785938"/>
          <p14:tracePt t="310404" x="1517650" y="1768475"/>
          <p14:tracePt t="310418" x="1517650" y="1751013"/>
          <p14:tracePt t="310432" x="1517650" y="1731963"/>
          <p14:tracePt t="310447" x="1517650" y="1687513"/>
          <p14:tracePt t="310466" x="1517650" y="1625600"/>
          <p14:tracePt t="310480" x="1517650" y="1616075"/>
          <p14:tracePt t="310497" x="1527175" y="1616075"/>
          <p14:tracePt t="310517" x="1544638" y="1616075"/>
          <p14:tracePt t="310531" x="1571625" y="1598613"/>
          <p14:tracePt t="310547" x="1697038" y="1598613"/>
          <p14:tracePt t="310564" x="1812925" y="1598613"/>
          <p14:tracePt t="310581" x="2170113" y="1598613"/>
          <p14:tracePt t="310598" x="2759075" y="1598613"/>
          <p14:tracePt t="310614" x="3071813" y="1598613"/>
          <p14:tracePt t="310630" x="3509963" y="1598613"/>
          <p14:tracePt t="310647" x="3732213" y="1608138"/>
          <p14:tracePt t="310664" x="4000500" y="1643063"/>
          <p14:tracePt t="310680" x="4116388" y="1660525"/>
          <p14:tracePt t="310908" x="4276725" y="1616075"/>
          <p14:tracePt t="310922" x="4518025" y="1581150"/>
          <p14:tracePt t="310936" x="5089525" y="1455738"/>
          <p14:tracePt t="310950" x="5384800" y="1446213"/>
          <p14:tracePt t="310966" x="5822950" y="1428750"/>
          <p14:tracePt t="310981" x="6045200" y="1428750"/>
          <p14:tracePt t="310998" x="6411913" y="1428750"/>
          <p14:tracePt t="311014" x="6562725" y="1428750"/>
          <p14:tracePt t="311030" x="6769100" y="1465263"/>
          <p14:tracePt t="311048" x="6902450" y="1473200"/>
          <p14:tracePt t="311064" x="6938963" y="1473200"/>
          <p14:tracePt t="311081" x="7027863" y="1473200"/>
          <p14:tracePt t="311097" x="7062788" y="1473200"/>
          <p14:tracePt t="311114" x="7116763" y="1473200"/>
          <p14:tracePt t="311130" x="7134225" y="1473200"/>
          <p14:tracePt t="311243" x="7134225" y="1482725"/>
          <p14:tracePt t="311257" x="7134225" y="1500188"/>
          <p14:tracePt t="311271" x="7134225" y="1527175"/>
          <p14:tracePt t="311286" x="7134225" y="1652588"/>
          <p14:tracePt t="311302" x="7143750" y="1731963"/>
          <p14:tracePt t="311317" x="7188200" y="2054225"/>
          <p14:tracePt t="311335" x="7205663" y="2347913"/>
          <p14:tracePt t="311349" x="7205663" y="2473325"/>
          <p14:tracePt t="311366" x="7205663" y="2660650"/>
          <p14:tracePt t="311380" x="7205663" y="2741613"/>
          <p14:tracePt t="311397" x="7197725" y="2840038"/>
          <p14:tracePt t="311414" x="7197725" y="2901950"/>
          <p14:tracePt t="311431" x="7197725" y="2965450"/>
          <p14:tracePt t="311447" x="7188200" y="3027363"/>
          <p14:tracePt t="311464" x="7188200" y="3036888"/>
          <p14:tracePt t="311509" x="7188200" y="3044825"/>
          <p14:tracePt t="311540" x="7188200" y="3054350"/>
          <p14:tracePt t="311553" x="7188200" y="3062288"/>
          <p14:tracePt t="311567" x="7180263" y="3089275"/>
          <p14:tracePt t="311582" x="7180263" y="3098800"/>
          <p14:tracePt t="311611" x="7180263" y="3108325"/>
          <p14:tracePt t="311673" x="7170738" y="3108325"/>
          <p14:tracePt t="311693" x="7153275" y="3116263"/>
          <p14:tracePt t="311707" x="7134225" y="3116263"/>
          <p14:tracePt t="311721" x="7108825" y="3116263"/>
          <p14:tracePt t="311736" x="7045325" y="3116263"/>
          <p14:tracePt t="311750" x="7018338" y="3125788"/>
          <p14:tracePt t="311765" x="6973888" y="3133725"/>
          <p14:tracePt t="311781" x="6956425" y="3143250"/>
          <p14:tracePt t="311797" x="6956425" y="3152775"/>
          <p14:tracePt t="311877" x="6983413" y="3152775"/>
          <p14:tracePt t="311890" x="7000875" y="3152775"/>
          <p14:tracePt t="311904" x="7027863" y="3152775"/>
          <p14:tracePt t="311919" x="7062788" y="3160713"/>
          <p14:tracePt t="311933" x="7072313" y="3160713"/>
          <p14:tracePt t="311989" x="7054850" y="3179763"/>
          <p14:tracePt t="312003" x="7000875" y="3214688"/>
          <p14:tracePt t="312017" x="6884988" y="3276600"/>
          <p14:tracePt t="312031" x="6251575" y="3500438"/>
          <p14:tracePt t="312048" x="5857875" y="3616325"/>
          <p14:tracePt t="312065" x="5010150" y="3894138"/>
          <p14:tracePt t="312082" x="4133850" y="4170363"/>
          <p14:tracePt t="312097" x="3687763" y="4348163"/>
          <p14:tracePt t="312115" x="3017838" y="4527550"/>
          <p14:tracePt t="312133" x="2697163" y="4545013"/>
          <p14:tracePt t="312147" x="2616200" y="4527550"/>
          <p14:tracePt t="312410" x="2562225" y="4527550"/>
          <p14:tracePt t="312423" x="2527300" y="4518025"/>
          <p14:tracePt t="312437" x="2455863" y="4473575"/>
          <p14:tracePt t="312451" x="2286000" y="4268788"/>
          <p14:tracePt t="312466" x="2232025" y="4205288"/>
          <p14:tracePt t="312482" x="2187575" y="4143375"/>
          <p14:tracePt t="312498" x="2187575" y="4116388"/>
          <p14:tracePt t="312514" x="2187575" y="4081463"/>
          <p14:tracePt t="312531" x="2187575" y="4044950"/>
          <p14:tracePt t="312548" x="2187575" y="4017963"/>
          <p14:tracePt t="312565" x="2214563" y="3929063"/>
          <p14:tracePt t="312582" x="2241550" y="3875088"/>
          <p14:tracePt t="312597" x="2251075" y="3875088"/>
          <p14:tracePt t="312614" x="2251075" y="3867150"/>
          <p14:tracePt t="312644" x="2241550" y="3867150"/>
          <p14:tracePt t="312659" x="2205038" y="3867150"/>
          <p14:tracePt t="312674" x="2143125" y="3867150"/>
          <p14:tracePt t="312689" x="2081213" y="3867150"/>
          <p14:tracePt t="312705" x="1928813" y="3867150"/>
          <p14:tracePt t="312719" x="1866900" y="3848100"/>
          <p14:tracePt t="312738" x="1751013" y="3813175"/>
          <p14:tracePt t="312753" x="1687513" y="3786188"/>
          <p14:tracePt t="312768" x="1544638" y="3697288"/>
          <p14:tracePt t="312784" x="1490663" y="3660775"/>
          <p14:tracePt t="312799" x="1401763" y="3598863"/>
          <p14:tracePt t="312815" x="1374775" y="3589338"/>
          <p14:tracePt t="312831" x="1347788" y="3581400"/>
          <p14:tracePt t="312848" x="1330325" y="3581400"/>
          <p14:tracePt t="313124" x="1312863" y="3581400"/>
          <p14:tracePt t="313138" x="1303338" y="3598863"/>
          <p14:tracePt t="313153" x="1276350" y="3616325"/>
          <p14:tracePt t="313167" x="1223963" y="3660775"/>
          <p14:tracePt t="313182" x="1179513" y="3679825"/>
          <p14:tracePt t="313198" x="1062038" y="3724275"/>
          <p14:tracePt t="313217" x="1009650" y="3759200"/>
          <p14:tracePt t="313231" x="1000125" y="3759200"/>
          <p14:tracePt t="313278" x="1000125" y="3751263"/>
          <p14:tracePt t="313293" x="1036638" y="3732213"/>
          <p14:tracePt t="313309" x="1108075" y="3670300"/>
          <p14:tracePt t="313325" x="1160463" y="3633788"/>
          <p14:tracePt t="313340" x="1562100" y="3482975"/>
          <p14:tracePt t="313355" x="1901825" y="3402013"/>
          <p14:tracePt t="313370" x="2697163" y="3303588"/>
          <p14:tracePt t="313385" x="3152775" y="3214688"/>
          <p14:tracePt t="313401" x="4062413" y="3133725"/>
          <p14:tracePt t="313416" x="4518025" y="3027363"/>
          <p14:tracePt t="313431" x="5259388" y="2830513"/>
          <p14:tracePt t="313448" x="5500688" y="2705100"/>
          <p14:tracePt t="313465" x="5768975" y="2571750"/>
          <p14:tracePt t="313668" x="5848350" y="2571750"/>
          <p14:tracePt t="313681" x="6054725" y="2473325"/>
          <p14:tracePt t="313698" x="6705600" y="2411413"/>
          <p14:tracePt t="313715" x="6991350" y="2411413"/>
          <p14:tracePt t="313731" x="7446963" y="2500313"/>
          <p14:tracePt t="313748" x="7616825" y="2589213"/>
          <p14:tracePt t="313765" x="7634288" y="2598738"/>
          <p14:tracePt t="313781" x="7634288" y="2608263"/>
          <p14:tracePt t="313799" x="7626350" y="2625725"/>
          <p14:tracePt t="313815" x="7483475" y="2759075"/>
          <p14:tracePt t="313831" x="7385050" y="2867025"/>
          <p14:tracePt t="313848" x="7348538" y="2894013"/>
          <p14:tracePt t="313865" x="7286625" y="2965450"/>
          <p14:tracePt t="313881" x="7205663" y="3036888"/>
          <p14:tracePt t="313898" x="7180263" y="3044825"/>
          <p14:tracePt t="313915" x="7134225" y="3044825"/>
          <p14:tracePt t="313943" x="7134225" y="3027363"/>
          <p14:tracePt t="313957" x="7134225" y="3017838"/>
          <p14:tracePt t="313971" x="7134225" y="3000375"/>
          <p14:tracePt t="313985" x="7170738" y="2973388"/>
          <p14:tracePt t="314000" x="7180263" y="2965450"/>
          <p14:tracePt t="314015" x="7232650" y="2946400"/>
          <p14:tracePt t="314031" x="7259638" y="2938463"/>
          <p14:tracePt t="314048" x="7277100" y="2938463"/>
          <p14:tracePt t="314065" x="7296150" y="2928938"/>
          <p14:tracePt t="314117" x="7286625" y="2928938"/>
          <p14:tracePt t="314131" x="7259638" y="2919413"/>
          <p14:tracePt t="314148" x="7188200" y="2911475"/>
          <p14:tracePt t="314165" x="7143750" y="2901950"/>
          <p14:tracePt t="314181" x="7108825" y="2894013"/>
          <p14:tracePt t="314300" x="7108825" y="2884488"/>
          <p14:tracePt t="314314" x="7108825" y="2874963"/>
          <p14:tracePt t="314331" x="7108825" y="2847975"/>
          <p14:tracePt t="314348" x="7108825" y="2803525"/>
          <p14:tracePt t="314365" x="7108825" y="2724150"/>
          <p14:tracePt t="314382" x="7108825" y="2643188"/>
          <p14:tracePt t="314398" x="7108825" y="2571750"/>
          <p14:tracePt t="314415" x="7099300" y="2330450"/>
          <p14:tracePt t="314432" x="7099300" y="2259013"/>
          <p14:tracePt t="314448" x="7089775" y="2170113"/>
          <p14:tracePt t="314465" x="7089775" y="2108200"/>
          <p14:tracePt t="314481" x="7089775" y="2062163"/>
          <p14:tracePt t="314498" x="7081838" y="2000250"/>
          <p14:tracePt t="314515" x="7062788" y="1955800"/>
          <p14:tracePt t="314531" x="7045325" y="1938338"/>
          <p14:tracePt t="314548" x="7010400" y="1893888"/>
          <p14:tracePt t="314567" x="7000875" y="1874838"/>
          <p14:tracePt t="314853" x="6991350" y="1874838"/>
          <p14:tracePt t="314866" x="6965950" y="1866900"/>
          <p14:tracePt t="314884" x="6894513" y="1857375"/>
          <p14:tracePt t="314898" x="6848475" y="1847850"/>
          <p14:tracePt t="314915" x="6705600" y="1830388"/>
          <p14:tracePt t="314932" x="6545263" y="1768475"/>
          <p14:tracePt t="314948" x="6286500" y="1724025"/>
          <p14:tracePt t="314965" x="5956300" y="1697038"/>
          <p14:tracePt t="314981" x="5848350" y="1679575"/>
          <p14:tracePt t="314998" x="5608638" y="1660525"/>
          <p14:tracePt t="315017" x="5394325" y="1616075"/>
          <p14:tracePt t="315031" x="5295900" y="1581150"/>
          <p14:tracePt t="315049" x="5000625" y="1490663"/>
          <p14:tracePt t="315067" x="4714875" y="1428750"/>
          <p14:tracePt t="315082" x="4589463" y="1393825"/>
          <p14:tracePt t="315099" x="4419600" y="1357313"/>
          <p14:tracePt t="315116" x="4384675" y="1347788"/>
          <p14:tracePt t="315132" x="4375150" y="1347788"/>
          <p14:tracePt t="315377" x="4357688" y="1357313"/>
          <p14:tracePt t="315390" x="4276725" y="1401763"/>
          <p14:tracePt t="315406" x="3938588" y="1527175"/>
          <p14:tracePt t="315420" x="3759200" y="1589088"/>
          <p14:tracePt t="315435" x="3394075" y="1687513"/>
          <p14:tracePt t="315450" x="3205163" y="1724025"/>
          <p14:tracePt t="315467" x="2965450" y="1768475"/>
          <p14:tracePt t="315482" x="2840038" y="1803400"/>
          <p14:tracePt t="315498" x="2625725" y="1803400"/>
          <p14:tracePt t="315515" x="2554288" y="1812925"/>
          <p14:tracePt t="315532" x="2500313" y="1812925"/>
          <p14:tracePt t="315548" x="2490788" y="1830388"/>
          <p14:tracePt t="315579" x="2490788" y="1839913"/>
          <p14:tracePt t="315620" x="2473325" y="1839913"/>
          <p14:tracePt t="315634" x="2455863" y="1839913"/>
          <p14:tracePt t="315651" x="2428875" y="1839913"/>
          <p14:tracePt t="315666" x="2401888" y="1830388"/>
          <p14:tracePt t="315682" x="2330450" y="1822450"/>
          <p14:tracePt t="315698" x="2303463" y="1812925"/>
          <p14:tracePt t="315715" x="2214563" y="1803400"/>
          <p14:tracePt t="315732" x="2089150" y="1803400"/>
          <p14:tracePt t="315748" x="2009775" y="1812925"/>
          <p14:tracePt t="315765" x="1901825" y="1901825"/>
          <p14:tracePt t="315784" x="1822450" y="1938338"/>
          <p14:tracePt t="315803" x="1812925" y="1938338"/>
          <p14:tracePt t="316776" x="1822450" y="2017713"/>
          <p14:tracePt t="316790" x="1839913" y="2133600"/>
          <p14:tracePt t="316807" x="1874838" y="2465388"/>
          <p14:tracePt t="316822" x="1893888" y="2554288"/>
          <p14:tracePt t="316837" x="1911350" y="2741613"/>
          <p14:tracePt t="316851" x="1919288" y="2786063"/>
          <p14:tracePt t="316867" x="1928813" y="2830513"/>
          <p14:tracePt t="318422" x="1946275" y="2884488"/>
          <p14:tracePt t="318441" x="1965325" y="2982913"/>
          <p14:tracePt t="318461" x="2009775" y="3143250"/>
          <p14:tracePt t="318478" x="2054225" y="3276600"/>
          <p14:tracePt t="318496" x="2089150" y="3394075"/>
          <p14:tracePt t="318515" x="2108200" y="3394075"/>
          <p14:tracePt t="358449" x="2330450" y="3251200"/>
          <p14:tracePt t="358463" x="2473325" y="3197225"/>
          <p14:tracePt t="358479" x="2776538" y="3017838"/>
          <p14:tracePt t="358493" x="2973388" y="2894013"/>
          <p14:tracePt t="358510" x="3322638" y="2786063"/>
          <p14:tracePt t="358526" x="3446463" y="2741613"/>
          <p14:tracePt t="358543" x="3884613" y="2616200"/>
          <p14:tracePt t="358560" x="4419600" y="2536825"/>
          <p14:tracePt t="358576" x="4768850" y="2482850"/>
          <p14:tracePt t="358593" x="5429250" y="2482850"/>
          <p14:tracePt t="358611" x="5822950" y="2482850"/>
          <p14:tracePt t="358626" x="5911850" y="2473325"/>
          <p14:tracePt t="358643" x="5983288" y="2473325"/>
          <p14:tracePt t="358982" x="6045200" y="2500313"/>
          <p14:tracePt t="358996" x="6108700" y="2527300"/>
          <p14:tracePt t="359011" x="6251575" y="2598738"/>
          <p14:tracePt t="359026" x="6296025" y="2616200"/>
          <p14:tracePt t="359043" x="6384925" y="2724150"/>
          <p14:tracePt t="359062" x="6429375" y="2894013"/>
          <p14:tracePt t="359077" x="6446838" y="2928938"/>
          <p14:tracePt t="359094" x="6465888" y="3017838"/>
          <p14:tracePt t="359110" x="6465888" y="3062288"/>
          <p14:tracePt t="359126" x="6483350" y="3125788"/>
          <p14:tracePt t="359563" x="6518275" y="3125788"/>
          <p14:tracePt t="359576" x="6554788" y="3116263"/>
          <p14:tracePt t="359594" x="6688138" y="3089275"/>
          <p14:tracePt t="359610" x="6777038" y="3081338"/>
          <p14:tracePt t="359627" x="6956425" y="3009900"/>
          <p14:tracePt t="359645" x="7153275" y="2928938"/>
          <p14:tracePt t="359660" x="7242175" y="2894013"/>
          <p14:tracePt t="359677" x="7331075" y="2795588"/>
          <p14:tracePt t="359693" x="7375525" y="2768600"/>
          <p14:tracePt t="359710" x="7466013" y="2732088"/>
          <p14:tracePt t="359727" x="7562850" y="2724150"/>
          <p14:tracePt t="359924" x="7348538" y="2714625"/>
          <p14:tracePt t="359937" x="7018338" y="2714625"/>
          <p14:tracePt t="359953" x="5938838" y="2840038"/>
          <p14:tracePt t="359969" x="5367338" y="2965450"/>
          <p14:tracePt t="359984" x="4322763" y="3330575"/>
          <p14:tracePt t="359999" x="3894138" y="3527425"/>
          <p14:tracePt t="360014" x="3322638" y="3894138"/>
          <p14:tracePt t="364312" x="2857500" y="3894138"/>
          <p14:tracePt t="364326" x="2679700" y="3894138"/>
          <p14:tracePt t="364345" x="2347913" y="3919538"/>
          <p14:tracePt t="364361" x="2116138" y="3929063"/>
          <p14:tracePt t="364378" x="2009775" y="3929063"/>
          <p14:tracePt t="364395" x="1847850" y="3929063"/>
          <p14:tracePt t="364411" x="1670050" y="3973513"/>
          <p14:tracePt t="364428" x="1616075" y="4037013"/>
          <p14:tracePt t="364709" x="1633538" y="4027488"/>
          <p14:tracePt t="364722" x="1660525" y="4027488"/>
          <p14:tracePt t="364736" x="1697038" y="4027488"/>
          <p14:tracePt t="364751" x="1758950" y="4027488"/>
          <p14:tracePt t="364765" x="1795463" y="4037013"/>
          <p14:tracePt t="364781" x="1847850" y="4062413"/>
          <p14:tracePt t="364797" x="1874838" y="4071938"/>
          <p14:tracePt t="364812" x="1928813" y="4071938"/>
          <p14:tracePt t="364828" x="1955800" y="4071938"/>
          <p14:tracePt t="364845" x="1982788" y="4071938"/>
          <p14:tracePt t="365169" x="2000250" y="4089400"/>
          <p14:tracePt t="365183" x="2009775" y="4098925"/>
          <p14:tracePt t="365200" x="2044700" y="4116388"/>
          <p14:tracePt t="365214" x="2062163" y="4116388"/>
          <p14:tracePt t="365230" x="2098675" y="4125913"/>
          <p14:tracePt t="365245" x="2116138" y="4125913"/>
          <p14:tracePt t="365261" x="2143125" y="4125913"/>
          <p14:tracePt t="365278" x="2152650" y="4125913"/>
          <p14:tracePt t="365295" x="2160588" y="4125913"/>
          <p14:tracePt t="365322" x="2170113" y="4125913"/>
          <p14:tracePt t="365340" x="2179638" y="4125913"/>
          <p14:tracePt t="365355" x="2214563" y="4125913"/>
          <p14:tracePt t="365369" x="2224088" y="4125913"/>
          <p14:tracePt t="365385" x="2259013" y="4108450"/>
          <p14:tracePt t="365399" x="2268538" y="4108450"/>
          <p14:tracePt t="365415" x="2286000" y="4089400"/>
          <p14:tracePt t="365445" x="2295525" y="4089400"/>
          <p14:tracePt t="365568" x="2295525" y="4098925"/>
          <p14:tracePt t="365581" x="2303463" y="4108450"/>
          <p14:tracePt t="365596" x="2303463" y="4116388"/>
          <p14:tracePt t="365612" x="2312988" y="4116388"/>
          <p14:tracePt t="365639" x="2322513" y="4116388"/>
          <p14:tracePt t="365654" x="2330450" y="4116388"/>
          <p14:tracePt t="365670" x="2357438" y="4125913"/>
          <p14:tracePt t="365684" x="2366963" y="4125913"/>
          <p14:tracePt t="365700" x="2384425" y="4125913"/>
          <p14:tracePt t="365714" x="2393950" y="4125913"/>
          <p14:tracePt t="365728" x="2401888" y="4125913"/>
          <p14:tracePt t="365946" x="2411413" y="4125913"/>
          <p14:tracePt t="365966" x="2419350" y="4125913"/>
          <p14:tracePt t="365988" x="2428875" y="4125913"/>
          <p14:tracePt t="366008" x="2438400" y="4125913"/>
          <p14:tracePt t="366022" x="2438400" y="4133850"/>
          <p14:tracePt t="366049" x="2446338" y="4133850"/>
          <p14:tracePt t="366069" x="2455863" y="4133850"/>
          <p14:tracePt t="366089" x="2465388" y="4133850"/>
          <p14:tracePt t="366105" x="2473325" y="4133850"/>
          <p14:tracePt t="366121" x="2490788" y="4133850"/>
          <p14:tracePt t="366135" x="2500313" y="4133850"/>
          <p14:tracePt t="366150" x="2500313" y="4125913"/>
          <p14:tracePt t="366171" x="2500313" y="4116388"/>
          <p14:tracePt t="366202" x="2509838" y="4108450"/>
          <p14:tracePt t="366216" x="2517775" y="4098925"/>
          <p14:tracePt t="366233" x="2517775" y="4089400"/>
          <p14:tracePt t="366248" x="2527300" y="4081463"/>
          <p14:tracePt t="366601" x="2517775" y="4062413"/>
          <p14:tracePt t="366621" x="2509838" y="4062413"/>
          <p14:tracePt t="366635" x="2509838" y="4054475"/>
          <p14:tracePt t="366652" x="2490788" y="4054475"/>
          <p14:tracePt t="366666" x="2482850" y="4054475"/>
          <p14:tracePt t="366683" x="2455863" y="4054475"/>
          <p14:tracePt t="366697" x="2446338" y="4054475"/>
          <p14:tracePt t="366713" x="2438400" y="4054475"/>
          <p14:tracePt t="366728" x="2428875" y="4054475"/>
          <p14:tracePt t="366745" x="2411413" y="4054475"/>
          <p14:tracePt t="366762" x="2393950" y="4054475"/>
          <p14:tracePt t="366778" x="2330450" y="4037013"/>
          <p14:tracePt t="366795" x="2276475" y="4017963"/>
          <p14:tracePt t="366812" x="2251075" y="4017963"/>
          <p14:tracePt t="366829" x="2214563" y="4000500"/>
          <p14:tracePt t="366846" x="2179638" y="3990975"/>
          <p14:tracePt t="366862" x="2160588" y="3990975"/>
          <p14:tracePt t="366879" x="2125663" y="3990975"/>
          <p14:tracePt t="366895" x="2116138" y="3990975"/>
          <p14:tracePt t="366938" x="2116138" y="4010025"/>
          <p14:tracePt t="367266" x="2108200" y="4010025"/>
          <p14:tracePt t="367286" x="2098675" y="4017963"/>
          <p14:tracePt t="367306" x="2089150" y="4017963"/>
          <p14:tracePt t="367321" x="2081213" y="4017963"/>
          <p14:tracePt t="367409" x="2071688" y="4017963"/>
          <p14:tracePt t="367422" x="2054225" y="4017963"/>
          <p14:tracePt t="367437" x="2054225" y="4027488"/>
          <p14:tracePt t="367451" x="2036763" y="4037013"/>
          <p14:tracePt t="367471" x="2027238" y="4037013"/>
          <p14:tracePt t="367485" x="2027238" y="4044950"/>
          <p14:tracePt t="367502" x="2017713" y="4044950"/>
          <p14:tracePt t="367517" x="2017713" y="4054475"/>
          <p14:tracePt t="367532" x="2017713" y="4062413"/>
          <p14:tracePt t="367546" x="2017713" y="4071938"/>
          <p14:tracePt t="367562" x="2017713" y="4089400"/>
          <p14:tracePt t="367596" x="2044700" y="4125913"/>
          <p14:tracePt t="367614" x="2089150" y="4133850"/>
          <p14:tracePt t="367628" x="2116138" y="4143375"/>
          <p14:tracePt t="367646" x="2214563" y="4160838"/>
          <p14:tracePt t="367662" x="2276475" y="4170363"/>
          <p14:tracePt t="367679" x="2374900" y="4179888"/>
          <p14:tracePt t="367695" x="2438400" y="4179888"/>
          <p14:tracePt t="367712" x="2465388" y="4179888"/>
          <p14:tracePt t="367729" x="2500313" y="4179888"/>
          <p14:tracePt t="367746" x="2527300" y="4179888"/>
          <p14:tracePt t="367762" x="2544763" y="4179888"/>
          <p14:tracePt t="367779" x="2571750" y="4170363"/>
          <p14:tracePt t="367798" x="2598738" y="4143375"/>
          <p14:tracePt t="367812" x="2608263" y="4133850"/>
          <p14:tracePt t="367829" x="2608263" y="4125913"/>
          <p14:tracePt t="367869" x="2608263" y="4108450"/>
          <p14:tracePt t="367884" x="2598738" y="4071938"/>
          <p14:tracePt t="367900" x="2562225" y="4054475"/>
          <p14:tracePt t="367914" x="2554288" y="4037013"/>
          <p14:tracePt t="367931" x="2509838" y="4037013"/>
          <p14:tracePt t="367945" x="2500313" y="4027488"/>
          <p14:tracePt t="367962" x="2446338" y="4027488"/>
          <p14:tracePt t="367979" x="2411413" y="4017963"/>
          <p14:tracePt t="367995" x="2295525" y="4017963"/>
          <p14:tracePt t="368013" x="2224088" y="4017963"/>
          <p14:tracePt t="368029" x="2205038" y="4017963"/>
          <p14:tracePt t="368046" x="2179638" y="4017963"/>
          <p14:tracePt t="368064" x="2160588" y="4017963"/>
          <p14:tracePt t="368079" x="2160588" y="4027488"/>
          <p14:tracePt t="368096" x="2133600" y="4044950"/>
          <p14:tracePt t="368115" x="2108200" y="4054475"/>
          <p14:tracePt t="368129" x="2108200" y="4062413"/>
          <p14:tracePt t="368147" x="2098675" y="4071938"/>
          <p14:tracePt t="368162" x="2098675" y="4081463"/>
          <p14:tracePt t="368179" x="2098675" y="4108450"/>
          <p14:tracePt t="368196" x="2098675" y="4133850"/>
          <p14:tracePt t="368212" x="2108200" y="4133850"/>
          <p14:tracePt t="368229" x="2143125" y="4152900"/>
          <p14:tracePt t="368248" x="2197100" y="4152900"/>
          <p14:tracePt t="368575" x="2205038" y="4160838"/>
          <p14:tracePt t="368588" x="2224088" y="4170363"/>
          <p14:tracePt t="368606" x="2259013" y="4187825"/>
          <p14:tracePt t="368620" x="2286000" y="4187825"/>
          <p14:tracePt t="368635" x="2347913" y="4197350"/>
          <p14:tracePt t="368650" x="2374900" y="4197350"/>
          <p14:tracePt t="368667" x="2428875" y="4197350"/>
          <p14:tracePt t="368682" x="2446338" y="4197350"/>
          <p14:tracePt t="368698" x="2482850" y="4197350"/>
          <p14:tracePt t="368712" x="2490788" y="4187825"/>
          <p14:tracePt t="368729" x="2500313" y="4170363"/>
          <p14:tracePt t="368746" x="2509838" y="4152900"/>
          <p14:tracePt t="368762" x="2509838" y="4108450"/>
          <p14:tracePt t="368779" x="2509838" y="4081463"/>
          <p14:tracePt t="368795" x="2509838" y="4071938"/>
          <p14:tracePt t="368812" x="2509838" y="4054475"/>
          <p14:tracePt t="368830" x="2473325" y="4017963"/>
          <p14:tracePt t="368846" x="2446338" y="4010025"/>
          <p14:tracePt t="368863" x="2384425" y="3990975"/>
          <p14:tracePt t="368879" x="2347913" y="3990975"/>
          <p14:tracePt t="368896" x="2259013" y="3990975"/>
          <p14:tracePt t="368913" x="2205038" y="3990975"/>
          <p14:tracePt t="368929" x="2170113" y="3990975"/>
          <p14:tracePt t="368946" x="2098675" y="4017963"/>
          <p14:tracePt t="368963" x="2044700" y="4044950"/>
          <p14:tracePt t="368979" x="2017713" y="4062413"/>
          <p14:tracePt t="368996" x="2017713" y="4071938"/>
          <p14:tracePt t="369015" x="2017713" y="4089400"/>
          <p14:tracePt t="369029" x="2017713" y="4108450"/>
          <p14:tracePt t="369046" x="2017713" y="4133850"/>
          <p14:tracePt t="369062" x="2027238" y="4143375"/>
          <p14:tracePt t="369079" x="2081213" y="4143375"/>
          <p14:tracePt t="369096" x="2098675" y="4143375"/>
          <p14:tracePt t="369342" x="2143125" y="4143375"/>
          <p14:tracePt t="369355" x="2187575" y="4143375"/>
          <p14:tracePt t="369370" x="2259013" y="4152900"/>
          <p14:tracePt t="369387" x="2419350" y="4205288"/>
          <p14:tracePt t="369401" x="2482850" y="4205288"/>
          <p14:tracePt t="369416" x="2554288" y="4187825"/>
          <p14:tracePt t="369431" x="2571750" y="4179888"/>
          <p14:tracePt t="369446" x="2581275" y="4160838"/>
          <p14:tracePt t="369463" x="2581275" y="4152900"/>
          <p14:tracePt t="369479" x="2581275" y="4125913"/>
          <p14:tracePt t="369496" x="2517775" y="4089400"/>
          <p14:tracePt t="369513" x="2482850" y="4081463"/>
          <p14:tracePt t="369529" x="2366963" y="4071938"/>
          <p14:tracePt t="369546" x="2251075" y="4062413"/>
          <p14:tracePt t="369563" x="2197100" y="4062413"/>
          <p14:tracePt t="369579" x="2098675" y="4044950"/>
          <p14:tracePt t="369597" x="2062163" y="4037013"/>
          <p14:tracePt t="369613" x="2017713" y="4037013"/>
          <p14:tracePt t="369629" x="2000250" y="4017963"/>
          <p14:tracePt t="370038" x="1982788" y="4027488"/>
          <p14:tracePt t="370052" x="1965325" y="4027488"/>
          <p14:tracePt t="370066" x="1919288" y="4037013"/>
          <p14:tracePt t="370080" x="1785938" y="4037013"/>
          <p14:tracePt t="370096" x="1687513" y="4037013"/>
          <p14:tracePt t="370113" x="1490663" y="4037013"/>
          <p14:tracePt t="370130" x="1312863" y="4037013"/>
          <p14:tracePt t="370146" x="1223963" y="4054475"/>
          <p14:tracePt t="370163" x="1116013" y="4062413"/>
          <p14:tracePt t="370180" x="1098550" y="4062413"/>
          <p14:tracePt t="370487" x="1071563" y="4062413"/>
          <p14:tracePt t="370502" x="1054100" y="4062413"/>
          <p14:tracePt t="370519" x="1000125" y="4081463"/>
          <p14:tracePt t="370534" x="973138" y="4081463"/>
          <p14:tracePt t="370550" x="911225" y="4054475"/>
          <p14:tracePt t="370565" x="884238" y="4044950"/>
          <p14:tracePt t="370579" x="847725" y="4017963"/>
          <p14:tracePt t="370596" x="839788" y="4010025"/>
          <p14:tracePt t="370631" x="839788" y="3990975"/>
          <p14:tracePt t="370645" x="839788" y="3983038"/>
          <p14:tracePt t="370663" x="857250" y="3956050"/>
          <p14:tracePt t="370958" x="847725" y="3956050"/>
          <p14:tracePt t="370972" x="839788" y="3956050"/>
          <p14:tracePt t="370986" x="812800" y="3965575"/>
          <p14:tracePt t="371000" x="795338" y="3965575"/>
          <p14:tracePt t="371016" x="785813" y="3965575"/>
          <p14:tracePt t="371060" x="776288" y="3956050"/>
          <p14:tracePt t="371074" x="768350" y="3929063"/>
          <p14:tracePt t="371088" x="758825" y="3830638"/>
          <p14:tracePt t="371103" x="731838" y="3616325"/>
          <p14:tracePt t="371118" x="714375" y="3517900"/>
          <p14:tracePt t="371132" x="687388" y="3143250"/>
          <p14:tracePt t="371147" x="687388" y="3062288"/>
          <p14:tracePt t="371163" x="687388" y="2919413"/>
          <p14:tracePt t="371180" x="696913" y="2847975"/>
          <p14:tracePt t="371196" x="714375" y="2652713"/>
          <p14:tracePt t="371214" x="723900" y="2509838"/>
          <p14:tracePt t="371230" x="723900" y="2438400"/>
          <p14:tracePt t="371246" x="741363" y="2197100"/>
          <p14:tracePt t="371264" x="741363" y="1990725"/>
          <p14:tracePt t="371280" x="741363" y="1919288"/>
          <p14:tracePt t="371296" x="741363" y="1758950"/>
          <p14:tracePt t="371313" x="731838" y="1625600"/>
          <p14:tracePt t="371330" x="723900" y="1527175"/>
          <p14:tracePt t="371346" x="714375" y="1509713"/>
          <p14:tracePt t="371582" x="714375" y="1490663"/>
          <p14:tracePt t="371597" x="714375" y="1465263"/>
          <p14:tracePt t="371613" x="714375" y="1357313"/>
          <p14:tracePt t="371630" x="714375" y="1330325"/>
          <p14:tracePt t="371647" x="731838" y="1295400"/>
          <p14:tracePt t="371665" x="758825" y="1268413"/>
          <p14:tracePt t="371680" x="776288" y="1250950"/>
          <p14:tracePt t="371697" x="822325" y="1231900"/>
          <p14:tracePt t="371714" x="901700" y="1231900"/>
          <p14:tracePt t="371732" x="946150" y="1231900"/>
          <p14:tracePt t="371749" x="1044575" y="1241425"/>
          <p14:tracePt t="371765" x="1125538" y="1258888"/>
          <p14:tracePt t="371785" x="1152525" y="1258888"/>
          <p14:tracePt t="371803" x="1187450" y="1258888"/>
          <p14:tracePt t="371818" x="1231900" y="1258888"/>
          <p14:tracePt t="371833" x="1258888" y="1258888"/>
          <p14:tracePt t="371849" x="1312863" y="1241425"/>
          <p14:tracePt t="371867" x="1357313" y="1241425"/>
          <p14:tracePt t="371885" x="1393825" y="1241425"/>
          <p14:tracePt t="371901" x="1482725" y="1214438"/>
          <p14:tracePt t="371919" x="1598613" y="1187450"/>
          <p14:tracePt t="371935" x="1643063" y="1169988"/>
          <p14:tracePt t="371950" x="1751013" y="1169988"/>
          <p14:tracePt t="371968" x="1822450" y="1169988"/>
          <p14:tracePt t="371984" x="1946275" y="1169988"/>
          <p14:tracePt t="372001" x="2027238" y="1169988"/>
          <p14:tracePt t="372016" x="2071688" y="1169988"/>
          <p14:tracePt t="372035" x="2170113" y="1204913"/>
          <p14:tracePt t="372054" x="2241550" y="1204913"/>
          <p14:tracePt t="372072" x="2286000" y="1204913"/>
          <p14:tracePt t="372090" x="2312988" y="1204913"/>
          <p14:tracePt t="372359" x="2322513" y="1196975"/>
          <p14:tracePt t="372372" x="2339975" y="1196975"/>
          <p14:tracePt t="372389" x="2366963" y="1196975"/>
          <p14:tracePt t="372432" x="2366963" y="1223963"/>
          <p14:tracePt t="372445" x="2366963" y="1241425"/>
          <p14:tracePt t="372463" x="2366963" y="1276350"/>
          <p14:tracePt t="372482" x="2366963" y="1322388"/>
          <p14:tracePt t="372497" x="2366963" y="1347788"/>
          <p14:tracePt t="372514" x="2366963" y="1438275"/>
          <p14:tracePt t="372530" x="2366963" y="1482725"/>
          <p14:tracePt t="372547" x="2366963" y="1517650"/>
          <p14:tracePt t="372563" x="2366963" y="1544638"/>
          <p14:tracePt t="372580" x="2366963" y="1554163"/>
          <p14:tracePt t="372597" x="2366963" y="1562100"/>
          <p14:tracePt t="372616" x="2366963" y="1571625"/>
          <p14:tracePt t="372655" x="2374900" y="1571625"/>
          <p14:tracePt t="373075" x="2384425" y="1589088"/>
          <p14:tracePt t="373089" x="2401888" y="1608138"/>
          <p14:tracePt t="373105" x="2419350" y="1643063"/>
          <p14:tracePt t="373120" x="2428875" y="1652588"/>
          <p14:tracePt t="373136" x="2428875" y="1687513"/>
          <p14:tracePt t="373152" x="2438400" y="1704975"/>
          <p14:tracePt t="373167" x="2455863" y="1768475"/>
          <p14:tracePt t="373182" x="2465388" y="1866900"/>
          <p14:tracePt t="373197" x="2509838" y="1946275"/>
          <p14:tracePt t="373214" x="2517775" y="1965325"/>
          <p14:tracePt t="373230" x="2517775" y="1973263"/>
          <p14:tracePt t="373247" x="2527300" y="1973263"/>
          <p14:tracePt t="373264" x="2536825" y="1973263"/>
          <p14:tracePt t="373280" x="2581275" y="1938338"/>
          <p14:tracePt t="373297" x="2608263" y="1911350"/>
          <p14:tracePt t="373556" x="2652713" y="1901825"/>
          <p14:tracePt t="373569" x="2714625" y="1901825"/>
          <p14:tracePt t="373584" x="2786063" y="1901825"/>
          <p14:tracePt t="373600" x="2928938" y="1919288"/>
          <p14:tracePt t="373617" x="3071813" y="1946275"/>
          <p14:tracePt t="373631" x="3152775" y="1955800"/>
          <p14:tracePt t="373648" x="3330575" y="2000250"/>
          <p14:tracePt t="373664" x="3438525" y="2017713"/>
          <p14:tracePt t="373680" x="3813175" y="2036763"/>
          <p14:tracePt t="373699" x="4071938" y="2054225"/>
          <p14:tracePt t="373714" x="4224338" y="2054225"/>
          <p14:tracePt t="373730" x="4402138" y="2054225"/>
          <p14:tracePt t="373747" x="4465638" y="2044700"/>
          <p14:tracePt t="374006" x="4518025" y="2044700"/>
          <p14:tracePt t="374020" x="4581525" y="2027238"/>
          <p14:tracePt t="374034" x="4652963" y="2000250"/>
          <p14:tracePt t="374048" x="4840288" y="1973263"/>
          <p14:tracePt t="374064" x="4938713" y="1965325"/>
          <p14:tracePt t="374080" x="5143500" y="1946275"/>
          <p14:tracePt t="374098" x="5357813" y="1946275"/>
          <p14:tracePt t="374114" x="5438775" y="1946275"/>
          <p14:tracePt t="374130" x="5589588" y="1946275"/>
          <p14:tracePt t="374149" x="5732463" y="1946275"/>
          <p14:tracePt t="374164" x="5795963" y="1928813"/>
          <p14:tracePt t="374180" x="5938838" y="1884363"/>
          <p14:tracePt t="374197" x="6000750" y="1874838"/>
          <p14:tracePt t="374214" x="6126163" y="1839913"/>
          <p14:tracePt t="374231" x="6232525" y="1795463"/>
          <p14:tracePt t="374247" x="6286500" y="1758950"/>
          <p14:tracePt t="374264" x="6375400" y="1697038"/>
          <p14:tracePt t="374282" x="6456363" y="1679575"/>
          <p14:tracePt t="374297" x="6483350" y="1679575"/>
          <p14:tracePt t="374314" x="6537325" y="1679575"/>
          <p14:tracePt t="374331" x="6581775" y="1679575"/>
          <p14:tracePt t="374347" x="6634163" y="1679575"/>
          <p14:tracePt t="374365" x="6688138" y="1697038"/>
          <p14:tracePt t="374381" x="6715125" y="1697038"/>
          <p14:tracePt t="374397" x="6759575" y="1741488"/>
          <p14:tracePt t="374414" x="6796088" y="1768475"/>
          <p14:tracePt t="374430" x="6804025" y="1795463"/>
          <p14:tracePt t="374447" x="6804025" y="1847850"/>
          <p14:tracePt t="374466" x="6813550" y="1901825"/>
          <p14:tracePt t="374480" x="6813550" y="1928813"/>
          <p14:tracePt t="374497" x="6823075" y="1990725"/>
          <p14:tracePt t="374514" x="6823075" y="2017713"/>
          <p14:tracePt t="374530" x="6804025" y="2089150"/>
          <p14:tracePt t="374547" x="6786563" y="2170113"/>
          <p14:tracePt t="374564" x="6777038" y="2197100"/>
          <p14:tracePt t="374580" x="6777038" y="2232025"/>
          <p14:tracePt t="374630" x="6769100" y="2251075"/>
          <p14:tracePt t="374643" x="6769100" y="2259013"/>
          <p14:tracePt t="374721" x="6759575" y="2259013"/>
          <p14:tracePt t="374735" x="6751638" y="2268538"/>
          <p14:tracePt t="374749" x="6742113" y="2268538"/>
          <p14:tracePt t="374764" x="6715125" y="2268538"/>
          <p14:tracePt t="374781" x="6705600" y="2268538"/>
          <p14:tracePt t="374797" x="6697663" y="2268538"/>
          <p14:tracePt t="374814" x="6680200" y="2276475"/>
          <p14:tracePt t="374831" x="6670675" y="2276475"/>
          <p14:tracePt t="374848" x="6643688" y="2276475"/>
          <p14:tracePt t="374865" x="6599238" y="2276475"/>
          <p14:tracePt t="374881" x="6581775" y="2276475"/>
          <p14:tracePt t="374897" x="6562725" y="2276475"/>
          <p14:tracePt t="374916" x="6545263" y="2268538"/>
          <p14:tracePt t="374931" x="6537325" y="2268538"/>
          <p14:tracePt t="374947" x="6510338" y="2268538"/>
          <p14:tracePt t="374964" x="6491288" y="2259013"/>
          <p14:tracePt t="374981" x="6438900" y="2259013"/>
          <p14:tracePt t="374998" x="6402388" y="2251075"/>
          <p14:tracePt t="375014" x="6384925" y="2251075"/>
          <p14:tracePt t="375031" x="6357938" y="2241550"/>
          <p14:tracePt t="375050" x="6313488" y="2241550"/>
          <p14:tracePt t="375064" x="6286500" y="2232025"/>
          <p14:tracePt t="375081" x="6232525" y="2232025"/>
          <p14:tracePt t="375097" x="6197600" y="2224088"/>
          <p14:tracePt t="375115" x="6161088" y="2224088"/>
          <p14:tracePt t="375131" x="6116638" y="2214563"/>
          <p14:tracePt t="375148" x="6089650" y="2214563"/>
          <p14:tracePt t="375164" x="6037263" y="2214563"/>
          <p14:tracePt t="375182" x="5991225" y="2214563"/>
          <p14:tracePt t="375198" x="5965825" y="2214563"/>
          <p14:tracePt t="375214" x="5919788" y="2214563"/>
          <p14:tracePt t="375232" x="5857875" y="2214563"/>
          <p14:tracePt t="375247" x="5840413" y="2214563"/>
          <p14:tracePt t="375264" x="5786438" y="2214563"/>
          <p14:tracePt t="375281" x="5768975" y="2214563"/>
          <p14:tracePt t="375297" x="5724525" y="2214563"/>
          <p14:tracePt t="375315" x="5680075" y="2214563"/>
          <p14:tracePt t="375331" x="5653088" y="2214563"/>
          <p14:tracePt t="375347" x="5608638" y="2214563"/>
          <p14:tracePt t="375365" x="5562600" y="2232025"/>
          <p14:tracePt t="375384" x="5537200" y="2232025"/>
          <p14:tracePt t="375404" x="5491163" y="2251075"/>
          <p14:tracePt t="375424" x="5419725" y="2276475"/>
          <p14:tracePt t="375441" x="5330825" y="2303463"/>
          <p14:tracePt t="375457" x="5241925" y="2357438"/>
          <p14:tracePt t="375473" x="5224463" y="2374900"/>
          <p14:tracePt t="375488" x="5205413" y="2393950"/>
          <p14:tracePt t="375503" x="5197475" y="2401888"/>
          <p14:tracePt t="375519" x="5170488" y="2428875"/>
          <p14:tracePt t="375536" x="5170488" y="2438400"/>
          <p14:tracePt t="375551" x="5153025" y="2536825"/>
          <p14:tracePt t="375816" x="5143500" y="2554288"/>
          <p14:tracePt t="375837" x="5143500" y="2562225"/>
          <p14:tracePt t="375857" x="5143500" y="2571750"/>
          <p14:tracePt t="375872" x="5143500" y="2581275"/>
          <p14:tracePt t="375888" x="5143500" y="2616200"/>
          <p14:tracePt t="375902" x="5143500" y="2625725"/>
          <p14:tracePt t="375918" x="5143500" y="2652713"/>
          <p14:tracePt t="375934" x="5133975" y="2670175"/>
          <p14:tracePt t="375950" x="5133975" y="2687638"/>
          <p14:tracePt t="375965" x="5126038" y="2705100"/>
          <p14:tracePt t="375981" x="5116513" y="2714625"/>
          <p14:tracePt t="375998" x="5116513" y="2732088"/>
          <p14:tracePt t="376014" x="5099050" y="2741613"/>
          <p14:tracePt t="376031" x="5089525" y="2751138"/>
          <p14:tracePt t="376064" x="5089525" y="2759075"/>
          <p14:tracePt t="376102" x="5081588" y="2759075"/>
          <p14:tracePt t="376116" x="5072063" y="2759075"/>
          <p14:tracePt t="376131" x="5054600" y="2759075"/>
          <p14:tracePt t="376147" x="5010150" y="2759075"/>
          <p14:tracePt t="376164" x="4902200" y="2759075"/>
          <p14:tracePt t="376182" x="4830763" y="2759075"/>
          <p14:tracePt t="376198" x="4670425" y="2768600"/>
          <p14:tracePt t="376215" x="4483100" y="2786063"/>
          <p14:tracePt t="376231" x="4384675" y="2795588"/>
          <p14:tracePt t="376247" x="4214813" y="2803525"/>
          <p14:tracePt t="376267" x="4037013" y="2822575"/>
          <p14:tracePt t="376281" x="3938588" y="2822575"/>
          <p14:tracePt t="376298" x="3751263" y="2830513"/>
          <p14:tracePt t="376314" x="3670300" y="2830513"/>
          <p14:tracePt t="376331" x="3500438" y="2830513"/>
          <p14:tracePt t="376348" x="3367088" y="2830513"/>
          <p14:tracePt t="376365" x="3322638" y="2830513"/>
          <p14:tracePt t="376381" x="3214688" y="2857500"/>
          <p14:tracePt t="376398" x="3152775" y="2965450"/>
          <p14:tracePt t="376695" x="3108325" y="2973388"/>
          <p14:tracePt t="376709" x="3054350" y="2973388"/>
          <p14:tracePt t="376723" x="2982913" y="2973388"/>
          <p14:tracePt t="376738" x="2822575" y="2973388"/>
          <p14:tracePt t="376753" x="2759075" y="2973388"/>
          <p14:tracePt t="376767" x="2652713" y="2946400"/>
          <p14:tracePt t="376782" x="2598738" y="2928938"/>
          <p14:tracePt t="376798" x="2536825" y="2919413"/>
          <p14:tracePt t="376815" x="2517775" y="2919413"/>
          <p14:tracePt t="376831" x="2500313" y="2919413"/>
          <p14:tracePt t="376849" x="2473325" y="2919413"/>
          <p14:tracePt t="376865" x="2465388" y="2919413"/>
          <p14:tracePt t="376881" x="2455863" y="2919413"/>
          <p14:tracePt t="376900" x="2446338" y="2919413"/>
          <p14:tracePt t="377176" x="2438400" y="2919413"/>
          <p14:tracePt t="377191" x="2428875" y="2919413"/>
          <p14:tracePt t="377208" x="2393950" y="2919413"/>
          <p14:tracePt t="377223" x="2366963" y="2919413"/>
          <p14:tracePt t="377239" x="2295525" y="2901950"/>
          <p14:tracePt t="377254" x="2241550" y="2874963"/>
          <p14:tracePt t="377268" x="2160588" y="2822575"/>
          <p14:tracePt t="377283" x="2133600" y="2813050"/>
          <p14:tracePt t="377299" x="2116138" y="2786063"/>
          <p14:tracePt t="377360" x="2125663" y="2786063"/>
          <p14:tracePt t="377375" x="2152650" y="2776538"/>
          <p14:tracePt t="377391" x="2214563" y="2776538"/>
          <p14:tracePt t="377406" x="2251075" y="2776538"/>
          <p14:tracePt t="377422" x="2322513" y="2776538"/>
          <p14:tracePt t="377437" x="2366963" y="2786063"/>
          <p14:tracePt t="377454" x="2438400" y="2803525"/>
          <p14:tracePt t="377469" x="2465388" y="2803525"/>
          <p14:tracePt t="377485" x="2509838" y="2803525"/>
          <p14:tracePt t="377500" x="2517775" y="2795588"/>
          <p14:tracePt t="377515" x="2536825" y="2776538"/>
          <p14:tracePt t="377534" x="2536825" y="2768600"/>
          <p14:tracePt t="377550" x="2536825" y="2751138"/>
          <p14:tracePt t="377566" x="2544763" y="2714625"/>
          <p14:tracePt t="377581" x="2554288" y="2705100"/>
          <p14:tracePt t="377598" x="2554288" y="2652713"/>
          <p14:tracePt t="377616" x="2554288" y="2633663"/>
          <p14:tracePt t="377631" x="2554288" y="2616200"/>
          <p14:tracePt t="377648" x="2536825" y="2581275"/>
          <p14:tracePt t="377665" x="2517775" y="2562225"/>
          <p14:tracePt t="377682" x="2419350" y="2527300"/>
          <p14:tracePt t="377698" x="2330450" y="2500313"/>
          <p14:tracePt t="377715" x="2286000" y="2500313"/>
          <p14:tracePt t="377731" x="2197100" y="2500313"/>
          <p14:tracePt t="377749" x="2125663" y="2500313"/>
          <p14:tracePt t="377765" x="2108200" y="2500313"/>
          <p14:tracePt t="377781" x="2081213" y="2500313"/>
          <p14:tracePt t="377800" x="2071688" y="2500313"/>
          <p14:tracePt t="377815" x="2062163" y="2517775"/>
          <p14:tracePt t="377831" x="2062163" y="2571750"/>
          <p14:tracePt t="377848" x="2062163" y="2598738"/>
          <p14:tracePt t="377865" x="2062163" y="2679700"/>
          <p14:tracePt t="377882" x="2071688" y="2714625"/>
          <p14:tracePt t="377898" x="2081213" y="2732088"/>
          <p14:tracePt t="377915" x="2089150" y="2751138"/>
          <p14:tracePt t="377934" x="2098675" y="2768600"/>
          <p14:tracePt t="377948" x="2108200" y="2786063"/>
          <p14:tracePt t="377965" x="2133600" y="2795588"/>
          <p14:tracePt t="377981" x="2160588" y="2803525"/>
          <p14:tracePt t="377998" x="2214563" y="2813050"/>
          <p14:tracePt t="378015" x="2241550" y="2822575"/>
          <p14:tracePt t="378032" x="2259013" y="2822575"/>
          <p14:tracePt t="378048" x="2303463" y="2830513"/>
          <p14:tracePt t="378066" x="2366963" y="2830513"/>
          <p14:tracePt t="378081" x="2393950" y="2830513"/>
          <p14:tracePt t="378098" x="2438400" y="2830513"/>
          <p14:tracePt t="378117" x="2465388" y="2830513"/>
          <p14:tracePt t="378131" x="2473325" y="2830513"/>
          <p14:tracePt t="378148" x="2490788" y="2803525"/>
          <p14:tracePt t="378165" x="2490788" y="2786063"/>
          <p14:tracePt t="378182" x="2500313" y="2741613"/>
          <p14:tracePt t="378199" x="2500313" y="2705100"/>
          <p14:tracePt t="378215" x="2500313" y="2660650"/>
          <p14:tracePt t="378232" x="2482850" y="2608263"/>
          <p14:tracePt t="378250" x="2446338" y="2571750"/>
          <p14:tracePt t="378265" x="2419350" y="2571750"/>
          <p14:tracePt t="378281" x="2357438" y="2554288"/>
          <p14:tracePt t="378298" x="2303463" y="2554288"/>
          <p14:tracePt t="378315" x="2251075" y="2554288"/>
          <p14:tracePt t="378332" x="2205038" y="2581275"/>
          <p14:tracePt t="378348" x="2187575" y="2589213"/>
          <p14:tracePt t="378365" x="2179638" y="2616200"/>
          <p14:tracePt t="378383" x="2170113" y="2670175"/>
          <p14:tracePt t="378398" x="2170113" y="2697163"/>
          <p14:tracePt t="378416" x="2170113" y="2741613"/>
          <p14:tracePt t="378434" x="2170113" y="2803525"/>
          <p14:tracePt t="378448" x="2170113" y="2822575"/>
          <p14:tracePt t="378465" x="2187575" y="2847975"/>
          <p14:tracePt t="378482" x="2187575" y="2857500"/>
          <p14:tracePt t="378498" x="2205038" y="2867025"/>
          <p14:tracePt t="378516" x="2232025" y="2867025"/>
          <p14:tracePt t="378548" x="2251075" y="2867025"/>
          <p14:tracePt t="378864" x="2276475" y="2867025"/>
          <p14:tracePt t="378879" x="2357438" y="2847975"/>
          <p14:tracePt t="378894" x="2660650" y="2857500"/>
          <p14:tracePt t="378908" x="2973388" y="2973388"/>
          <p14:tracePt t="378926" x="3446463" y="3133725"/>
          <p14:tracePt t="378941" x="3589338" y="3179763"/>
          <p14:tracePt t="378957" x="3759200" y="3197225"/>
          <p14:tracePt t="378972" x="3813175" y="3197225"/>
          <p14:tracePt t="378987" x="3884613" y="3179763"/>
          <p14:tracePt t="379213" x="3929063" y="3143250"/>
          <p14:tracePt t="379231" x="4160838" y="3017838"/>
          <p14:tracePt t="379248" x="4367213" y="2938463"/>
          <p14:tracePt t="379265" x="4652963" y="2822575"/>
          <p14:tracePt t="379283" x="4848225" y="2705100"/>
          <p14:tracePt t="379298" x="4911725" y="2643188"/>
          <p14:tracePt t="379315" x="4973638" y="2562225"/>
          <p14:tracePt t="379334" x="4983163" y="2554288"/>
          <p14:tracePt t="379385" x="4973638" y="2554288"/>
          <p14:tracePt t="379399" x="4938713" y="2554288"/>
          <p14:tracePt t="379416" x="4894263" y="2544763"/>
          <p14:tracePt t="379432" x="4884738" y="2536825"/>
          <p14:tracePt t="379449" x="4884738" y="2517775"/>
          <p14:tracePt t="379467" x="4911725" y="2490788"/>
          <p14:tracePt t="379482" x="4973638" y="2473325"/>
          <p14:tracePt t="379498" x="5099050" y="2465388"/>
          <p14:tracePt t="379515" x="5170488" y="2465388"/>
          <p14:tracePt t="379532" x="5357813" y="2465388"/>
          <p14:tracePt t="379549" x="5572125" y="2465388"/>
          <p14:tracePt t="379566" x="5680075" y="2465388"/>
          <p14:tracePt t="379582" x="5875338" y="2465388"/>
          <p14:tracePt t="379600" x="6081713" y="2455863"/>
          <p14:tracePt t="379615" x="6188075" y="2419350"/>
          <p14:tracePt t="379632" x="6375400" y="2357438"/>
          <p14:tracePt t="379649" x="6429375" y="2330450"/>
          <p14:tracePt t="379666" x="6518275" y="2286000"/>
          <p14:tracePt t="379682" x="6608763" y="2251075"/>
          <p14:tracePt t="379699" x="6634163" y="2251075"/>
          <p14:tracePt t="379715" x="6670675" y="2241550"/>
          <p14:tracePt t="379732" x="6670675" y="2232025"/>
          <p14:tracePt t="379774" x="6661150" y="2232025"/>
          <p14:tracePt t="379787" x="6589713" y="2232025"/>
          <p14:tracePt t="379803" x="6500813" y="2232025"/>
          <p14:tracePt t="379819" x="6313488" y="2224088"/>
          <p14:tracePt t="379835" x="6134100" y="2214563"/>
          <p14:tracePt t="379850" x="6045200" y="2214563"/>
          <p14:tracePt t="379866" x="5537200" y="2224088"/>
          <p14:tracePt t="379882" x="5205413" y="2303463"/>
          <p14:tracePt t="379899" x="4187825" y="2465388"/>
          <p14:tracePt t="379917" x="3259138" y="2616200"/>
          <p14:tracePt t="379932" x="2874963" y="2741613"/>
          <p14:tracePt t="379949" x="2276475" y="3089275"/>
          <p14:tracePt t="379966" x="1990725" y="3357563"/>
          <p14:tracePt t="379982" x="1751013" y="3562350"/>
          <p14:tracePt t="379999" x="1670050" y="3633788"/>
          <p14:tracePt t="380015" x="1660525" y="3679825"/>
          <p14:tracePt t="380032" x="1731963" y="3840163"/>
          <p14:tracePt t="380049" x="1803400" y="3848100"/>
          <p14:tracePt t="380234" x="1785938" y="3867150"/>
          <p14:tracePt t="380247" x="1704975" y="3884613"/>
          <p14:tracePt t="380265" x="1438275" y="3884613"/>
          <p14:tracePt t="380282" x="1268413" y="3884613"/>
          <p14:tracePt t="380299" x="901700" y="3884613"/>
          <p14:tracePt t="380316" x="758825" y="3884613"/>
          <p14:tracePt t="380332" x="723900" y="3894138"/>
          <p14:tracePt t="380349" x="687388" y="3894138"/>
          <p14:tracePt t="380366" x="687388" y="3902075"/>
          <p14:tracePt t="380398" x="687388" y="3911600"/>
          <p14:tracePt t="380412" x="687388" y="3929063"/>
          <p14:tracePt t="380428" x="704850" y="3973513"/>
          <p14:tracePt t="380444" x="723900" y="3990975"/>
          <p14:tracePt t="380459" x="758825" y="4054475"/>
          <p14:tracePt t="380474" x="785813" y="4108450"/>
          <p14:tracePt t="380491" x="847725" y="4152900"/>
          <p14:tracePt t="380505" x="893763" y="4160838"/>
          <p14:tracePt t="380521" x="973138" y="4170363"/>
          <p14:tracePt t="380535" x="1017588" y="4170363"/>
          <p14:tracePt t="380551" x="1108075" y="4089400"/>
          <p14:tracePt t="380566" x="1143000" y="4010025"/>
          <p14:tracePt t="380582" x="1214438" y="3857625"/>
          <p14:tracePt t="380599" x="1223963" y="3776663"/>
          <p14:tracePt t="380616" x="1204913" y="3652838"/>
          <p14:tracePt t="380635" x="1152525" y="3536950"/>
          <p14:tracePt t="380650" x="1108075" y="3490913"/>
          <p14:tracePt t="380666" x="1000125" y="3482975"/>
          <p14:tracePt t="380684" x="812800" y="3527425"/>
          <p14:tracePt t="380699" x="723900" y="3608388"/>
          <p14:tracePt t="380716" x="625475" y="3724275"/>
          <p14:tracePt t="380732" x="608013" y="3776663"/>
          <p14:tracePt t="380749" x="608013" y="3919538"/>
          <p14:tracePt t="380766" x="660400" y="4160838"/>
          <p14:tracePt t="380782" x="704850" y="4224338"/>
          <p14:tracePt t="380799" x="803275" y="4295775"/>
          <p14:tracePt t="380817" x="911225" y="4313238"/>
          <p14:tracePt t="380832" x="973138" y="4313238"/>
          <p14:tracePt t="380849" x="1108075" y="4303713"/>
          <p14:tracePt t="380867" x="1187450" y="4286250"/>
          <p14:tracePt t="380882" x="1295400" y="4214813"/>
          <p14:tracePt t="380899" x="1330325" y="4081463"/>
          <p14:tracePt t="380916" x="1330325" y="3990975"/>
          <p14:tracePt t="380932" x="1322388" y="3894138"/>
          <p14:tracePt t="380950" x="1223963" y="3857625"/>
          <p14:tracePt t="380966" x="1152525" y="3848100"/>
          <p14:tracePt t="380982" x="1017588" y="3848100"/>
          <p14:tracePt t="381001" x="866775" y="3894138"/>
          <p14:tracePt t="381016" x="830263" y="3938588"/>
          <p14:tracePt t="381032" x="758825" y="4037013"/>
          <p14:tracePt t="381049" x="741363" y="4108450"/>
          <p14:tracePt t="381066" x="758825" y="4214813"/>
          <p14:tracePt t="381082" x="866775" y="4295775"/>
          <p14:tracePt t="381099" x="946150" y="4322763"/>
          <p14:tracePt t="381116" x="1116013" y="4367213"/>
          <p14:tracePt t="381134" x="1285875" y="4375150"/>
          <p14:tracePt t="381149" x="1339850" y="4375150"/>
          <p14:tracePt t="381166" x="1446213" y="4330700"/>
          <p14:tracePt t="381451" x="1438275" y="4330700"/>
          <p14:tracePt t="381466" x="1419225" y="4295775"/>
          <p14:tracePt t="381482" x="1374775" y="4224338"/>
          <p14:tracePt t="381499" x="1357313" y="4179888"/>
          <p14:tracePt t="381516" x="1357313" y="4152900"/>
          <p14:tracePt t="381533" x="1374775" y="4125913"/>
          <p14:tracePt t="381549" x="1411288" y="4108450"/>
          <p14:tracePt t="381566" x="1509713" y="4108450"/>
          <p14:tracePt t="381585" x="1598613" y="4108450"/>
          <p14:tracePt t="381600" x="1643063" y="4108450"/>
          <p14:tracePt t="381616" x="1670050" y="4108450"/>
          <p14:tracePt t="381891" x="1724025" y="4071938"/>
          <p14:tracePt t="381904" x="1803400" y="4027488"/>
          <p14:tracePt t="381921" x="1955800" y="3929063"/>
          <p14:tracePt t="381935" x="2044700" y="3867150"/>
          <p14:tracePt t="381949" x="2116138" y="3751263"/>
          <p14:tracePt t="381966" x="2224088" y="3482975"/>
          <p14:tracePt t="381983" x="2241550" y="3340100"/>
          <p14:tracePt t="381999" x="2241550" y="3276600"/>
          <p14:tracePt t="382016" x="2232025" y="3133725"/>
          <p14:tracePt t="382034" x="2133600" y="3000375"/>
          <p14:tracePt t="382049" x="2081213" y="2938463"/>
          <p14:tracePt t="382066" x="1982788" y="2813050"/>
          <p14:tracePt t="382083" x="1955800" y="2768600"/>
          <p14:tracePt t="382099" x="1919288" y="2670175"/>
          <p14:tracePt t="382117" x="1919288" y="2660650"/>
          <p14:tracePt t="382402" x="1973263" y="2660650"/>
          <p14:tracePt t="382417" x="2081213" y="2660650"/>
          <p14:tracePt t="382433" x="2330450" y="2714625"/>
          <p14:tracePt t="382449" x="2428875" y="2759075"/>
          <p14:tracePt t="382466" x="2643188" y="2847975"/>
          <p14:tracePt t="382484" x="2759075" y="2884488"/>
          <p14:tracePt t="382499" x="2786063" y="2894013"/>
          <p14:tracePt t="382516" x="2795588" y="2894013"/>
          <p14:tracePt t="382770" x="2786063" y="2901950"/>
          <p14:tracePt t="382784" x="2776538" y="2911475"/>
          <p14:tracePt t="382802" x="2705100" y="2919413"/>
          <p14:tracePt t="382816" x="2608263" y="2919413"/>
          <p14:tracePt t="382833" x="2295525" y="2928938"/>
          <p14:tracePt t="382849" x="2187575" y="2928938"/>
          <p14:tracePt t="382867" x="2054225" y="2884488"/>
          <p14:tracePt t="382884" x="2000250" y="2822575"/>
          <p14:tracePt t="382900" x="2000250" y="2803525"/>
          <p14:tracePt t="382916" x="2000250" y="2776538"/>
          <p14:tracePt t="383271" x="2009775" y="2776538"/>
          <p14:tracePt t="383285" x="2036763" y="2795588"/>
          <p14:tracePt t="383299" x="2098675" y="2830513"/>
          <p14:tracePt t="383316" x="2179638" y="2874963"/>
          <p14:tracePt t="383333" x="2214563" y="2884488"/>
          <p14:tracePt t="383364" x="2214563" y="2894013"/>
          <p14:tracePt t="383383" x="2205038" y="2911475"/>
          <p14:tracePt t="383397" x="2160588" y="2919413"/>
          <p14:tracePt t="383412" x="2116138" y="2928938"/>
          <p14:tracePt t="383430" x="1946275" y="2938463"/>
          <p14:tracePt t="383452" x="1830388" y="2911475"/>
          <p14:tracePt t="383473" x="1822450" y="2911475"/>
          <p14:tracePt t="383493" x="1812925" y="2884488"/>
          <p14:tracePt t="383509" x="1847850" y="2847975"/>
          <p14:tracePt t="383523" x="1911350" y="2830513"/>
          <p14:tracePt t="383539" x="2081213" y="2840038"/>
          <p14:tracePt t="383553" x="2170113" y="2874963"/>
          <p14:tracePt t="383569" x="2330450" y="2946400"/>
          <p14:tracePt t="383585" x="2401888" y="2965450"/>
          <p14:tracePt t="383599" x="2446338" y="2973388"/>
          <p14:tracePt t="383660" x="2446338" y="2982913"/>
          <p14:tracePt t="383680" x="2419350" y="2990850"/>
          <p14:tracePt t="383695" x="2384425" y="3000375"/>
          <p14:tracePt t="383711" x="2295525" y="3000375"/>
          <p14:tracePt t="383725" x="2197100" y="3000375"/>
          <p14:tracePt t="383741" x="1990725" y="2973388"/>
          <p14:tracePt t="383756" x="1919288" y="2965450"/>
          <p14:tracePt t="383772" x="1822450" y="2955925"/>
          <p14:tracePt t="383788" x="1795463" y="2955925"/>
          <p14:tracePt t="383804" x="1768475" y="2955925"/>
          <p14:tracePt t="383844" x="1768475" y="2946400"/>
          <p14:tracePt t="383858" x="1758950" y="2938463"/>
          <p14:tracePt t="383957" x="1751013" y="2946400"/>
          <p14:tracePt t="383977" x="1741488" y="2955925"/>
          <p14:tracePt t="383998" x="1741488" y="2965450"/>
          <p14:tracePt t="384151" x="1741488" y="2973388"/>
          <p14:tracePt t="384171" x="1758950" y="2973388"/>
          <p14:tracePt t="384186" x="1795463" y="2973388"/>
          <p14:tracePt t="384202" x="1911350" y="2990850"/>
          <p14:tracePt t="384217" x="1990725" y="2990850"/>
          <p14:tracePt t="384234" x="2160588" y="3017838"/>
          <p14:tracePt t="384250" x="2214563" y="3027363"/>
          <p14:tracePt t="384267" x="2295525" y="3036888"/>
          <p14:tracePt t="384283" x="2384425" y="3036888"/>
          <p14:tracePt t="384300" x="2482850" y="3036888"/>
          <p14:tracePt t="384317" x="2571750" y="3036888"/>
          <p14:tracePt t="384335" x="2652713" y="3054350"/>
          <p14:tracePt t="384350" x="2697163" y="3062288"/>
          <p14:tracePt t="384366" x="2724150" y="3071813"/>
          <p14:tracePt t="384383" x="2732088" y="3071813"/>
          <p14:tracePt t="384400" x="2741613" y="3071813"/>
          <p14:tracePt t="384417" x="2759075" y="3071813"/>
          <p14:tracePt t="384437" x="2776538" y="3071813"/>
          <p14:tracePt t="384452" x="2786063" y="3071813"/>
          <p14:tracePt t="384470" x="2795588" y="3071813"/>
          <p14:tracePt t="384487" x="2795588" y="3062288"/>
          <p14:tracePt t="384519" x="2803525" y="3062288"/>
          <p14:tracePt t="384533" x="2813050" y="3054350"/>
          <p14:tracePt t="384550" x="2847975" y="3044825"/>
          <p14:tracePt t="384567" x="2874963" y="3036888"/>
          <p14:tracePt t="384583" x="2919413" y="3036888"/>
          <p14:tracePt t="384600" x="2946400" y="3036888"/>
          <p14:tracePt t="384617" x="2955925" y="3036888"/>
          <p14:tracePt t="384969" x="2955925" y="3027363"/>
          <p14:tracePt t="384982" x="2965450" y="3027363"/>
          <p14:tracePt t="385010" x="2965450" y="3017838"/>
          <p14:tracePt t="385025" x="2973388" y="3009900"/>
          <p14:tracePt t="385174" x="2973388" y="3000375"/>
          <p14:tracePt t="385194" x="2973388" y="2990850"/>
          <p14:tracePt t="385276" x="2973388" y="2982913"/>
          <p14:tracePt t="385307" x="2973388" y="2973388"/>
          <p14:tracePt t="385321" x="2965450" y="2965450"/>
          <p14:tracePt t="385337" x="2919413" y="2938463"/>
          <p14:tracePt t="385352" x="2867025" y="2911475"/>
          <p14:tracePt t="385368" x="2714625" y="2847975"/>
          <p14:tracePt t="385383" x="2562225" y="2803525"/>
          <p14:tracePt t="385400" x="2108200" y="2687638"/>
          <p14:tracePt t="385419" x="1536700" y="2554288"/>
          <p14:tracePt t="385434" x="1322388" y="2527300"/>
          <p14:tracePt t="385450" x="973138" y="2517775"/>
          <p14:tracePt t="385467" x="830263" y="2517775"/>
          <p14:tracePt t="385484" x="438150" y="2562225"/>
          <p14:tracePt t="385500" x="187325" y="2589213"/>
          <p14:tracePt t="385517" x="133350" y="2616200"/>
          <p14:tracePt t="385533" x="36513" y="2724150"/>
          <p14:tracePt t="385552" x="0" y="2965450"/>
          <p14:tracePt t="385567" x="0" y="3098800"/>
          <p14:tracePt t="385583" x="17463" y="3251200"/>
          <p14:tracePt t="385600" x="53975" y="3375025"/>
          <p14:tracePt t="385617" x="187325" y="3724275"/>
          <p14:tracePt t="385633" x="312738" y="3840163"/>
          <p14:tracePt t="385650" x="384175" y="3884613"/>
          <p14:tracePt t="385667" x="536575" y="3929063"/>
          <p14:tracePt t="385685" x="679450" y="3929063"/>
          <p14:tracePt t="385700" x="704850" y="3929063"/>
          <p14:tracePt t="385717" x="741363" y="3929063"/>
          <p14:tracePt t="385879" x="750888" y="3929063"/>
          <p14:tracePt t="385893" x="776288" y="3929063"/>
          <p14:tracePt t="385907" x="776288" y="3919538"/>
          <p14:tracePt t="385922" x="785813" y="3919538"/>
          <p14:tracePt t="385936" x="795338" y="3911600"/>
          <p14:tracePt t="386022" x="803275" y="3911600"/>
          <p14:tracePt t="386036" x="812800" y="3911600"/>
          <p14:tracePt t="386053" x="866775" y="3911600"/>
          <p14:tracePt t="386067" x="928688" y="3911600"/>
          <p14:tracePt t="386084" x="1428750" y="3786188"/>
          <p14:tracePt t="386100" x="1785938" y="3705225"/>
          <p14:tracePt t="386117" x="2419350" y="3500438"/>
          <p14:tracePt t="386135" x="2830513" y="3268663"/>
          <p14:tracePt t="386150" x="2911475" y="3170238"/>
          <p14:tracePt t="386349" x="2911475" y="3081338"/>
          <p14:tracePt t="386363" x="2928938" y="2973388"/>
          <p14:tracePt t="386380" x="2965450" y="2847975"/>
          <p14:tracePt t="386394" x="2990850" y="2803525"/>
          <p14:tracePt t="386410" x="3009900" y="2786063"/>
          <p14:tracePt t="386483" x="3017838" y="2786063"/>
          <p14:tracePt t="386497" x="3062288" y="2786063"/>
          <p14:tracePt t="386510" x="3152775" y="2803525"/>
          <p14:tracePt t="386525" x="3465513" y="2830513"/>
          <p14:tracePt t="386540" x="3830638" y="2847975"/>
          <p14:tracePt t="386555" x="4438650" y="2847975"/>
          <p14:tracePt t="386570" x="4732338" y="2847975"/>
          <p14:tracePt t="386584" x="5286375" y="2786063"/>
          <p14:tracePt t="386600" x="5473700" y="2751138"/>
          <p14:tracePt t="386617" x="5759450" y="2705100"/>
          <p14:tracePt t="386634" x="5867400" y="2679700"/>
          <p14:tracePt t="386650" x="6054725" y="2643188"/>
          <p14:tracePt t="386667" x="6188075" y="2616200"/>
          <p14:tracePt t="386684" x="6242050" y="2598738"/>
          <p14:tracePt t="386701" x="6313488" y="2562225"/>
          <p14:tracePt t="386718" x="6348413" y="2544763"/>
          <p14:tracePt t="386734" x="6357938" y="2544763"/>
          <p14:tracePt t="386750" x="6357938" y="2517775"/>
          <p14:tracePt t="386789" x="6340475" y="2490788"/>
          <p14:tracePt t="386803" x="6276975" y="2419350"/>
          <p14:tracePt t="386817" x="6180138" y="2347913"/>
          <p14:tracePt t="386834" x="5741988" y="2179638"/>
          <p14:tracePt t="386850" x="5126038" y="1857375"/>
          <p14:tracePt t="386868" x="4875213" y="1751013"/>
          <p14:tracePt t="386886" x="4527550" y="1581150"/>
          <p14:tracePt t="386902" x="4205288" y="1490663"/>
          <p14:tracePt t="386917" x="3990975" y="1438275"/>
          <p14:tracePt t="386934" x="3527425" y="1357313"/>
          <p14:tracePt t="386951" x="3251200" y="1322388"/>
          <p14:tracePt t="386968" x="2822575" y="1152525"/>
          <p14:tracePt t="386984" x="2598738" y="1098550"/>
          <p14:tracePt t="387001" x="2527300" y="1098550"/>
          <p14:tracePt t="387017" x="2419350" y="1098550"/>
          <p14:tracePt t="387034" x="2268538" y="1169988"/>
          <p14:tracePt t="387051" x="2205038" y="1196975"/>
          <p14:tracePt t="387067" x="2054225" y="1268413"/>
          <p14:tracePt t="387086" x="1866900" y="1347788"/>
          <p14:tracePt t="387101" x="1758950" y="1401763"/>
          <p14:tracePt t="387117" x="1536700" y="1554163"/>
          <p14:tracePt t="387134" x="1393825" y="1697038"/>
          <p14:tracePt t="387150" x="1133475" y="2054225"/>
          <p14:tracePt t="387168" x="965200" y="2197100"/>
          <p14:tracePt t="387184" x="911225" y="2259013"/>
          <p14:tracePt t="387201" x="795338" y="2473325"/>
          <p14:tracePt t="387218" x="714375" y="2732088"/>
          <p14:tracePt t="387234" x="687388" y="2830513"/>
          <p14:tracePt t="387250" x="669925" y="3152775"/>
          <p14:tracePt t="387267" x="669925" y="3259138"/>
          <p14:tracePt t="387284" x="669925" y="3394075"/>
          <p14:tracePt t="387300" x="704850" y="3554413"/>
          <p14:tracePt t="387317" x="731838" y="3608388"/>
          <p14:tracePt t="387334" x="830263" y="3751263"/>
          <p14:tracePt t="387351" x="982663" y="3822700"/>
          <p14:tracePt t="387367" x="1125538" y="3867150"/>
          <p14:tracePt t="387384" x="1339850" y="3938588"/>
          <p14:tracePt t="387400" x="1411288" y="3965575"/>
          <p14:tracePt t="387417" x="1554163" y="4000500"/>
          <p14:tracePt t="387434" x="1633538" y="4027488"/>
          <p14:tracePt t="388540" x="1482725" y="4081463"/>
          <p14:tracePt t="388554" x="1384300" y="4125913"/>
          <p14:tracePt t="388570" x="1133475" y="4259263"/>
          <p14:tracePt t="388584" x="1044575" y="4367213"/>
          <p14:tracePt t="388601" x="893763" y="4510088"/>
          <p14:tracePt t="388618" x="847725" y="4562475"/>
          <p14:tracePt t="388634" x="803275" y="4633913"/>
          <p14:tracePt t="388651" x="768350" y="4679950"/>
          <p14:tracePt t="388668" x="750888" y="4679950"/>
          <p14:tracePt t="388684" x="750888" y="4687888"/>
          <p14:tracePt t="388702" x="741363" y="4687888"/>
          <p14:tracePt t="388718" x="741363" y="4679950"/>
          <p14:tracePt t="388734" x="768350" y="4589463"/>
          <p14:tracePt t="388753" x="795338" y="4518025"/>
          <p14:tracePt t="388767" x="822325" y="4500563"/>
          <p14:tracePt t="388784" x="847725" y="4446588"/>
          <p14:tracePt t="388801" x="893763" y="4394200"/>
          <p14:tracePt t="388818" x="982663" y="4313238"/>
          <p14:tracePt t="388834" x="1152525" y="4251325"/>
          <p14:tracePt t="388851" x="1250950" y="4224338"/>
          <p14:tracePt t="388868" x="1428750" y="4179888"/>
          <p14:tracePt t="388885" x="1527175" y="4116388"/>
          <p14:tracePt t="388901" x="1554163" y="4089400"/>
          <p14:tracePt t="388918" x="1554163" y="4044950"/>
          <p14:tracePt t="388951" x="1482725" y="3983038"/>
          <p14:tracePt t="388968" x="1330325" y="3973513"/>
          <p14:tracePt t="388985" x="1250950" y="3973513"/>
          <p14:tracePt t="389001" x="1071563" y="4027488"/>
          <p14:tracePt t="389019" x="938213" y="4071938"/>
          <p14:tracePt t="389034" x="884238" y="4098925"/>
          <p14:tracePt t="389051" x="839788" y="4133850"/>
          <p14:tracePt t="389070" x="847725" y="4179888"/>
          <p14:tracePt t="389084" x="893763" y="4205288"/>
          <p14:tracePt t="389101" x="1036638" y="4303713"/>
          <p14:tracePt t="389118" x="1133475" y="4322763"/>
          <p14:tracePt t="389134" x="1231900" y="4322763"/>
          <p14:tracePt t="462679" x="1062038" y="4322763"/>
          <p14:tracePt t="462692" x="1009650" y="4313238"/>
          <p14:tracePt t="462708" x="938213" y="4259263"/>
          <p14:tracePt t="462722" x="866775" y="4125913"/>
          <p14:tracePt t="462737" x="776288" y="3938588"/>
          <p14:tracePt t="462754" x="750888" y="3822700"/>
          <p14:tracePt t="462770" x="723900" y="3527425"/>
          <p14:tracePt t="462788" x="696913" y="3419475"/>
          <p14:tracePt t="463005" x="714375" y="3411538"/>
          <p14:tracePt t="463020" x="803275" y="3394075"/>
          <p14:tracePt t="463037" x="1214438" y="3394075"/>
          <p14:tracePt t="463056" x="1697038" y="3446463"/>
          <p14:tracePt t="463071" x="1901825" y="3473450"/>
          <p14:tracePt t="463088" x="2187575" y="3482975"/>
          <p14:tracePt t="463104" x="2295525" y="3473450"/>
          <p14:tracePt t="463121" x="2374900" y="3348038"/>
          <p14:tracePt t="463352" x="2366963" y="3330575"/>
          <p14:tracePt t="463366" x="2339975" y="3295650"/>
          <p14:tracePt t="463383" x="2276475" y="3241675"/>
          <p14:tracePt t="463397" x="2224088" y="3214688"/>
          <p14:tracePt t="463413" x="2133600" y="3125788"/>
          <p14:tracePt t="463428" x="2098675" y="3071813"/>
          <p14:tracePt t="463443" x="2071688" y="3044825"/>
          <p14:tracePt t="463526" x="2081213" y="3036888"/>
          <p14:tracePt t="463541" x="2098675" y="3027363"/>
          <p14:tracePt t="463557" x="2170113" y="3017838"/>
          <p14:tracePt t="463572" x="2214563" y="3017838"/>
          <p14:tracePt t="463588" x="2303463" y="3017838"/>
          <p14:tracePt t="463604" x="2339975" y="3017838"/>
          <p14:tracePt t="463621" x="2401888" y="3017838"/>
          <p14:tracePt t="463640" x="2455863" y="3017838"/>
          <p14:tracePt t="463655" x="2482850" y="3017838"/>
          <p14:tracePt t="463671" x="2517775" y="3017838"/>
          <p14:tracePt t="463688" x="2527300" y="3017838"/>
          <p14:tracePt t="463704" x="2544763" y="3017838"/>
          <p14:tracePt t="463730" x="2544763" y="3027363"/>
          <p14:tracePt t="463745" x="2544763" y="3054350"/>
          <p14:tracePt t="463761" x="2544763" y="3098800"/>
          <p14:tracePt t="463777" x="2554288" y="3133725"/>
          <p14:tracePt t="463793" x="2571750" y="3268663"/>
          <p14:tracePt t="463808" x="2589213" y="3402013"/>
          <p14:tracePt t="463823" x="2598738" y="3616325"/>
          <p14:tracePt t="463839" x="2598738" y="3697288"/>
          <p14:tracePt t="463855" x="2571750" y="3902075"/>
          <p14:tracePt t="463871" x="2554288" y="3983038"/>
          <p14:tracePt t="463888" x="2527300" y="4133850"/>
          <p14:tracePt t="463904" x="2527300" y="4286250"/>
          <p14:tracePt t="463922" x="2527300" y="4340225"/>
          <p14:tracePt t="463937" x="2527300" y="4411663"/>
          <p14:tracePt t="464191" x="2509838" y="4411663"/>
          <p14:tracePt t="464205" x="2482850" y="4411663"/>
          <p14:tracePt t="464222" x="2393950" y="4394200"/>
          <p14:tracePt t="464237" x="2339975" y="4367213"/>
          <p14:tracePt t="464254" x="2205038" y="4268788"/>
          <p14:tracePt t="464273" x="2116138" y="4197350"/>
          <p14:tracePt t="464288" x="2089150" y="4179888"/>
          <p14:tracePt t="464304" x="2054225" y="4133850"/>
          <p14:tracePt t="464337" x="2054225" y="4108450"/>
          <p14:tracePt t="464354" x="2054225" y="4081463"/>
          <p14:tracePt t="464371" x="2071688" y="4027488"/>
          <p14:tracePt t="464388" x="2125663" y="3946525"/>
          <p14:tracePt t="464407" x="2170113" y="3919538"/>
          <p14:tracePt t="464421" x="2187575" y="3946525"/>
          <p14:tracePt t="474383" x="2179638" y="3929063"/>
          <p14:tracePt t="474397" x="2170113" y="3894138"/>
          <p14:tracePt t="474411" x="2133600" y="3776663"/>
          <p14:tracePt t="474426" x="2133600" y="3205163"/>
          <p14:tracePt t="474442" x="2133600" y="2911475"/>
          <p14:tracePt t="474457" x="2133600" y="2428875"/>
          <p14:tracePt t="474474" x="2133600" y="2330450"/>
          <p14:tracePt t="474490" x="2133600" y="2268538"/>
          <p14:tracePt t="474537" x="2143125" y="2268538"/>
          <p14:tracePt t="474557" x="2152650" y="2268538"/>
          <p14:tracePt t="474577" x="2170113" y="2268538"/>
          <p14:tracePt t="474591" x="2197100" y="2251075"/>
          <p14:tracePt t="474608" x="2322513" y="2241550"/>
          <p14:tracePt t="474623" x="2384425" y="2241550"/>
          <p14:tracePt t="474641" x="2527300" y="2241550"/>
          <p14:tracePt t="474657" x="2616200" y="2241550"/>
          <p14:tracePt t="474674" x="2768600" y="2241550"/>
          <p14:tracePt t="474690" x="2830513" y="2241550"/>
          <p14:tracePt t="474707" x="2840038" y="2214563"/>
          <p14:tracePt t="474723" x="2847975" y="2214563"/>
          <p14:tracePt t="474752" x="2847975" y="2224088"/>
          <p14:tracePt t="474766" x="2847975" y="2259013"/>
          <p14:tracePt t="474780" x="2857500" y="2330450"/>
          <p14:tracePt t="474795" x="2857500" y="2544763"/>
          <p14:tracePt t="474810" x="2867025" y="2652713"/>
          <p14:tracePt t="474824" x="2874963" y="2813050"/>
          <p14:tracePt t="474842" x="2867025" y="2938463"/>
          <p14:tracePt t="474857" x="2813050" y="3232150"/>
          <p14:tracePt t="474874" x="2751138" y="3394075"/>
          <p14:tracePt t="474890" x="2741613" y="3429000"/>
          <p14:tracePt t="474907" x="2705100" y="3473450"/>
          <p14:tracePt t="474925" x="2660650" y="3527425"/>
          <p14:tracePt t="475560" x="2652713" y="3527425"/>
          <p14:tracePt t="475573" x="2633663" y="3527425"/>
          <p14:tracePt t="475591" x="2581275" y="3490913"/>
          <p14:tracePt t="475607" x="2517775" y="3411538"/>
          <p14:tracePt t="475624" x="2393950" y="3322638"/>
          <p14:tracePt t="475641" x="2295525" y="3232150"/>
          <p14:tracePt t="475657" x="2259013" y="3205163"/>
          <p14:tracePt t="475674" x="2214563" y="3170238"/>
          <p14:tracePt t="475691" x="2197100" y="3160713"/>
          <p14:tracePt t="475707" x="2187575" y="3160713"/>
          <p14:tracePt t="475724" x="2160588" y="3143250"/>
          <p14:tracePt t="475741" x="2143125" y="3125788"/>
          <p14:tracePt t="475757" x="2108200" y="3036888"/>
          <p14:tracePt t="475774" x="2089150" y="2965450"/>
          <p14:tracePt t="475791" x="2089150" y="2911475"/>
          <p14:tracePt t="475807" x="2089150" y="2813050"/>
          <p14:tracePt t="475825" x="2081213" y="2751138"/>
          <p14:tracePt t="475841" x="2054225" y="2741613"/>
          <p14:tracePt t="475857" x="2044700" y="2732088"/>
          <p14:tracePt t="475877" x="2036763" y="2732088"/>
          <p14:tracePt t="475891" x="2009775" y="2741613"/>
          <p14:tracePt t="475907" x="1965325" y="2795588"/>
          <p14:tracePt t="475924" x="1928813" y="2840038"/>
          <p14:tracePt t="475941" x="1847850" y="2946400"/>
          <p14:tracePt t="475958" x="1785938" y="3062288"/>
          <p14:tracePt t="475974" x="1785938" y="3081338"/>
          <p14:tracePt t="476010" x="1795463" y="3081338"/>
          <p14:tracePt t="476024" x="1822450" y="3081338"/>
          <p14:tracePt t="476040" x="1946275" y="3098800"/>
          <p14:tracePt t="476057" x="2017713" y="3108325"/>
          <p14:tracePt t="476075" x="2197100" y="3116263"/>
          <p14:tracePt t="476092" x="2401888" y="3116263"/>
          <p14:tracePt t="476107" x="2500313" y="3081338"/>
          <p14:tracePt t="476124" x="2670175" y="3017838"/>
          <p14:tracePt t="476142" x="2768600" y="3009900"/>
          <p14:tracePt t="476158" x="2795588" y="3009900"/>
          <p14:tracePt t="476174" x="2803525" y="3009900"/>
          <p14:tracePt t="476191" x="2803525" y="3062288"/>
          <p14:tracePt t="476207" x="2803525" y="3160713"/>
          <p14:tracePt t="476224" x="2803525" y="3375025"/>
          <p14:tracePt t="476241" x="2776538" y="3643313"/>
          <p14:tracePt t="476257" x="2732088" y="3919538"/>
          <p14:tracePt t="476277" x="2679700" y="4116388"/>
          <p14:tracePt t="476290" x="2660650" y="4170363"/>
          <p14:tracePt t="476308" x="2660650" y="4251325"/>
          <p14:tracePt t="476324" x="2660650" y="4259263"/>
          <p14:tracePt t="476552" x="2652713" y="4259263"/>
          <p14:tracePt t="476572" x="2633663" y="4259263"/>
          <p14:tracePt t="476586" x="2616200" y="4268788"/>
          <p14:tracePt t="476602" x="2527300" y="4268788"/>
          <p14:tracePt t="476618" x="2465388" y="4268788"/>
          <p14:tracePt t="476634" x="2322513" y="4268788"/>
          <p14:tracePt t="476650" x="2259013" y="4268788"/>
          <p14:tracePt t="476665" x="2224088" y="4268788"/>
          <p14:tracePt t="476680" x="2214563" y="4268788"/>
          <p14:tracePt t="476736" x="2214563" y="4259263"/>
          <p14:tracePt t="476751" x="2214563" y="4214813"/>
          <p14:tracePt t="476766" x="2214563" y="4037013"/>
          <p14:tracePt t="476780" x="2214563" y="3990975"/>
          <p14:tracePt t="476795" x="2214563" y="3938588"/>
          <p14:tracePt t="476809" x="2214563" y="3724275"/>
          <p14:tracePt t="476824" x="2224088" y="3670300"/>
          <p14:tracePt t="476841" x="2224088" y="3598863"/>
          <p14:tracePt t="476860" x="2224088" y="3527425"/>
          <p14:tracePt t="476874" x="2224088" y="3473450"/>
          <p14:tracePt t="476891" x="2214563" y="3340100"/>
          <p14:tracePt t="476910" x="2214563" y="3303588"/>
          <p14:tracePt t="477207" x="2259013" y="3295650"/>
          <p14:tracePt t="477220" x="2322513" y="3259138"/>
          <p14:tracePt t="477234" x="2411413" y="3224213"/>
          <p14:tracePt t="477250" x="2571750" y="3152775"/>
          <p14:tracePt t="477264" x="2652713" y="3133725"/>
          <p14:tracePt t="477279" x="2724150" y="3125788"/>
          <p14:tracePt t="477293" x="2751138" y="3125788"/>
          <p14:tracePt t="477308" x="2803525" y="3214688"/>
          <p14:tracePt t="477324" x="2847975" y="3322638"/>
          <p14:tracePt t="477341" x="2884488" y="3840163"/>
          <p14:tracePt t="477360" x="2919413" y="4133850"/>
          <p14:tracePt t="477374" x="2919413" y="4232275"/>
          <p14:tracePt t="477391" x="2884488" y="4483100"/>
          <p14:tracePt t="477408" x="2857500" y="4545013"/>
          <p14:tracePt t="477424" x="2795588" y="4625975"/>
          <p14:tracePt t="477441" x="2714625" y="4625975"/>
          <p14:tracePt t="477458" x="2670175" y="4625975"/>
          <p14:tracePt t="477474" x="2562225" y="4545013"/>
          <p14:tracePt t="477492" x="2490788" y="4402138"/>
          <p14:tracePt t="477508" x="2482850" y="4330700"/>
          <p14:tracePt t="477524" x="2465388" y="4276725"/>
          <p14:tracePt t="477558" x="2455863" y="4276725"/>
          <p14:tracePt t="477576" x="2446338" y="4276725"/>
          <p14:tracePt t="477591" x="2428875" y="4276725"/>
          <p14:tracePt t="477608" x="2330450" y="4224338"/>
          <p14:tracePt t="477626" x="2251075" y="4187825"/>
          <p14:tracePt t="477646" x="2224088" y="4170363"/>
          <p14:tracePt t="477662" x="2205038" y="4152900"/>
          <p14:tracePt t="477677" x="2125663" y="4116388"/>
          <p14:tracePt t="477692" x="2071688" y="4098925"/>
          <p14:tracePt t="477708" x="1946275" y="4062413"/>
          <p14:tracePt t="477724" x="1874838" y="4044950"/>
          <p14:tracePt t="477741" x="1795463" y="4027488"/>
          <p14:tracePt t="481830" x="1795463" y="4017963"/>
          <p14:tracePt t="481843" x="1785938" y="4000500"/>
          <p14:tracePt t="481861" x="1776413" y="3929063"/>
          <p14:tracePt t="481875" x="1768475" y="3902075"/>
          <p14:tracePt t="481892" x="1768475" y="3857625"/>
          <p14:tracePt t="481909" x="1768475" y="3840163"/>
          <p14:tracePt t="481926" x="1768475" y="3803650"/>
          <p14:tracePt t="481942" x="1785938" y="3786188"/>
          <p14:tracePt t="481959" x="1803400" y="3776663"/>
          <p14:tracePt t="481975" x="1847850" y="3776663"/>
          <p14:tracePt t="481993" x="1928813" y="3795713"/>
          <p14:tracePt t="482009" x="1965325" y="3813175"/>
          <p14:tracePt t="482025" x="2009775" y="3813175"/>
          <p14:tracePt t="482042" x="2027238" y="3803650"/>
          <p14:tracePt t="482249" x="2009775" y="3768725"/>
          <p14:tracePt t="482265" x="1982788" y="3732213"/>
          <p14:tracePt t="482281" x="1946275" y="3482975"/>
          <p14:tracePt t="482296" x="1938338" y="3402013"/>
          <p14:tracePt t="482311" x="1938338" y="3276600"/>
          <p14:tracePt t="482325" x="1938338" y="3251200"/>
          <p14:tracePt t="482342" x="1965325" y="3205163"/>
          <p14:tracePt t="482360" x="1973263" y="3187700"/>
          <p14:tracePt t="482375" x="2000250" y="3125788"/>
          <p14:tracePt t="482444" x="2000250" y="3116263"/>
          <p14:tracePt t="482458" x="2000250" y="3098800"/>
          <p14:tracePt t="482476" x="1982788" y="3062288"/>
          <p14:tracePt t="482492" x="1982788" y="3044825"/>
          <p14:tracePt t="482509" x="1982788" y="3036888"/>
          <p14:tracePt t="482546" x="2009775" y="3036888"/>
          <p14:tracePt t="482559" x="2044700" y="3036888"/>
          <p14:tracePt t="482577" x="2160588" y="3036888"/>
          <p14:tracePt t="482593" x="2241550" y="3044825"/>
          <p14:tracePt t="482610" x="2411413" y="3071813"/>
          <p14:tracePt t="482627" x="2589213" y="3098800"/>
          <p14:tracePt t="482642" x="2633663" y="3108325"/>
          <p14:tracePt t="482659" x="2687638" y="3108325"/>
          <p14:tracePt t="482676" x="2705100" y="3108325"/>
          <p14:tracePt t="482720" x="2705100" y="3116263"/>
          <p14:tracePt t="482734" x="2705100" y="3170238"/>
          <p14:tracePt t="482748" x="2679700" y="3276600"/>
          <p14:tracePt t="482762" x="2660650" y="3465513"/>
          <p14:tracePt t="482777" x="2660650" y="3589338"/>
          <p14:tracePt t="482792" x="2660650" y="3830638"/>
          <p14:tracePt t="482809" x="2660650" y="3946525"/>
          <p14:tracePt t="482826" x="2660650" y="4187825"/>
          <p14:tracePt t="482842" x="2660650" y="4340225"/>
          <p14:tracePt t="482860" x="2660650" y="4375150"/>
          <p14:tracePt t="482876" x="2660650" y="4438650"/>
          <p14:tracePt t="482894" x="2660650" y="4456113"/>
          <p14:tracePt t="483047" x="2660650" y="4465638"/>
          <p14:tracePt t="483098" x="2652713" y="4473575"/>
          <p14:tracePt t="483112" x="2643188" y="4473575"/>
          <p14:tracePt t="483126" x="2633663" y="4473575"/>
          <p14:tracePt t="483142" x="2581275" y="4473575"/>
          <p14:tracePt t="483159" x="2509838" y="4465638"/>
          <p14:tracePt t="483176" x="2446338" y="4446588"/>
          <p14:tracePt t="483192" x="2322513" y="4411663"/>
          <p14:tracePt t="483211" x="2214563" y="4384675"/>
          <p14:tracePt t="483227" x="2187575" y="4384675"/>
          <p14:tracePt t="483243" x="2160588" y="4375150"/>
          <p14:tracePt t="483259" x="2152650" y="4375150"/>
          <p14:tracePt t="483333" x="2152650" y="4367213"/>
          <p14:tracePt t="483385" x="2143125" y="4357688"/>
          <p14:tracePt t="483398" x="2116138" y="4330700"/>
          <p14:tracePt t="483412" x="2108200" y="4303713"/>
          <p14:tracePt t="483428" x="2081213" y="4179888"/>
          <p14:tracePt t="483443" x="2062163" y="4116388"/>
          <p14:tracePt t="483459" x="2017713" y="3867150"/>
          <p14:tracePt t="483476" x="1965325" y="3438525"/>
          <p14:tracePt t="483493" x="1955800" y="3303588"/>
          <p14:tracePt t="483509" x="1938338" y="2946400"/>
          <p14:tracePt t="483527" x="1938338" y="2867025"/>
          <p14:tracePt t="483543" x="1938338" y="2840038"/>
          <p14:tracePt t="483641" x="1965325" y="2840038"/>
          <p14:tracePt t="483654" x="2017713" y="2830513"/>
          <p14:tracePt t="483668" x="2062163" y="2830513"/>
          <p14:tracePt t="483684" x="2170113" y="2830513"/>
          <p14:tracePt t="483702" x="2259013" y="2822575"/>
          <p14:tracePt t="483717" x="2286000" y="2822575"/>
          <p14:tracePt t="483732" x="2312988" y="2822575"/>
          <p14:tracePt t="483764" x="2322513" y="2822575"/>
          <p14:tracePt t="483780" x="2330450" y="2822575"/>
          <p14:tracePt t="483795" x="2347913" y="2822575"/>
          <p14:tracePt t="483811" x="2357438" y="2840038"/>
          <p14:tracePt t="483827" x="2393950" y="2867025"/>
          <p14:tracePt t="483844" x="2438400" y="2938463"/>
          <p14:tracePt t="483859" x="2465388" y="3044825"/>
          <p14:tracePt t="483877" x="2509838" y="3197225"/>
          <p14:tracePt t="483893" x="2509838" y="3303588"/>
          <p14:tracePt t="483909" x="2509838" y="3527425"/>
          <p14:tracePt t="483927" x="2509838" y="3670300"/>
          <p14:tracePt t="483943" x="2509838" y="3732213"/>
          <p14:tracePt t="483959" x="2509838" y="3840163"/>
          <p14:tracePt t="483976" x="2517775" y="3894138"/>
          <p14:tracePt t="496136" x="2428875" y="3911600"/>
          <p14:tracePt t="496150" x="2411413" y="3911600"/>
          <p14:tracePt t="496165" x="2374900" y="3929063"/>
          <p14:tracePt t="496179" x="2339975" y="3938588"/>
          <p14:tracePt t="496197" x="2205038" y="3956050"/>
          <p14:tracePt t="496213" x="2116138" y="3956050"/>
          <p14:tracePt t="496229" x="2009775" y="3973513"/>
          <p14:tracePt t="496247" x="1919288" y="3973513"/>
          <p14:tracePt t="496262" x="1874838" y="3973513"/>
          <p14:tracePt t="496279" x="1776413" y="3894138"/>
          <p14:tracePt t="496296" x="1731963" y="3884613"/>
          <p14:tracePt t="496313" x="1670050" y="3884613"/>
          <p14:tracePt t="496329" x="1633538" y="3902075"/>
          <p14:tracePt t="496596" x="1660525" y="3902075"/>
          <p14:tracePt t="496610" x="1724025" y="3894138"/>
          <p14:tracePt t="496626" x="1874838" y="3875088"/>
          <p14:tracePt t="496639" x="1955800" y="3875088"/>
          <p14:tracePt t="496654" x="2027238" y="3875088"/>
          <p14:tracePt t="496668" x="2098675" y="3875088"/>
          <p14:tracePt t="496759" x="2089150" y="3875088"/>
          <p14:tracePt t="496773" x="2071688" y="3875088"/>
          <p14:tracePt t="496787" x="2054225" y="3875088"/>
          <p14:tracePt t="496802" x="1973263" y="3848100"/>
          <p14:tracePt t="496816" x="1938338" y="3848100"/>
          <p14:tracePt t="496832" x="1847850" y="3822700"/>
          <p14:tracePt t="496848" x="1822450" y="3813175"/>
          <p14:tracePt t="496863" x="1785938" y="3795713"/>
          <p14:tracePt t="496882" x="1785938" y="3786188"/>
          <p14:tracePt t="496913" x="1785938" y="3776663"/>
          <p14:tracePt t="496926" x="1785938" y="3768725"/>
          <p14:tracePt t="496940" x="1785938" y="3759200"/>
          <p14:tracePt t="496955" x="1785938" y="3741738"/>
          <p14:tracePt t="496973" x="1803400" y="3732213"/>
          <p14:tracePt t="497260" x="1822450" y="3732213"/>
          <p14:tracePt t="497274" x="1847850" y="3732213"/>
          <p14:tracePt t="497288" x="1866900" y="3732213"/>
          <p14:tracePt t="497303" x="1901825" y="3732213"/>
          <p14:tracePt t="497317" x="1919288" y="3732213"/>
          <p14:tracePt t="497332" x="1965325" y="3732213"/>
          <p14:tracePt t="497347" x="1982788" y="3732213"/>
          <p14:tracePt t="497363" x="2017713" y="3732213"/>
          <p14:tracePt t="497379" x="2027238" y="3732213"/>
          <p14:tracePt t="497396" x="2044700" y="3741738"/>
          <p14:tracePt t="497414" x="2054225" y="3741738"/>
          <p14:tracePt t="497434" x="2054225" y="3751263"/>
          <p14:tracePt t="497449" x="2062163" y="3768725"/>
          <p14:tracePt t="497700" x="2071688" y="3768725"/>
          <p14:tracePt t="497714" x="2089150" y="3768725"/>
          <p14:tracePt t="497730" x="2133600" y="3768725"/>
          <p14:tracePt t="497747" x="2160588" y="3786188"/>
          <p14:tracePt t="497763" x="2197100" y="3786188"/>
          <p14:tracePt t="497780" x="2214563" y="3786188"/>
          <p14:tracePt t="497796" x="2241550" y="3786188"/>
          <p14:tracePt t="497813" x="2259013" y="3786188"/>
          <p14:tracePt t="497830" x="2268538" y="3786188"/>
          <p14:tracePt t="497894" x="2276475" y="3786188"/>
          <p14:tracePt t="498232" x="2295525" y="3795713"/>
          <p14:tracePt t="498246" x="2303463" y="3795713"/>
          <p14:tracePt t="498263" x="2330450" y="3795713"/>
          <p14:tracePt t="498280" x="2339975" y="3795713"/>
          <p14:tracePt t="498296" x="2366963" y="3795713"/>
          <p14:tracePt t="498314" x="2401888" y="3795713"/>
          <p14:tracePt t="498330" x="2411413" y="3795713"/>
          <p14:tracePt t="498346" x="2419350" y="3795713"/>
          <p14:tracePt t="498631" x="2401888" y="3795713"/>
          <p14:tracePt t="498644" x="2347913" y="3768725"/>
          <p14:tracePt t="498663" x="2187575" y="3697288"/>
          <p14:tracePt t="498680" x="2108200" y="3670300"/>
          <p14:tracePt t="498697" x="2009775" y="3643313"/>
          <p14:tracePt t="498714" x="1982788" y="3643313"/>
          <p14:tracePt t="498730" x="1973263" y="3643313"/>
          <p14:tracePt t="498753" x="1965325" y="3643313"/>
          <p14:tracePt t="498938" x="1982788" y="3643313"/>
          <p14:tracePt t="498952" x="2009775" y="3643313"/>
          <p14:tracePt t="498968" x="2081213" y="3643313"/>
          <p14:tracePt t="498983" x="2133600" y="3643313"/>
          <p14:tracePt t="498999" x="2214563" y="3643313"/>
          <p14:tracePt t="499013" x="2268538" y="3643313"/>
          <p14:tracePt t="499030" x="2339975" y="3643313"/>
          <p14:tracePt t="499047" x="2374900" y="3643313"/>
          <p14:tracePt t="499063" x="2428875" y="3643313"/>
          <p14:tracePt t="499081" x="2465388" y="3633788"/>
          <p14:tracePt t="499097" x="2482850" y="3633788"/>
          <p14:tracePt t="499113" x="2490788" y="3633788"/>
          <p14:tracePt t="499408" x="2490788" y="3652838"/>
          <p14:tracePt t="499429" x="2490788" y="3660775"/>
          <p14:tracePt t="499443" x="2490788" y="3687763"/>
          <p14:tracePt t="499457" x="2490788" y="3732213"/>
          <p14:tracePt t="499472" x="2490788" y="3840163"/>
          <p14:tracePt t="499486" x="2490788" y="3867150"/>
          <p14:tracePt t="499500" x="2490788" y="3929063"/>
          <p14:tracePt t="499515" x="2490788" y="3956050"/>
          <p14:tracePt t="499530" x="2490788" y="3983038"/>
          <p14:tracePt t="499547" x="2490788" y="4000500"/>
          <p14:tracePt t="499563" x="2490788" y="4027488"/>
          <p14:tracePt t="499580" x="2490788" y="4037013"/>
          <p14:tracePt t="499879" x="2490788" y="4044950"/>
          <p14:tracePt t="499893" x="2490788" y="4062413"/>
          <p14:tracePt t="499909" x="2490788" y="4071938"/>
          <p14:tracePt t="499924" x="2482850" y="4071938"/>
          <p14:tracePt t="499940" x="2455863" y="4089400"/>
          <p14:tracePt t="499972" x="2428875" y="4089400"/>
          <p14:tracePt t="499986" x="2411413" y="4089400"/>
          <p14:tracePt t="500002" x="2374900" y="4089400"/>
          <p14:tracePt t="500016" x="2366963" y="4089400"/>
          <p14:tracePt t="500032" x="2357438" y="4089400"/>
          <p14:tracePt t="500047" x="2347913" y="4089400"/>
          <p14:tracePt t="500094" x="2347913" y="4081463"/>
          <p14:tracePt t="500108" x="2366963" y="4037013"/>
          <p14:tracePt t="500349" x="2366963" y="4017963"/>
          <p14:tracePt t="500363" x="2366963" y="4000500"/>
          <p14:tracePt t="500380" x="2330450" y="3956050"/>
          <p14:tracePt t="500397" x="2303463" y="3929063"/>
          <p14:tracePt t="500414" x="2259013" y="3857625"/>
          <p14:tracePt t="500431" x="2214563" y="3697288"/>
          <p14:tracePt t="500447" x="2197100" y="3670300"/>
          <p14:tracePt t="500464" x="2187575" y="3652838"/>
          <p14:tracePt t="500492" x="2179638" y="3652838"/>
          <p14:tracePt t="500524" x="2160588" y="3652838"/>
          <p14:tracePt t="500537" x="2152650" y="3652838"/>
          <p14:tracePt t="500820" x="2143125" y="3660775"/>
          <p14:tracePt t="500834" x="2133600" y="3670300"/>
          <p14:tracePt t="500851" x="2125663" y="3687763"/>
          <p14:tracePt t="500912" x="2125663" y="3697288"/>
          <p14:tracePt t="500943" x="2108200" y="3705225"/>
          <p14:tracePt t="500957" x="2108200" y="3714750"/>
          <p14:tracePt t="501035" x="2125663" y="3714750"/>
          <p14:tracePt t="501048" x="2143125" y="3714750"/>
          <p14:tracePt t="501065" x="2179638" y="3724275"/>
          <p14:tracePt t="501080" x="2187575" y="3724275"/>
          <p14:tracePt t="501097" x="2224088" y="3724275"/>
          <p14:tracePt t="501114" x="2251075" y="3724275"/>
          <p14:tracePt t="501130" x="2295525" y="3724275"/>
          <p14:tracePt t="501147" x="2339975" y="3724275"/>
          <p14:tracePt t="501164" x="2347913" y="3724275"/>
          <p14:tracePt t="501181" x="2374900" y="3724275"/>
          <p14:tracePt t="501199" x="2401888" y="3724275"/>
          <p14:tracePt t="501214" x="2419350" y="3724275"/>
          <p14:tracePt t="501230" x="2455863" y="3724275"/>
          <p14:tracePt t="501249" x="2500313" y="3724275"/>
          <p14:tracePt t="501434" x="2490788" y="3724275"/>
          <p14:tracePt t="501447" x="2482850" y="3724275"/>
          <p14:tracePt t="501464" x="2446338" y="3751263"/>
          <p14:tracePt t="501481" x="2419350" y="3759200"/>
          <p14:tracePt t="501497" x="2374900" y="3776663"/>
          <p14:tracePt t="501515" x="2312988" y="3776663"/>
          <p14:tracePt t="501532" x="2286000" y="3786188"/>
          <p14:tracePt t="501548" x="2251075" y="3795713"/>
          <p14:tracePt t="501566" x="2232025" y="3795713"/>
          <p14:tracePt t="501581" x="2205038" y="3795713"/>
          <p14:tracePt t="501597" x="2179638" y="3803650"/>
          <p14:tracePt t="501614" x="2160588" y="3803650"/>
          <p14:tracePt t="501631" x="2125663" y="3803650"/>
          <p14:tracePt t="501648" x="2098675" y="3803650"/>
          <p14:tracePt t="501664" x="2089150" y="3803650"/>
          <p14:tracePt t="501760" x="2098675" y="3803650"/>
          <p14:tracePt t="501777" x="2116138" y="3803650"/>
          <p14:tracePt t="501791" x="2179638" y="3822700"/>
          <p14:tracePt t="501806" x="2205038" y="3857625"/>
          <p14:tracePt t="501821" x="2286000" y="3894138"/>
          <p14:tracePt t="501836" x="2312988" y="3902075"/>
          <p14:tracePt t="501853" x="2322513" y="3911600"/>
          <p14:tracePt t="501964" x="2322513" y="3919538"/>
          <p14:tracePt t="501978" x="2322513" y="3929063"/>
          <p14:tracePt t="501991" x="2312988" y="3946525"/>
          <p14:tracePt t="502006" x="2303463" y="3956050"/>
          <p14:tracePt t="502021" x="2303463" y="3973513"/>
          <p14:tracePt t="502037" x="2295525" y="3990975"/>
          <p14:tracePt t="502050" x="2286000" y="4000500"/>
          <p14:tracePt t="502068" x="2286000" y="4017963"/>
          <p14:tracePt t="502083" x="2295525" y="4044950"/>
          <p14:tracePt t="601877" x="1544638" y="4000500"/>
          <p14:tracePt t="601891" x="1268413" y="3956050"/>
          <p14:tracePt t="601908" x="500063" y="3795713"/>
          <p14:tracePt t="601926" x="0" y="3633788"/>
          <p14:tracePt t="601943" x="0" y="3554413"/>
          <p14:tracePt t="601958" x="0" y="3375025"/>
          <p14:tracePt t="601973" x="0" y="3313113"/>
          <p14:tracePt t="602263" x="107950" y="3295650"/>
          <p14:tracePt t="602277" x="285750" y="3295650"/>
          <p14:tracePt t="602291" x="446088" y="3313113"/>
          <p14:tracePt t="602307" x="704850" y="3375025"/>
          <p14:tracePt t="602324" x="822325" y="3394075"/>
          <p14:tracePt t="602357" x="822325" y="3402013"/>
          <p14:tracePt t="602672" x="830263" y="3402013"/>
          <p14:tracePt t="602686" x="857250" y="3402013"/>
          <p14:tracePt t="602700" x="919163" y="3402013"/>
          <p14:tracePt t="602714" x="1231900" y="3348038"/>
          <p14:tracePt t="602728" x="1438275" y="3322638"/>
          <p14:tracePt t="602745" x="2098675" y="3286125"/>
          <p14:tracePt t="602759" x="2544763" y="3251200"/>
          <p14:tracePt t="602774" x="3482975" y="3170238"/>
          <p14:tracePt t="602791" x="3902075" y="3116263"/>
          <p14:tracePt t="602807" x="4813300" y="3036888"/>
          <p14:tracePt t="602826" x="5562600" y="2955925"/>
          <p14:tracePt t="602841" x="5830888" y="2955925"/>
          <p14:tracePt t="602858" x="6099175" y="2955925"/>
          <p14:tracePt t="602876" x="6197600" y="2946400"/>
          <p14:tracePt t="602891" x="6251575" y="2946400"/>
          <p14:tracePt t="602907" x="6330950" y="2938463"/>
          <p14:tracePt t="603163" x="6348413" y="2901950"/>
          <p14:tracePt t="603177" x="6375400" y="2857500"/>
          <p14:tracePt t="603191" x="6429375" y="2751138"/>
          <p14:tracePt t="603207" x="6608763" y="2339975"/>
          <p14:tracePt t="603225" x="6688138" y="2098675"/>
          <p14:tracePt t="603241" x="6697663" y="2017713"/>
          <p14:tracePt t="603257" x="6697663" y="1965325"/>
          <p14:tracePt t="603277" x="6697663" y="1973263"/>
          <p14:tracePt t="603307" x="6697663" y="1990725"/>
          <p14:tracePt t="603321" x="6688138" y="2044700"/>
          <p14:tracePt t="603338" x="6643688" y="2143125"/>
          <p14:tracePt t="603352" x="6634163" y="2197100"/>
          <p14:tracePt t="603368" x="6626225" y="2581275"/>
          <p14:tracePt t="603384" x="6643688" y="2724150"/>
          <p14:tracePt t="603400" x="6697663" y="3089275"/>
          <p14:tracePt t="603415" x="6724650" y="3384550"/>
          <p14:tracePt t="603430" x="6732588" y="3679825"/>
          <p14:tracePt t="603445" x="6732588" y="3848100"/>
          <p14:tracePt t="603461" x="6688138" y="4214813"/>
          <p14:tracePt t="603477" x="6643688" y="4384675"/>
          <p14:tracePt t="603492" x="6608763" y="4572000"/>
          <p14:tracePt t="603507" x="6599238" y="4643438"/>
          <p14:tracePt t="603524" x="6572250" y="4751388"/>
          <p14:tracePt t="603542" x="6554788" y="4867275"/>
          <p14:tracePt t="603557" x="6545263" y="4919663"/>
          <p14:tracePt t="603574" x="6537325" y="5000625"/>
          <p14:tracePt t="603591" x="6537325" y="5018088"/>
          <p14:tracePt t="603608" x="6537325" y="5027613"/>
          <p14:tracePt t="603625" x="6537325" y="5037138"/>
          <p14:tracePt t="603860" x="6537325" y="5045075"/>
          <p14:tracePt t="603880" x="6527800" y="5054600"/>
          <p14:tracePt t="603893" x="6518275" y="5062538"/>
          <p14:tracePt t="603908" x="6500813" y="5081588"/>
          <p14:tracePt t="603924" x="6438900" y="5089525"/>
          <p14:tracePt t="603941" x="6303963" y="5108575"/>
          <p14:tracePt t="603958" x="6224588" y="5126038"/>
          <p14:tracePt t="603974" x="5983288" y="5143500"/>
          <p14:tracePt t="603993" x="5572125" y="5153025"/>
          <p14:tracePt t="604008" x="5348288" y="5153025"/>
          <p14:tracePt t="604024" x="4973638" y="5153025"/>
          <p14:tracePt t="604041" x="4867275" y="5153025"/>
          <p14:tracePt t="604058" x="4652963" y="5126038"/>
          <p14:tracePt t="604074" x="4491038" y="5099050"/>
          <p14:tracePt t="604091" x="4419600" y="5062538"/>
          <p14:tracePt t="604351" x="4510088" y="5054600"/>
          <p14:tracePt t="604364" x="4625975" y="5045075"/>
          <p14:tracePt t="604382" x="5116513" y="5045075"/>
          <p14:tracePt t="604397" x="5330825" y="5081588"/>
          <p14:tracePt t="604413" x="5759450" y="5187950"/>
          <p14:tracePt t="604429" x="5867400" y="5205413"/>
          <p14:tracePt t="604443" x="6062663" y="5224463"/>
          <p14:tracePt t="604458" x="6153150" y="5241925"/>
          <p14:tracePt t="604474" x="6269038" y="5241925"/>
          <p14:tracePt t="604491" x="6286500" y="5241925"/>
          <p14:tracePt t="604546" x="6286500" y="5197475"/>
          <p14:tracePt t="604559" x="6286500" y="5099050"/>
          <p14:tracePt t="604576" x="6286500" y="4751388"/>
          <p14:tracePt t="604591" x="6276975" y="4456113"/>
          <p14:tracePt t="604608" x="6276975" y="4197350"/>
          <p14:tracePt t="604627" x="6276975" y="3884613"/>
          <p14:tracePt t="604641" x="6296025" y="3776663"/>
          <p14:tracePt t="604658" x="6384925" y="3598863"/>
          <p14:tracePt t="604674" x="6419850" y="3517900"/>
          <p14:tracePt t="604691" x="6438900" y="3500438"/>
          <p14:tracePt t="605366" x="6045200" y="3303588"/>
          <p14:tracePt t="605381" x="5840413" y="3224213"/>
          <p14:tracePt t="605397" x="5446713" y="3044825"/>
          <p14:tracePt t="605411" x="5313363" y="3027363"/>
          <p14:tracePt t="605425" x="5099050" y="3036888"/>
          <p14:tracePt t="606223" x="5000625" y="3000375"/>
          <p14:tracePt t="606237" x="4902200" y="2938463"/>
          <p14:tracePt t="606253" x="4572000" y="2768600"/>
          <p14:tracePt t="606268" x="4384675" y="2670175"/>
          <p14:tracePt t="606284" x="4214813" y="2517775"/>
          <p14:tracePt t="606298" x="4152900" y="2465388"/>
          <p14:tracePt t="606315" x="4054475" y="2419350"/>
          <p14:tracePt t="606329" x="4044950" y="2411413"/>
          <p14:tracePt t="607147" x="4241800" y="2330450"/>
          <p14:tracePt t="607160" x="4384675" y="2276475"/>
          <p14:tracePt t="607175" x="4867275" y="2133600"/>
          <p14:tracePt t="607192" x="5081588" y="2081213"/>
          <p14:tracePt t="607208" x="5581650" y="2062163"/>
          <p14:tracePt t="607225" x="5857875" y="2062163"/>
          <p14:tracePt t="607242" x="6000750" y="2062163"/>
          <p14:tracePt t="607259" x="6170613" y="2089150"/>
          <p14:tracePt t="607277" x="6215063" y="2089150"/>
          <p14:tracePt t="607309" x="6215063" y="2179638"/>
          <p14:tracePt t="607325" x="6215063" y="2259013"/>
          <p14:tracePt t="607342" x="6242050" y="2500313"/>
          <p14:tracePt t="607358" x="6251575" y="2822575"/>
          <p14:tracePt t="607375" x="6259513" y="3000375"/>
          <p14:tracePt t="607393" x="6259513" y="3455988"/>
          <p14:tracePt t="607409" x="6259513" y="3990975"/>
          <p14:tracePt t="607425" x="6259513" y="4330700"/>
          <p14:tracePt t="607442" x="6232525" y="4786313"/>
          <p14:tracePt t="607459" x="6170613" y="4965700"/>
          <p14:tracePt t="607759" x="5991225" y="4983163"/>
          <p14:tracePt t="607774" x="5599113" y="4983163"/>
          <p14:tracePt t="607792" x="4537075" y="4973638"/>
          <p14:tracePt t="607809" x="4054475" y="4973638"/>
          <p14:tracePt t="610776" x="4098925" y="4884738"/>
          <p14:tracePt t="610789" x="4214813" y="4660900"/>
          <p14:tracePt t="610804" x="4340225" y="4527550"/>
          <p14:tracePt t="610819" x="4572000" y="4348163"/>
          <p14:tracePt t="610834" x="4660900" y="4295775"/>
          <p14:tracePt t="610848" x="4795838" y="4125913"/>
          <p14:tracePt t="610863" x="4848225" y="4081463"/>
          <p14:tracePt t="610879" x="4938713" y="4017963"/>
          <p14:tracePt t="610894" x="4956175" y="4000500"/>
          <p14:tracePt t="610909" x="4973638" y="3965575"/>
          <p14:tracePt t="612465" x="4919663" y="3965575"/>
          <p14:tracePt t="612479" x="4840288" y="3938588"/>
          <p14:tracePt t="612495" x="4473575" y="3830638"/>
          <p14:tracePt t="612510" x="4232275" y="3714750"/>
          <p14:tracePt t="612527" x="3795713" y="3367088"/>
          <p14:tracePt t="612546" x="3571875" y="3232150"/>
          <p14:tracePt t="612560" x="3500438" y="3160713"/>
          <p14:tracePt t="612577" x="3438525" y="3044825"/>
          <p14:tracePt t="976805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19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50800"/>
      </p:ext>
    </p:extLst>
  </p:cSld>
  <p:clrMapOvr>
    <a:masterClrMapping/>
  </p:clrMapOvr>
  <p:transition advTm="2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These </a:t>
            </a:r>
            <a:r>
              <a:rPr lang="en-US" dirty="0"/>
              <a:t>slides contain material developed and copyright by</a:t>
            </a:r>
            <a:r>
              <a:rPr lang="en-US" dirty="0" smtClean="0"/>
              <a:t>:</a:t>
            </a:r>
            <a:endParaRPr lang="en-US" dirty="0" smtClean="0">
              <a:solidFill>
                <a:schemeClr val="tx2"/>
              </a:solidFill>
              <a:latin typeface="Neo Sans Inte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Lihu Rappoport (MAMAS/Intel), </a:t>
            </a:r>
            <a:r>
              <a:rPr lang="en-US" dirty="0" smtClean="0">
                <a:solidFill>
                  <a:schemeClr val="tx2"/>
                </a:solidFill>
                <a:hlinkClick r:id="rId4"/>
              </a:rPr>
              <a:t>234267</a:t>
            </a:r>
            <a:r>
              <a:rPr lang="en-US" dirty="0"/>
              <a:t>,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  <a:hlinkClick r:id="rId5"/>
              </a:rPr>
              <a:t>L2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74712"/>
      </p:ext>
    </p:extLst>
  </p:cSld>
  <p:clrMapOvr>
    <a:masterClrMapping/>
  </p:clrMapOvr>
  <p:transition advTm="53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19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Refresher: Pipelined vs. Non-Pipelined MIPS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055688" y="152400"/>
            <a:ext cx="703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/>
            <a:endParaRPr lang="en-US" sz="3600" b="1" dirty="0">
              <a:solidFill>
                <a:srgbClr val="114FFB"/>
              </a:solidFill>
              <a:latin typeface="Neo Sans Inte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56710" y="886747"/>
            <a:ext cx="8192562" cy="5406173"/>
            <a:chOff x="356334" y="856762"/>
            <a:chExt cx="9608484" cy="6340523"/>
          </a:xfrm>
        </p:grpSpPr>
        <p:sp>
          <p:nvSpPr>
            <p:cNvPr id="217" name="Rectangle 216"/>
            <p:cNvSpPr/>
            <p:nvPr/>
          </p:nvSpPr>
          <p:spPr bwMode="auto">
            <a:xfrm>
              <a:off x="1557163" y="1836495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2260074" y="1836495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637696" y="1836495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3340607" y="1836495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M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043519" y="1836495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W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714701" y="1933596"/>
              <a:ext cx="689972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</a:t>
              </a:r>
              <a:endParaRPr lang="ru-RU" dirty="0" smtClean="0">
                <a:latin typeface="+mj-lt"/>
              </a:endParaRPr>
            </a:p>
          </p:txBody>
        </p:sp>
        <p:grpSp>
          <p:nvGrpSpPr>
            <p:cNvPr id="223" name="Group 222"/>
            <p:cNvGrpSpPr/>
            <p:nvPr/>
          </p:nvGrpSpPr>
          <p:grpSpPr>
            <a:xfrm>
              <a:off x="4422954" y="2467115"/>
              <a:ext cx="2865791" cy="627363"/>
              <a:chOff x="1557162" y="2070884"/>
              <a:chExt cx="2865791" cy="627363"/>
            </a:xfrm>
          </p:grpSpPr>
          <p:sp>
            <p:nvSpPr>
              <p:cNvPr id="224" name="Rectangle 223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 bwMode="auto">
              <a:xfrm>
                <a:off x="4043518" y="207088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372277" y="2564214"/>
              <a:ext cx="1032397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+ 4</a:t>
              </a:r>
              <a:endParaRPr lang="ru-RU" dirty="0" smtClean="0">
                <a:latin typeface="+mj-lt"/>
              </a:endParaRPr>
            </a:p>
          </p:txBody>
        </p:sp>
        <p:grpSp>
          <p:nvGrpSpPr>
            <p:cNvPr id="230" name="Group 229"/>
            <p:cNvGrpSpPr/>
            <p:nvPr/>
          </p:nvGrpSpPr>
          <p:grpSpPr>
            <a:xfrm>
              <a:off x="7288745" y="3094478"/>
              <a:ext cx="2490605" cy="627363"/>
              <a:chOff x="1557162" y="2070884"/>
              <a:chExt cx="2490605" cy="627363"/>
            </a:xfrm>
          </p:grpSpPr>
          <p:sp>
            <p:nvSpPr>
              <p:cNvPr id="231" name="Rectangle 230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35" name="Rectangle 234"/>
            <p:cNvSpPr/>
            <p:nvPr/>
          </p:nvSpPr>
          <p:spPr bwMode="auto">
            <a:xfrm>
              <a:off x="8482859" y="2980852"/>
              <a:ext cx="1481959" cy="9153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3000">
                  <a:srgbClr val="FFFFFF"/>
                </a:gs>
                <a:gs pos="17000">
                  <a:schemeClr val="bg1">
                    <a:alpha val="55000"/>
                  </a:schemeClr>
                </a:gs>
              </a:gsLst>
              <a:lin ang="0" scaled="1"/>
              <a:tileRect/>
            </a:gra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72277" y="3221932"/>
              <a:ext cx="1032397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+ 8</a:t>
              </a:r>
              <a:endParaRPr lang="ru-RU" dirty="0" smtClean="0">
                <a:latin typeface="+mj-lt"/>
              </a:endParaRPr>
            </a:p>
          </p:txBody>
        </p:sp>
        <p:cxnSp>
          <p:nvCxnSpPr>
            <p:cNvPr id="237" name="Straight Arrow Connector 236"/>
            <p:cNvCxnSpPr/>
            <p:nvPr/>
          </p:nvCxnSpPr>
          <p:spPr bwMode="auto">
            <a:xfrm>
              <a:off x="1557163" y="1836495"/>
              <a:ext cx="0" cy="2059682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238" name="Straight Arrow Connector 237"/>
            <p:cNvCxnSpPr/>
            <p:nvPr/>
          </p:nvCxnSpPr>
          <p:spPr bwMode="auto">
            <a:xfrm>
              <a:off x="1557163" y="1848218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239" name="TextBox 238"/>
            <p:cNvSpPr txBox="1"/>
            <p:nvPr/>
          </p:nvSpPr>
          <p:spPr>
            <a:xfrm rot="16200000">
              <a:off x="1078042" y="3036907"/>
              <a:ext cx="1364465" cy="39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instructions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8253193" y="1458566"/>
              <a:ext cx="664034" cy="39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time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241" name="Freeform 240"/>
            <p:cNvSpPr/>
            <p:nvPr/>
          </p:nvSpPr>
          <p:spPr bwMode="auto">
            <a:xfrm>
              <a:off x="1555531" y="1017949"/>
              <a:ext cx="6579476" cy="459266"/>
            </a:xfrm>
            <a:custGeom>
              <a:avLst/>
              <a:gdLst>
                <a:gd name="connsiteX0" fmla="*/ 0 w 6579476"/>
                <a:gd name="connsiteY0" fmla="*/ 536028 h 557048"/>
                <a:gd name="connsiteX1" fmla="*/ 1418897 w 6579476"/>
                <a:gd name="connsiteY1" fmla="*/ 536028 h 557048"/>
                <a:gd name="connsiteX2" fmla="*/ 1418897 w 6579476"/>
                <a:gd name="connsiteY2" fmla="*/ 0 h 557048"/>
                <a:gd name="connsiteX3" fmla="*/ 2858814 w 6579476"/>
                <a:gd name="connsiteY3" fmla="*/ 0 h 557048"/>
                <a:gd name="connsiteX4" fmla="*/ 2858814 w 6579476"/>
                <a:gd name="connsiteY4" fmla="*/ 557048 h 557048"/>
                <a:gd name="connsiteX5" fmla="*/ 4309241 w 6579476"/>
                <a:gd name="connsiteY5" fmla="*/ 557048 h 557048"/>
                <a:gd name="connsiteX6" fmla="*/ 4309241 w 6579476"/>
                <a:gd name="connsiteY6" fmla="*/ 10510 h 557048"/>
                <a:gd name="connsiteX7" fmla="*/ 5759669 w 6579476"/>
                <a:gd name="connsiteY7" fmla="*/ 10510 h 557048"/>
                <a:gd name="connsiteX8" fmla="*/ 5759669 w 6579476"/>
                <a:gd name="connsiteY8" fmla="*/ 557048 h 557048"/>
                <a:gd name="connsiteX9" fmla="*/ 6568966 w 6579476"/>
                <a:gd name="connsiteY9" fmla="*/ 557048 h 557048"/>
                <a:gd name="connsiteX10" fmla="*/ 6568966 w 6579476"/>
                <a:gd name="connsiteY10" fmla="*/ 546538 h 557048"/>
                <a:gd name="connsiteX11" fmla="*/ 6579476 w 6579476"/>
                <a:gd name="connsiteY11" fmla="*/ 546538 h 5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9476" h="557048">
                  <a:moveTo>
                    <a:pt x="0" y="536028"/>
                  </a:moveTo>
                  <a:lnTo>
                    <a:pt x="1418897" y="536028"/>
                  </a:lnTo>
                  <a:lnTo>
                    <a:pt x="1418897" y="0"/>
                  </a:lnTo>
                  <a:lnTo>
                    <a:pt x="2858814" y="0"/>
                  </a:lnTo>
                  <a:lnTo>
                    <a:pt x="2858814" y="557048"/>
                  </a:lnTo>
                  <a:lnTo>
                    <a:pt x="4309241" y="557048"/>
                  </a:lnTo>
                  <a:lnTo>
                    <a:pt x="4309241" y="10510"/>
                  </a:lnTo>
                  <a:lnTo>
                    <a:pt x="5759669" y="10510"/>
                  </a:lnTo>
                  <a:lnTo>
                    <a:pt x="5759669" y="557048"/>
                  </a:lnTo>
                  <a:lnTo>
                    <a:pt x="6568966" y="557048"/>
                  </a:lnTo>
                  <a:lnTo>
                    <a:pt x="6568966" y="546538"/>
                  </a:lnTo>
                  <a:lnTo>
                    <a:pt x="6579476" y="5465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ru-RU" sz="1600">
                <a:latin typeface="+mj-lt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68057" y="856762"/>
              <a:ext cx="1272117" cy="685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+mj-lt"/>
                </a:rPr>
                <a:t>Sync signal</a:t>
              </a:r>
            </a:p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+mj-lt"/>
                </a:rPr>
                <a:t>(clocks) </a:t>
              </a:r>
              <a:endParaRPr lang="ru-RU" sz="1600" dirty="0" smtClean="0">
                <a:solidFill>
                  <a:srgbClr val="C00000"/>
                </a:solidFill>
                <a:latin typeface="+mj-lt"/>
              </a:endParaRPr>
            </a:p>
          </p:txBody>
        </p:sp>
        <p:grpSp>
          <p:nvGrpSpPr>
            <p:cNvPr id="243" name="Group 242"/>
            <p:cNvGrpSpPr/>
            <p:nvPr/>
          </p:nvGrpSpPr>
          <p:grpSpPr>
            <a:xfrm>
              <a:off x="2711901" y="1493779"/>
              <a:ext cx="558750" cy="397066"/>
              <a:chOff x="5265941" y="3647495"/>
              <a:chExt cx="558750" cy="397066"/>
            </a:xfrm>
          </p:grpSpPr>
          <p:sp>
            <p:nvSpPr>
              <p:cNvPr id="244" name="Oval 243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45" name="TextBox 244"/>
              <p:cNvSpPr txBox="1"/>
              <p:nvPr/>
            </p:nvSpPr>
            <p:spPr>
              <a:xfrm>
                <a:off x="5265941" y="3647495"/>
                <a:ext cx="558750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4ns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4149157" y="1496119"/>
              <a:ext cx="558751" cy="397066"/>
              <a:chOff x="5265940" y="3647495"/>
              <a:chExt cx="558751" cy="397066"/>
            </a:xfrm>
          </p:grpSpPr>
          <p:sp>
            <p:nvSpPr>
              <p:cNvPr id="247" name="Oval 246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5265940" y="3647495"/>
                <a:ext cx="558751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</a:rPr>
                  <a:t>8</a:t>
                </a:r>
                <a:r>
                  <a:rPr lang="en-US" sz="1600" dirty="0" smtClean="0">
                    <a:latin typeface="+mj-lt"/>
                  </a:rPr>
                  <a:t>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>
              <a:off x="5525791" y="1483009"/>
              <a:ext cx="680955" cy="397066"/>
              <a:chOff x="5204837" y="3647495"/>
              <a:chExt cx="680955" cy="397066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12ns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52" name="Group 251"/>
            <p:cNvGrpSpPr/>
            <p:nvPr/>
          </p:nvGrpSpPr>
          <p:grpSpPr>
            <a:xfrm>
              <a:off x="6974843" y="1487463"/>
              <a:ext cx="680955" cy="397066"/>
              <a:chOff x="5204837" y="3647495"/>
              <a:chExt cx="680955" cy="397066"/>
            </a:xfrm>
          </p:grpSpPr>
          <p:sp>
            <p:nvSpPr>
              <p:cNvPr id="253" name="Oval 252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16ns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1552942" y="5146908"/>
              <a:ext cx="3546932" cy="627363"/>
              <a:chOff x="1552942" y="2224644"/>
              <a:chExt cx="3546932" cy="627363"/>
            </a:xfrm>
          </p:grpSpPr>
          <p:sp>
            <p:nvSpPr>
              <p:cNvPr id="256" name="TextBox 255"/>
              <p:cNvSpPr txBox="1"/>
              <p:nvPr/>
            </p:nvSpPr>
            <p:spPr>
              <a:xfrm rot="16200000">
                <a:off x="2538791" y="237913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 bwMode="auto">
              <a:xfrm>
                <a:off x="2255853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 rot="16200000">
                <a:off x="4671298" y="237887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</p:grpSp>
        <p:sp>
          <p:nvSpPr>
            <p:cNvPr id="263" name="TextBox 262"/>
            <p:cNvSpPr txBox="1"/>
            <p:nvPr/>
          </p:nvSpPr>
          <p:spPr>
            <a:xfrm>
              <a:off x="714701" y="5226254"/>
              <a:ext cx="689972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</a:t>
              </a:r>
              <a:endParaRPr lang="ru-RU" dirty="0" smtClean="0">
                <a:latin typeface="+mj-lt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72277" y="5856874"/>
              <a:ext cx="1032397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+ 4</a:t>
              </a:r>
              <a:endParaRPr lang="ru-RU" dirty="0" smtClean="0">
                <a:latin typeface="+mj-lt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372277" y="6514591"/>
              <a:ext cx="1032397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+ 8</a:t>
              </a:r>
              <a:endParaRPr lang="ru-RU" dirty="0" smtClean="0">
                <a:latin typeface="+mj-lt"/>
              </a:endParaRPr>
            </a:p>
          </p:txBody>
        </p:sp>
        <p:grpSp>
          <p:nvGrpSpPr>
            <p:cNvPr id="266" name="Group 265"/>
            <p:cNvGrpSpPr/>
            <p:nvPr/>
          </p:nvGrpSpPr>
          <p:grpSpPr>
            <a:xfrm>
              <a:off x="2260925" y="5773870"/>
              <a:ext cx="3546932" cy="627363"/>
              <a:chOff x="1552942" y="2224644"/>
              <a:chExt cx="3546932" cy="627363"/>
            </a:xfrm>
          </p:grpSpPr>
          <p:sp>
            <p:nvSpPr>
              <p:cNvPr id="267" name="TextBox 266"/>
              <p:cNvSpPr txBox="1"/>
              <p:nvPr/>
            </p:nvSpPr>
            <p:spPr>
              <a:xfrm rot="16200000">
                <a:off x="2538791" y="237913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261604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 rot="16200000">
                <a:off x="4671298" y="237887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2970241" y="6404115"/>
              <a:ext cx="3546932" cy="627363"/>
              <a:chOff x="1552942" y="2224644"/>
              <a:chExt cx="3546932" cy="627363"/>
            </a:xfrm>
          </p:grpSpPr>
          <p:sp>
            <p:nvSpPr>
              <p:cNvPr id="275" name="TextBox 274"/>
              <p:cNvSpPr txBox="1"/>
              <p:nvPr/>
            </p:nvSpPr>
            <p:spPr>
              <a:xfrm rot="16200000">
                <a:off x="2538791" y="237913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2261604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 rot="16200000">
                <a:off x="4671298" y="237887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 bwMode="auto">
            <a:xfrm>
              <a:off x="1545440" y="4969773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283" name="TextBox 282"/>
            <p:cNvSpPr txBox="1"/>
            <p:nvPr/>
          </p:nvSpPr>
          <p:spPr>
            <a:xfrm>
              <a:off x="8241470" y="4580120"/>
              <a:ext cx="664034" cy="39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time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56334" y="4039277"/>
              <a:ext cx="1272117" cy="685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+mj-lt"/>
                </a:rPr>
                <a:t>Sync signal</a:t>
              </a:r>
            </a:p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+mj-lt"/>
                </a:rPr>
                <a:t>(clocks) </a:t>
              </a:r>
              <a:endParaRPr lang="ru-RU" sz="1600" dirty="0" smtClean="0">
                <a:solidFill>
                  <a:srgbClr val="C00000"/>
                </a:solidFill>
                <a:latin typeface="+mj-lt"/>
              </a:endParaRP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2700178" y="4615334"/>
              <a:ext cx="558750" cy="397066"/>
              <a:chOff x="5265941" y="3647495"/>
              <a:chExt cx="558750" cy="397066"/>
            </a:xfrm>
          </p:grpSpPr>
          <p:sp>
            <p:nvSpPr>
              <p:cNvPr id="286" name="Oval 285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5265941" y="3647495"/>
                <a:ext cx="558750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4ns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4125711" y="4617674"/>
              <a:ext cx="558751" cy="397066"/>
              <a:chOff x="5265940" y="3647495"/>
              <a:chExt cx="558751" cy="397066"/>
            </a:xfrm>
          </p:grpSpPr>
          <p:sp>
            <p:nvSpPr>
              <p:cNvPr id="289" name="Oval 288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5265940" y="3647495"/>
                <a:ext cx="558751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</a:rPr>
                  <a:t>8</a:t>
                </a:r>
                <a:r>
                  <a:rPr lang="en-US" sz="1600" dirty="0" smtClean="0">
                    <a:latin typeface="+mj-lt"/>
                  </a:rPr>
                  <a:t>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5490622" y="4604564"/>
              <a:ext cx="680955" cy="397066"/>
              <a:chOff x="5204837" y="3647495"/>
              <a:chExt cx="680955" cy="397066"/>
            </a:xfrm>
          </p:grpSpPr>
          <p:sp>
            <p:nvSpPr>
              <p:cNvPr id="292" name="Oval 291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12ns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94" name="Group 293"/>
            <p:cNvGrpSpPr/>
            <p:nvPr/>
          </p:nvGrpSpPr>
          <p:grpSpPr>
            <a:xfrm>
              <a:off x="6927951" y="4609018"/>
              <a:ext cx="680955" cy="397066"/>
              <a:chOff x="5204837" y="3647495"/>
              <a:chExt cx="680955" cy="397066"/>
            </a:xfrm>
          </p:grpSpPr>
          <p:sp>
            <p:nvSpPr>
              <p:cNvPr id="295" name="Oval 294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16ns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1546014" y="5020304"/>
              <a:ext cx="5696578" cy="2176981"/>
              <a:chOff x="1546014" y="3210554"/>
              <a:chExt cx="5696578" cy="2387577"/>
            </a:xfrm>
          </p:grpSpPr>
          <p:cxnSp>
            <p:nvCxnSpPr>
              <p:cNvPr id="298" name="Straight Connector 297"/>
              <p:cNvCxnSpPr/>
              <p:nvPr/>
            </p:nvCxnSpPr>
            <p:spPr bwMode="auto">
              <a:xfrm>
                <a:off x="2260610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9" name="Straight Connector 298"/>
              <p:cNvCxnSpPr/>
              <p:nvPr/>
            </p:nvCxnSpPr>
            <p:spPr bwMode="auto">
              <a:xfrm>
                <a:off x="2972335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0" name="Straight Connector 299"/>
              <p:cNvCxnSpPr/>
              <p:nvPr/>
            </p:nvCxnSpPr>
            <p:spPr bwMode="auto">
              <a:xfrm>
                <a:off x="367803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1" name="Straight Connector 300"/>
              <p:cNvCxnSpPr/>
              <p:nvPr/>
            </p:nvCxnSpPr>
            <p:spPr bwMode="auto">
              <a:xfrm>
                <a:off x="4385626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2" name="Straight Connector 301"/>
              <p:cNvCxnSpPr/>
              <p:nvPr/>
            </p:nvCxnSpPr>
            <p:spPr bwMode="auto">
              <a:xfrm>
                <a:off x="154601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03" name="Group 302"/>
              <p:cNvGrpSpPr/>
              <p:nvPr/>
            </p:nvGrpSpPr>
            <p:grpSpPr>
              <a:xfrm>
                <a:off x="5098340" y="3212484"/>
                <a:ext cx="1417424" cy="2362200"/>
                <a:chOff x="2413010" y="2250440"/>
                <a:chExt cx="1417424" cy="2362200"/>
              </a:xfrm>
            </p:grpSpPr>
            <p:cxnSp>
              <p:nvCxnSpPr>
                <p:cNvPr id="305" name="Straight Connector 304"/>
                <p:cNvCxnSpPr/>
                <p:nvPr/>
              </p:nvCxnSpPr>
              <p:spPr bwMode="auto">
                <a:xfrm>
                  <a:off x="2413010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>
                  <a:off x="3124735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7" name="Straight Connector 306"/>
                <p:cNvCxnSpPr/>
                <p:nvPr/>
              </p:nvCxnSpPr>
              <p:spPr bwMode="auto">
                <a:xfrm>
                  <a:off x="3830434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04" name="Straight Connector 303"/>
              <p:cNvCxnSpPr/>
              <p:nvPr/>
            </p:nvCxnSpPr>
            <p:spPr bwMode="auto">
              <a:xfrm>
                <a:off x="7242592" y="3235931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08" name="Group 307"/>
            <p:cNvGrpSpPr/>
            <p:nvPr/>
          </p:nvGrpSpPr>
          <p:grpSpPr>
            <a:xfrm>
              <a:off x="1547446" y="4202429"/>
              <a:ext cx="5685688" cy="433754"/>
              <a:chOff x="1547446" y="4818185"/>
              <a:chExt cx="5685688" cy="433754"/>
            </a:xfrm>
          </p:grpSpPr>
          <p:sp>
            <p:nvSpPr>
              <p:cNvPr id="309" name="Freeform 308"/>
              <p:cNvSpPr/>
              <p:nvPr/>
            </p:nvSpPr>
            <p:spPr bwMode="auto">
              <a:xfrm>
                <a:off x="1547446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0" name="Freeform 309"/>
              <p:cNvSpPr/>
              <p:nvPr/>
            </p:nvSpPr>
            <p:spPr bwMode="auto">
              <a:xfrm>
                <a:off x="2262550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1" name="Freeform 310"/>
              <p:cNvSpPr/>
              <p:nvPr/>
            </p:nvSpPr>
            <p:spPr bwMode="auto">
              <a:xfrm>
                <a:off x="2965938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2" name="Freeform 311"/>
              <p:cNvSpPr/>
              <p:nvPr/>
            </p:nvSpPr>
            <p:spPr bwMode="auto">
              <a:xfrm>
                <a:off x="3681042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3" name="Freeform 312"/>
              <p:cNvSpPr/>
              <p:nvPr/>
            </p:nvSpPr>
            <p:spPr bwMode="auto">
              <a:xfrm>
                <a:off x="4396153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4" name="Freeform 313"/>
              <p:cNvSpPr/>
              <p:nvPr/>
            </p:nvSpPr>
            <p:spPr bwMode="auto">
              <a:xfrm>
                <a:off x="5111257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5" name="Freeform 314"/>
              <p:cNvSpPr/>
              <p:nvPr/>
            </p:nvSpPr>
            <p:spPr bwMode="auto">
              <a:xfrm>
                <a:off x="5814645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6" name="Freeform 315"/>
              <p:cNvSpPr/>
              <p:nvPr/>
            </p:nvSpPr>
            <p:spPr bwMode="auto">
              <a:xfrm>
                <a:off x="6529749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 rot="16200000">
            <a:off x="-175463" y="4918168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00B050"/>
                </a:solidFill>
                <a:latin typeface="+mj-lt"/>
                <a:ea typeface="+mj-ea"/>
              </a:rPr>
              <a:t>Pipelined </a:t>
            </a:r>
            <a:endParaRPr lang="ru-RU" sz="16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17" name="Rectangle 316"/>
          <p:cNvSpPr/>
          <p:nvPr/>
        </p:nvSpPr>
        <p:spPr>
          <a:xfrm rot="16200000">
            <a:off x="-512554" y="2051357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FF0000"/>
                </a:solidFill>
                <a:latin typeface="+mj-lt"/>
                <a:ea typeface="+mj-ea"/>
              </a:rPr>
              <a:t>Non-Pipelined</a:t>
            </a:r>
            <a:endParaRPr lang="ru-RU" sz="16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8841801"/>
      </p:ext>
    </p:extLst>
  </p:cSld>
  <p:clrMapOvr>
    <a:masterClrMapping/>
  </p:clrMapOvr>
  <p:transition advTm="847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533" x="3633788" y="4268788"/>
          <p14:tracePt t="6543" x="3581400" y="4276725"/>
          <p14:tracePt t="6553" x="3527425" y="4276725"/>
          <p14:tracePt t="6567" x="3473450" y="4268788"/>
          <p14:tracePt t="6584" x="3375025" y="4054475"/>
          <p14:tracePt t="6600" x="3303588" y="3830638"/>
          <p14:tracePt t="6617" x="3295650" y="3384550"/>
          <p14:tracePt t="6635" x="3295650" y="2919413"/>
          <p14:tracePt t="6650" x="3322638" y="2830513"/>
          <p14:tracePt t="6667" x="3375025" y="2687638"/>
          <p14:tracePt t="6683" x="3419475" y="2536825"/>
          <p14:tracePt t="6700" x="3536950" y="2357438"/>
          <p14:tracePt t="6717" x="3679825" y="2214563"/>
          <p14:tracePt t="6733" x="3741738" y="2133600"/>
          <p14:tracePt t="6993" x="3822700" y="2143125"/>
          <p14:tracePt t="7004" x="3946525" y="2205038"/>
          <p14:tracePt t="7017" x="4054475" y="2241550"/>
          <p14:tracePt t="7035" x="4313238" y="2330450"/>
          <p14:tracePt t="7050" x="4402138" y="2347913"/>
          <p14:tracePt t="7067" x="4589463" y="2357438"/>
          <p14:tracePt t="7085" x="4705350" y="2357438"/>
          <p14:tracePt t="7495" x="4697413" y="2357438"/>
          <p14:tracePt t="7516" x="4679950" y="2357438"/>
          <p14:tracePt t="7535" x="4670425" y="2357438"/>
          <p14:tracePt t="7546" x="4670425" y="2347913"/>
          <p14:tracePt t="7557" x="4670425" y="2312988"/>
          <p14:tracePt t="7567" x="4660900" y="2276475"/>
          <p14:tracePt t="7584" x="4660900" y="2251075"/>
          <p14:tracePt t="7600" x="4660900" y="2197100"/>
          <p14:tracePt t="7618" x="4633913" y="2116138"/>
          <p14:tracePt t="7634" x="4625975" y="2036763"/>
          <p14:tracePt t="7650" x="4608513" y="2000250"/>
          <p14:tracePt t="8048" x="4608513" y="2017713"/>
          <p14:tracePt t="8058" x="4608513" y="2036763"/>
          <p14:tracePt t="8069" x="4608513" y="2062163"/>
          <p14:tracePt t="8084" x="4608513" y="2098675"/>
          <p14:tracePt t="8100" x="4625975" y="2187575"/>
          <p14:tracePt t="8119" x="4643438" y="2241550"/>
          <p14:tracePt t="8134" x="4643438" y="2268538"/>
          <p14:tracePt t="8150" x="4643438" y="2303463"/>
          <p14:tracePt t="8167" x="4652963" y="2322513"/>
          <p14:tracePt t="8184" x="4652963" y="2339975"/>
          <p14:tracePt t="8201" x="4652963" y="2357438"/>
          <p14:tracePt t="8217" x="4652963" y="2366963"/>
          <p14:tracePt t="8611" x="4652963" y="2357438"/>
          <p14:tracePt t="8622" x="4652963" y="2322513"/>
          <p14:tracePt t="8634" x="4652963" y="2303463"/>
          <p14:tracePt t="8652" x="4643438" y="2259013"/>
          <p14:tracePt t="8667" x="4625975" y="2241550"/>
          <p14:tracePt t="8684" x="4616450" y="2214563"/>
          <p14:tracePt t="8700" x="4608513" y="2197100"/>
          <p14:tracePt t="8717" x="4598988" y="2160588"/>
          <p14:tracePt t="8734" x="4589463" y="2143125"/>
          <p14:tracePt t="9174" x="4581525" y="2152650"/>
          <p14:tracePt t="9184" x="4581525" y="2179638"/>
          <p14:tracePt t="9194" x="4581525" y="2197100"/>
          <p14:tracePt t="9204" x="4572000" y="2232025"/>
          <p14:tracePt t="9218" x="4554538" y="2259013"/>
          <p14:tracePt t="9235" x="4545013" y="2312988"/>
          <p14:tracePt t="9251" x="4537075" y="2339975"/>
          <p14:tracePt t="9267" x="4527550" y="2401888"/>
          <p14:tracePt t="9284" x="4527550" y="2419350"/>
          <p14:tracePt t="9301" x="4510088" y="2428875"/>
          <p14:tracePt t="9613" x="4537075" y="2428875"/>
          <p14:tracePt t="9624" x="4562475" y="2428875"/>
          <p14:tracePt t="9635" x="4608513" y="2428875"/>
          <p14:tracePt t="9651" x="4660900" y="2428875"/>
          <p14:tracePt t="9667" x="4741863" y="2428875"/>
          <p14:tracePt t="9685" x="4768850" y="2428875"/>
          <p14:tracePt t="9972" x="4759325" y="2419350"/>
          <p14:tracePt t="9982" x="4724400" y="2411413"/>
          <p14:tracePt t="9992" x="4705350" y="2393950"/>
          <p14:tracePt t="10004" x="4687888" y="2384425"/>
          <p14:tracePt t="10017" x="4652963" y="2366963"/>
          <p14:tracePt t="10035" x="4510088" y="2303463"/>
          <p14:tracePt t="10051" x="4384675" y="2259013"/>
          <p14:tracePt t="10068" x="4187825" y="2179638"/>
          <p14:tracePt t="10085" x="4044950" y="2143125"/>
          <p14:tracePt t="10101" x="3990975" y="2108200"/>
          <p14:tracePt t="10118" x="3973513" y="2089150"/>
          <p14:tracePt t="10607" x="3965575" y="2089150"/>
          <p14:tracePt t="10617" x="3956050" y="2089150"/>
          <p14:tracePt t="10627" x="3938588" y="2089150"/>
          <p14:tracePt t="10638" x="3894138" y="2089150"/>
          <p14:tracePt t="10651" x="3786188" y="2089150"/>
          <p14:tracePt t="10668" x="3367088" y="2027238"/>
          <p14:tracePt t="10684" x="3071813" y="2027238"/>
          <p14:tracePt t="10701" x="2822575" y="2089150"/>
          <p14:tracePt t="10719" x="2679700" y="2152650"/>
          <p14:tracePt t="10734" x="2625725" y="2160588"/>
          <p14:tracePt t="10751" x="2562225" y="2187575"/>
          <p14:tracePt t="11088" x="2544763" y="2197100"/>
          <p14:tracePt t="11097" x="2517775" y="2205038"/>
          <p14:tracePt t="11108" x="2490788" y="2224088"/>
          <p14:tracePt t="11118" x="2465388" y="2224088"/>
          <p14:tracePt t="11135" x="2446338" y="2224088"/>
          <p14:tracePt t="11151" x="2428875" y="2232025"/>
          <p14:tracePt t="11211" x="2419350" y="2232025"/>
          <p14:tracePt t="11220" x="2411413" y="2232025"/>
          <p14:tracePt t="11234" x="2401888" y="2241550"/>
          <p14:tracePt t="11252" x="2393950" y="2241550"/>
          <p14:tracePt t="11268" x="2384425" y="2241550"/>
          <p14:tracePt t="11285" x="2347913" y="2241550"/>
          <p14:tracePt t="11302" x="2330450" y="2241550"/>
          <p14:tracePt t="11318" x="2322513" y="2241550"/>
          <p14:tracePt t="11395" x="2312988" y="2241550"/>
          <p14:tracePt t="11405" x="2312988" y="2224088"/>
          <p14:tracePt t="11418" x="2312988" y="2170113"/>
          <p14:tracePt t="11435" x="2295525" y="2089150"/>
          <p14:tracePt t="11451" x="2286000" y="2054225"/>
          <p14:tracePt t="11468" x="2276475" y="1990725"/>
          <p14:tracePt t="11486" x="2276475" y="1901825"/>
          <p14:tracePt t="11501" x="2276475" y="1874838"/>
          <p14:tracePt t="11518" x="2276475" y="1866900"/>
          <p14:tracePt t="11743" x="2276475" y="1857375"/>
          <p14:tracePt t="11753" x="2286000" y="1857375"/>
          <p14:tracePt t="11768" x="2295525" y="1857375"/>
          <p14:tracePt t="11785" x="2303463" y="1847850"/>
          <p14:tracePt t="11845" x="2322513" y="1847850"/>
          <p14:tracePt t="11855" x="2330450" y="1847850"/>
          <p14:tracePt t="11868" x="2347913" y="1847850"/>
          <p14:tracePt t="11885" x="2366963" y="1847850"/>
          <p14:tracePt t="11918" x="2357438" y="1866900"/>
          <p14:tracePt t="12162" x="2366963" y="1866900"/>
          <p14:tracePt t="12172" x="2384425" y="1866900"/>
          <p14:tracePt t="12185" x="2401888" y="1866900"/>
          <p14:tracePt t="12203" x="2446338" y="1857375"/>
          <p14:tracePt t="12218" x="2482850" y="1857375"/>
          <p14:tracePt t="12235" x="2544763" y="1857375"/>
          <p14:tracePt t="12252" x="2571750" y="1857375"/>
          <p14:tracePt t="12269" x="2625725" y="1857375"/>
          <p14:tracePt t="12285" x="2759075" y="1866900"/>
          <p14:tracePt t="12301" x="2867025" y="1884363"/>
          <p14:tracePt t="12318" x="3081338" y="1893888"/>
          <p14:tracePt t="12336" x="3286125" y="1911350"/>
          <p14:tracePt t="12351" x="3384550" y="1911350"/>
          <p14:tracePt t="12369" x="3500438" y="1919288"/>
          <p14:tracePt t="12385" x="3562350" y="1928813"/>
          <p14:tracePt t="12401" x="3732213" y="1955800"/>
          <p14:tracePt t="12418" x="3894138" y="1990725"/>
          <p14:tracePt t="12435" x="3929063" y="1990725"/>
          <p14:tracePt t="12451" x="4000500" y="2017713"/>
          <p14:tracePt t="12684" x="4027488" y="2017713"/>
          <p14:tracePt t="12694" x="4062413" y="2009775"/>
          <p14:tracePt t="12704" x="4098925" y="2000250"/>
          <p14:tracePt t="12718" x="4133850" y="2000250"/>
          <p14:tracePt t="12735" x="4251325" y="2000250"/>
          <p14:tracePt t="12752" x="4295775" y="2000250"/>
          <p14:tracePt t="12769" x="4367213" y="2000250"/>
          <p14:tracePt t="12786" x="4375150" y="2000250"/>
          <p14:tracePt t="12848" x="4375150" y="2009775"/>
          <p14:tracePt t="12858" x="4394200" y="2017713"/>
          <p14:tracePt t="12869" x="4402138" y="2027238"/>
          <p14:tracePt t="12885" x="4419600" y="2036763"/>
          <p14:tracePt t="12902" x="4456113" y="2036763"/>
          <p14:tracePt t="12919" x="4483100" y="2054225"/>
          <p14:tracePt t="12935" x="4491038" y="2054225"/>
          <p14:tracePt t="12952" x="4510088" y="2054225"/>
          <p14:tracePt t="12968" x="4518025" y="2054225"/>
          <p14:tracePt t="13003" x="4527550" y="2062163"/>
          <p14:tracePt t="13019" x="4537075" y="2071688"/>
          <p14:tracePt t="13035" x="4554538" y="2116138"/>
          <p14:tracePt t="13052" x="4554538" y="2152650"/>
          <p14:tracePt t="13068" x="4562475" y="2179638"/>
          <p14:tracePt t="13085" x="4562475" y="2224088"/>
          <p14:tracePt t="13103" x="4562475" y="2241550"/>
          <p14:tracePt t="13135" x="4562475" y="2259013"/>
          <p14:tracePt t="13144" x="4562475" y="2268538"/>
          <p14:tracePt t="13431" x="4537075" y="2268538"/>
          <p14:tracePt t="13443" x="4518025" y="2268538"/>
          <p14:tracePt t="13453" x="4473575" y="2268538"/>
          <p14:tracePt t="13468" x="4411663" y="2276475"/>
          <p14:tracePt t="13485" x="4251325" y="2330450"/>
          <p14:tracePt t="13503" x="3919538" y="2330450"/>
          <p14:tracePt t="13519" x="3724275" y="2330450"/>
          <p14:tracePt t="13536" x="3160713" y="2339975"/>
          <p14:tracePt t="13554" x="2751138" y="2303463"/>
          <p14:tracePt t="13568" x="2589213" y="2268538"/>
          <p14:tracePt t="13585" x="2374900" y="2205038"/>
          <p14:tracePt t="13602" x="2295525" y="2160588"/>
          <p14:tracePt t="13618" x="2152650" y="2133600"/>
          <p14:tracePt t="13933" x="2152650" y="2108200"/>
          <p14:tracePt t="13943" x="2160588" y="2036763"/>
          <p14:tracePt t="13954" x="2170113" y="1973263"/>
          <p14:tracePt t="13969" x="2179638" y="1928813"/>
          <p14:tracePt t="13986" x="2179638" y="1866900"/>
          <p14:tracePt t="14004" x="2179638" y="1857375"/>
          <p14:tracePt t="14019" x="2179638" y="1847850"/>
          <p14:tracePt t="14036" x="2179638" y="1822450"/>
          <p14:tracePt t="14052" x="2179638" y="1812925"/>
          <p14:tracePt t="14068" x="2179638" y="1785938"/>
          <p14:tracePt t="14301" x="2187575" y="1776413"/>
          <p14:tracePt t="14311" x="2205038" y="1776413"/>
          <p14:tracePt t="14322" x="2214563" y="1768475"/>
          <p14:tracePt t="14335" x="2232025" y="1768475"/>
          <p14:tracePt t="14352" x="2259013" y="1768475"/>
          <p14:tracePt t="14369" x="2268538" y="1768475"/>
          <p14:tracePt t="14385" x="2286000" y="1768475"/>
          <p14:tracePt t="14434" x="2295525" y="1768475"/>
          <p14:tracePt t="14445" x="2303463" y="1768475"/>
          <p14:tracePt t="14455" x="2312988" y="1768475"/>
          <p14:tracePt t="14526" x="2322513" y="1768475"/>
          <p14:tracePt t="14537" x="2339975" y="1768475"/>
          <p14:tracePt t="14552" x="2347913" y="1768475"/>
          <p14:tracePt t="14569" x="2411413" y="1768475"/>
          <p14:tracePt t="14586" x="2455863" y="1768475"/>
          <p14:tracePt t="14602" x="2554288" y="1768475"/>
          <p14:tracePt t="14619" x="2660650" y="1785938"/>
          <p14:tracePt t="14635" x="2732088" y="1795463"/>
          <p14:tracePt t="14652" x="3044825" y="1839913"/>
          <p14:tracePt t="14669" x="3411538" y="1884363"/>
          <p14:tracePt t="14685" x="3608388" y="1938338"/>
          <p14:tracePt t="14702" x="3776663" y="1928813"/>
          <p14:tracePt t="14720" x="3848100" y="1928813"/>
          <p14:tracePt t="14736" x="3983038" y="1938338"/>
          <p14:tracePt t="14753" x="4133850" y="1938338"/>
          <p14:tracePt t="14769" x="4205288" y="1938338"/>
          <p14:tracePt t="14786" x="4330700" y="1928813"/>
          <p14:tracePt t="14802" x="4394200" y="1919288"/>
          <p14:tracePt t="15130" x="4419600" y="1919288"/>
          <p14:tracePt t="15140" x="4456113" y="1919288"/>
          <p14:tracePt t="15152" x="4491038" y="1911350"/>
          <p14:tracePt t="15170" x="4527550" y="1901825"/>
          <p14:tracePt t="15186" x="4527550" y="1893888"/>
          <p14:tracePt t="15202" x="4537075" y="1893888"/>
          <p14:tracePt t="15232" x="4537075" y="1884363"/>
          <p14:tracePt t="15304" x="4537075" y="1874838"/>
          <p14:tracePt t="15314" x="4537075" y="1857375"/>
          <p14:tracePt t="15335" x="4537075" y="1847850"/>
          <p14:tracePt t="15344" x="4537075" y="1839913"/>
          <p14:tracePt t="15365" x="4537075" y="1830388"/>
          <p14:tracePt t="15376" x="4537075" y="1795463"/>
          <p14:tracePt t="16614" x="4537075" y="1785938"/>
          <p14:tracePt t="16624" x="4537075" y="1776413"/>
          <p14:tracePt t="16636" x="4537075" y="1758950"/>
          <p14:tracePt t="16652" x="4527550" y="1731963"/>
          <p14:tracePt t="16669" x="4483100" y="1625600"/>
          <p14:tracePt t="16686" x="4465638" y="1509713"/>
          <p14:tracePt t="16703" x="4465638" y="1500188"/>
          <p14:tracePt t="16719" x="4465638" y="1482725"/>
          <p14:tracePt t="16737" x="4465638" y="1465263"/>
          <p14:tracePt t="16753" x="4456113" y="1446213"/>
          <p14:tracePt t="18344" x="4456113" y="1482725"/>
          <p14:tracePt t="18354" x="4456113" y="1527175"/>
          <p14:tracePt t="18370" x="4456113" y="1562100"/>
          <p14:tracePt t="18387" x="4465638" y="1697038"/>
          <p14:tracePt t="18405" x="4465638" y="1982788"/>
          <p14:tracePt t="18420" x="4465638" y="2081213"/>
          <p14:tracePt t="18436" x="4456113" y="2438400"/>
          <p14:tracePt t="18453" x="4446588" y="2544763"/>
          <p14:tracePt t="18470" x="4429125" y="2660650"/>
          <p14:tracePt t="18487" x="4429125" y="2705100"/>
          <p14:tracePt t="18503" x="4429125" y="2732088"/>
          <p14:tracePt t="18520" x="4429125" y="2759075"/>
          <p14:tracePt t="18858" x="4446588" y="2786063"/>
          <p14:tracePt t="18866" x="4510088" y="2938463"/>
          <p14:tracePt t="18876" x="4633913" y="3286125"/>
          <p14:tracePt t="18887" x="4795838" y="3679825"/>
          <p14:tracePt t="18903" x="4929188" y="3956050"/>
          <p14:tracePt t="18920" x="5081588" y="4465638"/>
          <p14:tracePt t="18937" x="5126038" y="4643438"/>
          <p14:tracePt t="18953" x="5126038" y="4679950"/>
          <p14:tracePt t="19254" x="5099050" y="4697413"/>
          <p14:tracePt t="19264" x="5037138" y="4714875"/>
          <p14:tracePt t="19275" x="4946650" y="4724400"/>
          <p14:tracePt t="19287" x="4830763" y="4724400"/>
          <p14:tracePt t="19304" x="4714875" y="4724400"/>
          <p14:tracePt t="19320" x="4384675" y="4697413"/>
          <p14:tracePt t="19337" x="4152900" y="4670425"/>
          <p14:tracePt t="19353" x="4089400" y="4670425"/>
          <p14:tracePt t="19370" x="4017963" y="4670425"/>
          <p14:tracePt t="19387" x="3990975" y="4670425"/>
          <p14:tracePt t="19817" x="3938588" y="4670425"/>
          <p14:tracePt t="19827" x="3813175" y="4652963"/>
          <p14:tracePt t="19838" x="3643313" y="4608513"/>
          <p14:tracePt t="19853" x="3490913" y="4608513"/>
          <p14:tracePt t="19870" x="3054350" y="4537075"/>
          <p14:tracePt t="19889" x="2795588" y="4537075"/>
          <p14:tracePt t="19903" x="2652713" y="4537075"/>
          <p14:tracePt t="19920" x="2482850" y="4518025"/>
          <p14:tracePt t="19937" x="2438400" y="4527550"/>
          <p14:tracePt t="19953" x="2411413" y="4527550"/>
          <p14:tracePt t="20237" x="2482850" y="4527550"/>
          <p14:tracePt t="20246" x="2598738" y="4510088"/>
          <p14:tracePt t="20257" x="2768600" y="4483100"/>
          <p14:tracePt t="20270" x="3108325" y="4483100"/>
          <p14:tracePt t="20288" x="3679825" y="4456113"/>
          <p14:tracePt t="20303" x="3919538" y="4446588"/>
          <p14:tracePt t="20320" x="4348163" y="4429125"/>
          <p14:tracePt t="20338" x="4608513" y="4429125"/>
          <p14:tracePt t="20354" x="4705350" y="4429125"/>
          <p14:tracePt t="20370" x="4786313" y="4429125"/>
          <p14:tracePt t="20388" x="4768850" y="4419600"/>
          <p14:tracePt t="20687" x="4776788" y="4438650"/>
          <p14:tracePt t="20697" x="4786313" y="4473575"/>
          <p14:tracePt t="20708" x="4795838" y="4527550"/>
          <p14:tracePt t="20720" x="4822825" y="4616450"/>
          <p14:tracePt t="20738" x="4857750" y="4840288"/>
          <p14:tracePt t="20754" x="4875213" y="4902200"/>
          <p14:tracePt t="20770" x="4902200" y="4956175"/>
          <p14:tracePt t="20789" x="4929188" y="4983163"/>
          <p14:tracePt t="20804" x="4946650" y="5000625"/>
          <p14:tracePt t="20820" x="4965700" y="5089525"/>
          <p14:tracePt t="21189" x="4956175" y="5089525"/>
          <p14:tracePt t="21199" x="4938713" y="5089525"/>
          <p14:tracePt t="21209" x="4919663" y="5089525"/>
          <p14:tracePt t="21220" x="4884738" y="5089525"/>
          <p14:tracePt t="21239" x="4660900" y="4991100"/>
          <p14:tracePt t="21255" x="4572000" y="4956175"/>
          <p14:tracePt t="21270" x="4384675" y="4919663"/>
          <p14:tracePt t="21287" x="4303713" y="4919663"/>
          <p14:tracePt t="21304" x="4214813" y="4919663"/>
          <p14:tracePt t="21321" x="4197350" y="4929188"/>
          <p14:tracePt t="21618" x="4160838" y="4867275"/>
          <p14:tracePt t="21629" x="4089400" y="4589463"/>
          <p14:tracePt t="21639" x="3956050" y="4330700"/>
          <p14:tracePt t="21654" x="3894138" y="4170363"/>
          <p14:tracePt t="21671" x="3822700" y="3867150"/>
          <p14:tracePt t="21688" x="3813175" y="3803650"/>
          <p14:tracePt t="21704" x="3813175" y="3768725"/>
          <p14:tracePt t="21720" x="3813175" y="3714750"/>
          <p14:tracePt t="22017" x="3776663" y="3741738"/>
          <p14:tracePt t="22028" x="3759200" y="3759200"/>
          <p14:tracePt t="22039" x="3714750" y="3786188"/>
          <p14:tracePt t="22054" x="3670300" y="3803650"/>
          <p14:tracePt t="22071" x="3536950" y="3813175"/>
          <p14:tracePt t="22089" x="3446463" y="3795713"/>
          <p14:tracePt t="22104" x="3429000" y="3795713"/>
          <p14:tracePt t="22121" x="3429000" y="3776663"/>
          <p14:tracePt t="22140" x="3429000" y="3768725"/>
          <p14:tracePt t="22181" x="3438525" y="3768725"/>
          <p14:tracePt t="22191" x="3455988" y="3759200"/>
          <p14:tracePt t="22204" x="3490913" y="3751263"/>
          <p14:tracePt t="22222" x="3589338" y="3741738"/>
          <p14:tracePt t="22238" x="3652838" y="3741738"/>
          <p14:tracePt t="22254" x="3822700" y="3741738"/>
          <p14:tracePt t="22271" x="3894138" y="3741738"/>
          <p14:tracePt t="22288" x="3946525" y="3741738"/>
          <p14:tracePt t="22508" x="3946525" y="3759200"/>
          <p14:tracePt t="22519" x="3946525" y="3776663"/>
          <p14:tracePt t="22528" x="3946525" y="3813175"/>
          <p14:tracePt t="22540" x="3938588" y="3875088"/>
          <p14:tracePt t="22554" x="3929063" y="3911600"/>
          <p14:tracePt t="22571" x="3919538" y="3965575"/>
          <p14:tracePt t="22587" x="3919538" y="3983038"/>
          <p14:tracePt t="22604" x="3919538" y="4027488"/>
          <p14:tracePt t="22621" x="3919538" y="4133850"/>
          <p14:tracePt t="22638" x="3919538" y="4170363"/>
          <p14:tracePt t="22655" x="3919538" y="4214813"/>
          <p14:tracePt t="22672" x="3919538" y="4241800"/>
          <p14:tracePt t="22704" x="3919538" y="4259263"/>
          <p14:tracePt t="22733" x="3919538" y="4268788"/>
          <p14:tracePt t="22989" x="3929063" y="4259263"/>
          <p14:tracePt t="22999" x="3956050" y="4251325"/>
          <p14:tracePt t="23010" x="4017963" y="4232275"/>
          <p14:tracePt t="23021" x="4089400" y="4214813"/>
          <p14:tracePt t="23038" x="4170363" y="4205288"/>
          <p14:tracePt t="23054" x="4313238" y="4197350"/>
          <p14:tracePt t="23071" x="4419600" y="4187825"/>
          <p14:tracePt t="23088" x="4429125" y="4187825"/>
          <p14:tracePt t="23358" x="4429125" y="4197350"/>
          <p14:tracePt t="23368" x="4429125" y="4232275"/>
          <p14:tracePt t="23378" x="4429125" y="4295775"/>
          <p14:tracePt t="23389" x="4429125" y="4348163"/>
          <p14:tracePt t="23405" x="4429125" y="4402138"/>
          <p14:tracePt t="23421" x="4473575" y="4537075"/>
          <p14:tracePt t="23439" x="4500563" y="4616450"/>
          <p14:tracePt t="23454" x="4537075" y="4660900"/>
          <p14:tracePt t="23717" x="4500563" y="4697413"/>
          <p14:tracePt t="23727" x="4322763" y="4697413"/>
          <p14:tracePt t="23738" x="4037013" y="4660900"/>
          <p14:tracePt t="23755" x="3687763" y="4616450"/>
          <p14:tracePt t="23771" x="3232150" y="4589463"/>
          <p14:tracePt t="23788" x="2911475" y="4589463"/>
          <p14:tracePt t="23805" x="2813050" y="4589463"/>
          <p14:tracePt t="23821" x="2670175" y="4527550"/>
          <p14:tracePt t="24155" x="2679700" y="4527550"/>
          <p14:tracePt t="24166" x="2714625" y="4510088"/>
          <p14:tracePt t="24176" x="2803525" y="4491038"/>
          <p14:tracePt t="24188" x="2919413" y="4465638"/>
          <p14:tracePt t="24205" x="3071813" y="4446588"/>
          <p14:tracePt t="24221" x="3473450" y="4419600"/>
          <p14:tracePt t="24238" x="3759200" y="4411663"/>
          <p14:tracePt t="24255" x="3867150" y="4411663"/>
          <p14:tracePt t="24271" x="4027488" y="4411663"/>
          <p14:tracePt t="24289" x="4179888" y="4419600"/>
          <p14:tracePt t="24304" x="4251325" y="4419600"/>
          <p14:tracePt t="24321" x="4384675" y="4429125"/>
          <p14:tracePt t="24340" x="4473575" y="4456113"/>
          <p14:tracePt t="24355" x="4500563" y="4465638"/>
          <p14:tracePt t="24372" x="4518025" y="4473575"/>
          <p14:tracePt t="25179" x="4518025" y="4500563"/>
          <p14:tracePt t="25189" x="4500563" y="4545013"/>
          <p14:tracePt t="25205" x="4500563" y="4581525"/>
          <p14:tracePt t="25222" x="4500563" y="4714875"/>
          <p14:tracePt t="25240" x="4510088" y="4857750"/>
          <p14:tracePt t="25255" x="4527550" y="4884738"/>
          <p14:tracePt t="25271" x="4545013" y="4929188"/>
          <p14:tracePt t="25288" x="4562475" y="4946650"/>
          <p14:tracePt t="25305" x="4572000" y="4956175"/>
          <p14:tracePt t="25322" x="4581525" y="4965700"/>
          <p14:tracePt t="25338" x="4581525" y="4983163"/>
          <p14:tracePt t="25355" x="4598988" y="5000625"/>
          <p14:tracePt t="25372" x="4608513" y="5010150"/>
          <p14:tracePt t="25389" x="4616450" y="5027613"/>
          <p14:tracePt t="25405" x="4616450" y="5037138"/>
          <p14:tracePt t="25435" x="4625975" y="5037138"/>
          <p14:tracePt t="25456" x="4633913" y="5037138"/>
          <p14:tracePt t="25476" x="4643438" y="5037138"/>
          <p14:tracePt t="25619" x="4616450" y="5037138"/>
          <p14:tracePt t="25630" x="4537075" y="5045075"/>
          <p14:tracePt t="25641" x="4419600" y="5072063"/>
          <p14:tracePt t="25656" x="4232275" y="5072063"/>
          <p14:tracePt t="25672" x="3786188" y="5099050"/>
          <p14:tracePt t="25690" x="3402013" y="5133975"/>
          <p14:tracePt t="25705" x="3295650" y="5143500"/>
          <p14:tracePt t="25722" x="3152775" y="5143500"/>
          <p14:tracePt t="25739" x="3089275" y="5153025"/>
          <p14:tracePt t="25755" x="3062288" y="5153025"/>
          <p14:tracePt t="25844" x="3081338" y="5153025"/>
          <p14:tracePt t="25855" x="3108325" y="5153025"/>
          <p14:tracePt t="25865" x="3152775" y="5153025"/>
          <p14:tracePt t="25875" x="3232150" y="5153025"/>
          <p14:tracePt t="25889" x="3375025" y="5153025"/>
          <p14:tracePt t="25906" x="3652838" y="5153025"/>
          <p14:tracePt t="25922" x="3848100" y="5153025"/>
          <p14:tracePt t="25939" x="4062413" y="5153025"/>
          <p14:tracePt t="25957" x="4241800" y="5133975"/>
          <p14:tracePt t="25972" x="4322763" y="5116513"/>
          <p14:tracePt t="27287" x="4375150" y="5116513"/>
          <p14:tracePt t="27297" x="4429125" y="5133975"/>
          <p14:tracePt t="27308" x="4500563" y="5143500"/>
          <p14:tracePt t="27322" x="4589463" y="5160963"/>
          <p14:tracePt t="27339" x="4776788" y="5170488"/>
          <p14:tracePt t="27355" x="4848225" y="5170488"/>
          <p14:tracePt t="27372" x="4956175" y="5170488"/>
          <p14:tracePt t="27390" x="5010150" y="5153025"/>
          <p14:tracePt t="27616" x="4965700" y="5153025"/>
          <p14:tracePt t="27625" x="4875213" y="5126038"/>
          <p14:tracePt t="27639" x="4670425" y="5099050"/>
          <p14:tracePt t="27656" x="4241800" y="5062538"/>
          <p14:tracePt t="27672" x="3956050" y="5018088"/>
          <p14:tracePt t="27689" x="3633788" y="4973638"/>
          <p14:tracePt t="27706" x="3411538" y="4911725"/>
          <p14:tracePt t="27722" x="3330575" y="4884738"/>
          <p14:tracePt t="27739" x="3241675" y="4830763"/>
          <p14:tracePt t="27995" x="3143250" y="4857750"/>
          <p14:tracePt t="28003" x="3054350" y="4857750"/>
          <p14:tracePt t="28024" x="2874963" y="4857750"/>
          <p14:tracePt t="28040" x="2786063" y="4857750"/>
          <p14:tracePt t="28042" x="2714625" y="4840288"/>
          <p14:tracePt t="28056" x="2652713" y="4830763"/>
          <p14:tracePt t="28072" x="2616200" y="4822825"/>
          <p14:tracePt t="28089" x="2571750" y="4822825"/>
          <p14:tracePt t="28106" x="2536825" y="4822825"/>
          <p14:tracePt t="28123" x="2527300" y="4822825"/>
          <p14:tracePt t="28140" x="2490788" y="4822825"/>
          <p14:tracePt t="28157" x="2473325" y="4822825"/>
          <p14:tracePt t="28289" x="2473325" y="4830763"/>
          <p14:tracePt t="28310" x="2482850" y="4840288"/>
          <p14:tracePt t="28320" x="2482850" y="4848225"/>
          <p14:tracePt t="28342" x="2490788" y="4857750"/>
          <p14:tracePt t="28352" x="2490788" y="4867275"/>
          <p14:tracePt t="28372" x="2509838" y="4875213"/>
          <p14:tracePt t="28382" x="2517775" y="4884738"/>
          <p14:tracePt t="28392" x="2536825" y="4902200"/>
          <p14:tracePt t="28406" x="2554288" y="4929188"/>
          <p14:tracePt t="28423" x="2589213" y="4991100"/>
          <p14:tracePt t="28439" x="2608263" y="5010150"/>
          <p14:tracePt t="28456" x="2652713" y="5045075"/>
          <p14:tracePt t="28474" x="2714625" y="5108575"/>
          <p14:tracePt t="28489" x="2751138" y="5153025"/>
          <p14:tracePt t="28506" x="2822575" y="5251450"/>
          <p14:tracePt t="28522" x="2867025" y="5313363"/>
          <p14:tracePt t="28539" x="2946400" y="5367338"/>
          <p14:tracePt t="28556" x="2973388" y="5367338"/>
          <p14:tracePt t="28771" x="2982913" y="5367338"/>
          <p14:tracePt t="28791" x="3000375" y="5367338"/>
          <p14:tracePt t="28802" x="3027363" y="5384800"/>
          <p14:tracePt t="28812" x="3071813" y="5402263"/>
          <p14:tracePt t="28823" x="3108325" y="5429250"/>
          <p14:tracePt t="28839" x="3160713" y="5456238"/>
          <p14:tracePt t="28856" x="3259138" y="5537200"/>
          <p14:tracePt t="28873" x="3348038" y="5608638"/>
          <p14:tracePt t="28890" x="3375025" y="5634038"/>
          <p14:tracePt t="28906" x="3429000" y="5715000"/>
          <p14:tracePt t="28924" x="3465513" y="5751513"/>
          <p14:tracePt t="28939" x="3482975" y="5768975"/>
          <p14:tracePt t="28956" x="3527425" y="5803900"/>
          <p14:tracePt t="28973" x="3554413" y="5822950"/>
          <p14:tracePt t="28989" x="3581400" y="5848350"/>
          <p14:tracePt t="29088" x="3554413" y="5848350"/>
          <p14:tracePt t="29098" x="3446463" y="5795963"/>
          <p14:tracePt t="29109" x="3062288" y="5419725"/>
          <p14:tracePt t="29123" x="2741613" y="5143500"/>
          <p14:tracePt t="29140" x="2054225" y="4759325"/>
          <p14:tracePt t="29157" x="1884363" y="4652963"/>
          <p14:tracePt t="29173" x="1714500" y="4527550"/>
          <p14:tracePt t="29190" x="1670050" y="4483100"/>
          <p14:tracePt t="29241" x="1670050" y="4491038"/>
          <p14:tracePt t="29477" x="1704975" y="4500563"/>
          <p14:tracePt t="29487" x="1776413" y="4510088"/>
          <p14:tracePt t="29497" x="1874838" y="4537075"/>
          <p14:tracePt t="29508" x="2036763" y="4581525"/>
          <p14:tracePt t="29523" x="2232025" y="4625975"/>
          <p14:tracePt t="29539" x="2428875" y="4714875"/>
          <p14:tracePt t="29556" x="2473325" y="4751388"/>
          <p14:tracePt t="29573" x="2554288" y="4867275"/>
          <p14:tracePt t="29589" x="2581275" y="4875213"/>
          <p14:tracePt t="29917" x="2581275" y="4884738"/>
          <p14:tracePt t="29927" x="2581275" y="4894263"/>
          <p14:tracePt t="29939" x="2562225" y="4902200"/>
          <p14:tracePt t="29958" x="2527300" y="4911725"/>
          <p14:tracePt t="29973" x="2500313" y="4911725"/>
          <p14:tracePt t="29990" x="2438400" y="4911725"/>
          <p14:tracePt t="30006" x="2411413" y="4894263"/>
          <p14:tracePt t="30023" x="2374900" y="4884738"/>
          <p14:tracePt t="30040" x="2357438" y="4867275"/>
          <p14:tracePt t="30367" x="2374900" y="4857750"/>
          <p14:tracePt t="30377" x="2401888" y="4857750"/>
          <p14:tracePt t="30390" x="2438400" y="4857750"/>
          <p14:tracePt t="30408" x="2509838" y="4848225"/>
          <p14:tracePt t="30423" x="2544763" y="4848225"/>
          <p14:tracePt t="30440" x="2581275" y="4848225"/>
          <p14:tracePt t="30456" x="2608263" y="4848225"/>
          <p14:tracePt t="30473" x="2633663" y="4857750"/>
          <p14:tracePt t="30490" x="2652713" y="4884738"/>
          <p14:tracePt t="30899" x="2679700" y="4938713"/>
          <p14:tracePt t="30909" x="2705100" y="4956175"/>
          <p14:tracePt t="30923" x="2741613" y="4991100"/>
          <p14:tracePt t="30940" x="2786063" y="5054600"/>
          <p14:tracePt t="30956" x="2813050" y="5108575"/>
          <p14:tracePt t="30973" x="2847975" y="5205413"/>
          <p14:tracePt t="30992" x="2884488" y="5357813"/>
          <p14:tracePt t="31006" x="2911475" y="5419725"/>
          <p14:tracePt t="31023" x="2928938" y="5429250"/>
          <p14:tracePt t="33037" x="2938463" y="5429250"/>
          <p14:tracePt t="33048" x="2965450" y="5429250"/>
          <p14:tracePt t="33059" x="2990850" y="5429250"/>
          <p14:tracePt t="33074" x="3027363" y="5429250"/>
          <p14:tracePt t="33090" x="3108325" y="5429250"/>
          <p14:tracePt t="33107" x="3160713" y="5429250"/>
          <p14:tracePt t="33124" x="3322638" y="5465763"/>
          <p14:tracePt t="33141" x="3455988" y="5545138"/>
          <p14:tracePt t="33157" x="3500438" y="5581650"/>
          <p14:tracePt t="33174" x="3562350" y="5589588"/>
          <p14:tracePt t="33836" x="3536950" y="5562600"/>
          <p14:tracePt t="33846" x="3438525" y="5510213"/>
          <p14:tracePt t="33857" x="3348038" y="5438775"/>
          <p14:tracePt t="33874" x="3268663" y="5357813"/>
          <p14:tracePt t="33891" x="3143250" y="5180013"/>
          <p14:tracePt t="33907" x="3036888" y="5089525"/>
          <p14:tracePt t="33924" x="2990850" y="5037138"/>
          <p14:tracePt t="33941" x="2901950" y="4929188"/>
          <p14:tracePt t="33957" x="2867025" y="4813300"/>
          <p14:tracePt t="34307" x="2867025" y="4822825"/>
          <p14:tracePt t="34317" x="2867025" y="4830763"/>
          <p14:tracePt t="34328" x="2867025" y="4857750"/>
          <p14:tracePt t="34341" x="2867025" y="4875213"/>
          <p14:tracePt t="34357" x="2867025" y="4929188"/>
          <p14:tracePt t="34374" x="2867025" y="4946650"/>
          <p14:tracePt t="34391" x="2857500" y="4983163"/>
          <p14:tracePt t="34409" x="2857500" y="5000625"/>
          <p14:tracePt t="34441" x="2857500" y="5010150"/>
          <p14:tracePt t="34460" x="2840038" y="5010150"/>
          <p14:tracePt t="34474" x="2822575" y="5010150"/>
          <p14:tracePt t="34491" x="2768600" y="5000625"/>
          <p14:tracePt t="34507" x="2751138" y="5000625"/>
          <p14:tracePt t="34524" x="2687638" y="4983163"/>
          <p14:tracePt t="34542" x="2625725" y="4956175"/>
          <p14:tracePt t="34557" x="2571750" y="4919663"/>
          <p14:tracePt t="34574" x="2473325" y="4840288"/>
          <p14:tracePt t="34591" x="2438400" y="4822825"/>
          <p14:tracePt t="34607" x="2374900" y="4741863"/>
          <p14:tracePt t="34624" x="2312988" y="4705350"/>
          <p14:tracePt t="34642" x="2286000" y="4687888"/>
          <p14:tracePt t="34941" x="2286000" y="4679950"/>
          <p14:tracePt t="34951" x="2303463" y="4679950"/>
          <p14:tracePt t="34961" x="2347913" y="4670425"/>
          <p14:tracePt t="34974" x="2419350" y="4660900"/>
          <p14:tracePt t="34992" x="2562225" y="4643438"/>
          <p14:tracePt t="35008" x="2625725" y="4643438"/>
          <p14:tracePt t="35024" x="2687638" y="4643438"/>
          <p14:tracePt t="35041" x="2705100" y="4652963"/>
          <p14:tracePt t="35045" x="2724150" y="4660900"/>
          <p14:tracePt t="35058" x="2741613" y="4687888"/>
          <p14:tracePt t="35074" x="2768600" y="4714875"/>
          <p14:tracePt t="35091" x="2776538" y="4741863"/>
          <p14:tracePt t="35432" x="2786063" y="4741863"/>
          <p14:tracePt t="35442" x="2803525" y="4751388"/>
          <p14:tracePt t="35457" x="2813050" y="4759325"/>
          <p14:tracePt t="35474" x="2840038" y="4786313"/>
          <p14:tracePt t="35492" x="2857500" y="4813300"/>
          <p14:tracePt t="35507" x="2874963" y="4840288"/>
          <p14:tracePt t="35524" x="2901950" y="4884738"/>
          <p14:tracePt t="35541" x="2919413" y="4902200"/>
          <p14:tracePt t="35545" x="2938463" y="4902200"/>
          <p14:tracePt t="35558" x="2946400" y="4902200"/>
          <p14:tracePt t="36097" x="3000375" y="4902200"/>
          <p14:tracePt t="36107" x="3071813" y="4894263"/>
          <p14:tracePt t="36117" x="3160713" y="4884738"/>
          <p14:tracePt t="36128" x="3268663" y="4884738"/>
          <p14:tracePt t="36143" x="3367088" y="4884738"/>
          <p14:tracePt t="36159" x="3581400" y="4884738"/>
          <p14:tracePt t="36175" x="3687763" y="4884738"/>
          <p14:tracePt t="36191" x="3894138" y="4911725"/>
          <p14:tracePt t="36209" x="4108450" y="4929188"/>
          <p14:tracePt t="36224" x="4170363" y="4929188"/>
          <p14:tracePt t="36241" x="4205288" y="4929188"/>
          <p14:tracePt t="36497" x="4241800" y="4929188"/>
          <p14:tracePt t="36507" x="4295775" y="4911725"/>
          <p14:tracePt t="36524" x="4367213" y="4902200"/>
          <p14:tracePt t="36541" x="4572000" y="4894263"/>
          <p14:tracePt t="36558" x="4776788" y="4894263"/>
          <p14:tracePt t="36575" x="4848225" y="4894263"/>
          <p14:tracePt t="36591" x="4946650" y="4894263"/>
          <p14:tracePt t="36608" x="4983163" y="4884738"/>
          <p14:tracePt t="36906" x="4973638" y="4867275"/>
          <p14:tracePt t="36916" x="4929188" y="4848225"/>
          <p14:tracePt t="36927" x="4884738" y="4813300"/>
          <p14:tracePt t="36941" x="4840288" y="4768850"/>
          <p14:tracePt t="36958" x="4795838" y="4724400"/>
          <p14:tracePt t="36975" x="4768850" y="4714875"/>
          <p14:tracePt t="36991" x="4741863" y="4687888"/>
          <p14:tracePt t="37008" x="4724400" y="4679950"/>
          <p14:tracePt t="40415" x="4724400" y="4633913"/>
          <p14:tracePt t="40426" x="4724400" y="4527550"/>
          <p14:tracePt t="40442" x="4724400" y="4160838"/>
          <p14:tracePt t="40459" x="4741863" y="3384550"/>
          <p14:tracePt t="40476" x="4759325" y="2660650"/>
          <p14:tracePt t="40492" x="4759325" y="2366963"/>
          <p14:tracePt t="40509" x="4759325" y="2062163"/>
          <p14:tracePt t="40526" x="4759325" y="1982788"/>
          <p14:tracePt t="40989" x="4759325" y="1965325"/>
          <p14:tracePt t="40999" x="4759325" y="1946275"/>
          <p14:tracePt t="41010" x="4759325" y="1919288"/>
          <p14:tracePt t="41026" x="4741863" y="1866900"/>
          <p14:tracePt t="41042" x="4714875" y="1812925"/>
          <p14:tracePt t="41060" x="4705350" y="1785938"/>
          <p14:tracePt t="41076" x="4705350" y="1776413"/>
          <p14:tracePt t="41141" x="4697413" y="1776413"/>
          <p14:tracePt t="41224" x="4687888" y="1776413"/>
          <p14:tracePt t="41531" x="4679950" y="1776413"/>
          <p14:tracePt t="41543" x="4679950" y="1785938"/>
          <p14:tracePt t="41562" x="4679950" y="1795463"/>
          <p14:tracePt t="41572" x="4670425" y="1822450"/>
          <p14:tracePt t="41582" x="4670425" y="1830388"/>
          <p14:tracePt t="41593" x="4670425" y="1847850"/>
          <p14:tracePt t="41609" x="4670425" y="1857375"/>
          <p14:tracePt t="41626" x="4670425" y="1884363"/>
          <p14:tracePt t="41643" x="4670425" y="1919288"/>
          <p14:tracePt t="41659" x="4670425" y="1955800"/>
          <p14:tracePt t="41676" x="4670425" y="2133600"/>
          <p14:tracePt t="41694" x="4670425" y="2241550"/>
          <p14:tracePt t="41709" x="4679950" y="2286000"/>
          <p14:tracePt t="41726" x="4687888" y="2357438"/>
          <p14:tracePt t="41743" x="4697413" y="2411413"/>
          <p14:tracePt t="41759" x="4724400" y="2562225"/>
          <p14:tracePt t="41776" x="4741863" y="2616200"/>
          <p14:tracePt t="41793" x="4741863" y="2633663"/>
          <p14:tracePt t="41809" x="4751388" y="2660650"/>
          <p14:tracePt t="41827" x="4751388" y="2679700"/>
          <p14:tracePt t="42114" x="4751388" y="2670175"/>
          <p14:tracePt t="42124" x="4751388" y="2633663"/>
          <p14:tracePt t="42134" x="4751388" y="2517775"/>
          <p14:tracePt t="42146" x="4751388" y="2419350"/>
          <p14:tracePt t="42159" x="4741863" y="2339975"/>
          <p14:tracePt t="42176" x="4697413" y="2133600"/>
          <p14:tracePt t="42193" x="4660900" y="1946275"/>
          <p14:tracePt t="42209" x="4643438" y="1822450"/>
          <p14:tracePt t="42226" x="4643438" y="1795463"/>
          <p14:tracePt t="42259" x="4633913" y="1795463"/>
          <p14:tracePt t="42298" x="4625975" y="1795463"/>
          <p14:tracePt t="42308" x="4625975" y="1812925"/>
          <p14:tracePt t="42318" x="4616450" y="1839913"/>
          <p14:tracePt t="42329" x="4608513" y="1884363"/>
          <p14:tracePt t="42343" x="4608513" y="1990725"/>
          <p14:tracePt t="42359" x="4608513" y="2081213"/>
          <p14:tracePt t="42376" x="4608513" y="2108200"/>
          <p14:tracePt t="42393" x="4608513" y="2170113"/>
          <p14:tracePt t="42411" x="4608513" y="2214563"/>
          <p14:tracePt t="42426" x="4608513" y="2259013"/>
          <p14:tracePt t="42443" x="4608513" y="2330450"/>
          <p14:tracePt t="42459" x="4608513" y="2357438"/>
          <p14:tracePt t="42476" x="4608513" y="2374900"/>
          <p14:tracePt t="42493" x="4608513" y="2384425"/>
          <p14:tracePt t="42605" x="4608513" y="2357438"/>
          <p14:tracePt t="42616" x="4608513" y="2241550"/>
          <p14:tracePt t="42627" x="4608513" y="2152650"/>
          <p14:tracePt t="42643" x="4608513" y="2071688"/>
          <p14:tracePt t="42659" x="4608513" y="1803400"/>
          <p14:tracePt t="42676" x="4589463" y="1660525"/>
          <p14:tracePt t="42693" x="4581525" y="1625600"/>
          <p14:tracePt t="42709" x="4562475" y="1571625"/>
          <p14:tracePt t="42820" x="4562475" y="1581150"/>
          <p14:tracePt t="42831" x="4554538" y="1616075"/>
          <p14:tracePt t="42843" x="4554538" y="1660525"/>
          <p14:tracePt t="42862" x="4554538" y="1866900"/>
          <p14:tracePt t="42876" x="4562475" y="1928813"/>
          <p14:tracePt t="42893" x="4581525" y="2009775"/>
          <p14:tracePt t="42909" x="4581525" y="2036763"/>
          <p14:tracePt t="42926" x="4608513" y="2133600"/>
          <p14:tracePt t="43168" x="4581525" y="2232025"/>
          <p14:tracePt t="43178" x="4537075" y="2374900"/>
          <p14:tracePt t="43193" x="4518025" y="2982913"/>
          <p14:tracePt t="43209" x="4660900" y="4133850"/>
          <p14:tracePt t="43226" x="4751388" y="4446588"/>
          <p14:tracePt t="43243" x="4938713" y="5062538"/>
          <p14:tracePt t="43260" x="5018088" y="5322888"/>
          <p14:tracePt t="43276" x="5018088" y="5402263"/>
          <p14:tracePt t="43293" x="5018088" y="5456238"/>
          <p14:tracePt t="43536" x="5027613" y="5438775"/>
          <p14:tracePt t="43547" x="5037138" y="5394325"/>
          <p14:tracePt t="43560" x="5037138" y="5348288"/>
          <p14:tracePt t="43577" x="4983163" y="5072063"/>
          <p14:tracePt t="43593" x="4938713" y="4956175"/>
          <p14:tracePt t="43610" x="4830763" y="4670425"/>
          <p14:tracePt t="43628" x="4759325" y="4500563"/>
          <p14:tracePt t="43643" x="4751388" y="4456113"/>
          <p14:tracePt t="43660" x="4714875" y="4402138"/>
          <p14:tracePt t="43677" x="4714875" y="4384675"/>
          <p14:tracePt t="43693" x="4705350" y="4303713"/>
          <p14:tracePt t="43987" x="4697413" y="4303713"/>
          <p14:tracePt t="44006" x="4697413" y="4295775"/>
          <p14:tracePt t="44017" x="4697413" y="4276725"/>
          <p14:tracePt t="44028" x="4697413" y="4259263"/>
          <p14:tracePt t="44043" x="4697413" y="4232275"/>
          <p14:tracePt t="44060" x="4714875" y="4197350"/>
          <p14:tracePt t="44078" x="4724400" y="4179888"/>
          <p14:tracePt t="44093" x="4732338" y="4170363"/>
          <p14:tracePt t="44110" x="4759325" y="4160838"/>
          <p14:tracePt t="44126" x="4776788" y="4160838"/>
          <p14:tracePt t="44143" x="4875213" y="4170363"/>
          <p14:tracePt t="44161" x="5045075" y="4286250"/>
          <p14:tracePt t="44177" x="5081588" y="4411663"/>
          <p14:tracePt t="44193" x="5170488" y="4768850"/>
          <p14:tracePt t="44212" x="5170488" y="5018088"/>
          <p14:tracePt t="44226" x="5160963" y="5062538"/>
          <p14:tracePt t="44243" x="5062538" y="5160963"/>
          <p14:tracePt t="44260" x="4973638" y="5205413"/>
          <p14:tracePt t="44276" x="4751388" y="5214938"/>
          <p14:tracePt t="44294" x="4589463" y="5232400"/>
          <p14:tracePt t="44310" x="4545013" y="5232400"/>
          <p14:tracePt t="44327" x="4394200" y="5143500"/>
          <p14:tracePt t="44345" x="4268788" y="5037138"/>
          <p14:tracePt t="44360" x="4224338" y="5010150"/>
          <p14:tracePt t="44376" x="4197350" y="4946650"/>
          <p14:tracePt t="44393" x="4197350" y="4919663"/>
          <p14:tracePt t="44410" x="4197350" y="4867275"/>
          <p14:tracePt t="44427" x="4303713" y="4813300"/>
          <p14:tracePt t="44444" x="4394200" y="4795838"/>
          <p14:tracePt t="44460" x="4581525" y="4795838"/>
          <p14:tracePt t="44477" x="4813300" y="4786313"/>
          <p14:tracePt t="44493" x="4919663" y="4795838"/>
          <p14:tracePt t="44510" x="5027613" y="4795838"/>
          <p14:tracePt t="44528" x="5081588" y="4741863"/>
          <p14:tracePt t="44959" x="5072063" y="4741863"/>
          <p14:tracePt t="44969" x="5027613" y="4705350"/>
          <p14:tracePt t="44980" x="5000625" y="4679950"/>
          <p14:tracePt t="44993" x="4946650" y="4643438"/>
          <p14:tracePt t="45010" x="4813300" y="4554538"/>
          <p14:tracePt t="45027" x="4751388" y="4500563"/>
          <p14:tracePt t="45043" x="4616450" y="4330700"/>
          <p14:tracePt t="45061" x="4545013" y="4152900"/>
          <p14:tracePt t="45077" x="4545013" y="4108450"/>
          <p14:tracePt t="45093" x="4545013" y="4037013"/>
          <p14:tracePt t="45110" x="4545013" y="3990975"/>
          <p14:tracePt t="45522" x="4562475" y="4000500"/>
          <p14:tracePt t="45532" x="4589463" y="4017963"/>
          <p14:tracePt t="45543" x="4608513" y="4044950"/>
          <p14:tracePt t="45562" x="4652963" y="4098925"/>
          <p14:tracePt t="45577" x="4670425" y="4116388"/>
          <p14:tracePt t="45593" x="4705350" y="4179888"/>
          <p14:tracePt t="45610" x="4705350" y="4187825"/>
          <p14:tracePt t="45627" x="4724400" y="4205288"/>
          <p14:tracePt t="46852" x="4714875" y="4224338"/>
          <p14:tracePt t="46862" x="4714875" y="4241800"/>
          <p14:tracePt t="46877" x="4697413" y="4286250"/>
          <p14:tracePt t="46894" x="4670425" y="4384675"/>
          <p14:tracePt t="46910" x="4652963" y="4429125"/>
          <p14:tracePt t="46927" x="4633913" y="4491038"/>
          <p14:tracePt t="46944" x="4633913" y="4545013"/>
          <p14:tracePt t="46961" x="4633913" y="4581525"/>
          <p14:tracePt t="46977" x="4633913" y="4598988"/>
          <p14:tracePt t="47374" x="4643438" y="4589463"/>
          <p14:tracePt t="47383" x="4643438" y="4581525"/>
          <p14:tracePt t="47394" x="4652963" y="4581525"/>
          <p14:tracePt t="47411" x="4652963" y="4572000"/>
          <p14:tracePt t="47428" x="4652963" y="4562475"/>
          <p14:tracePt t="47444" x="4652963" y="4554538"/>
          <p14:tracePt t="47461" x="4660900" y="4554538"/>
          <p14:tracePt t="47477" x="4670425" y="4554538"/>
          <p14:tracePt t="47495" x="4679950" y="4537075"/>
          <p14:tracePt t="47511" x="4697413" y="4537075"/>
          <p14:tracePt t="47527" x="4714875" y="4527550"/>
          <p14:tracePt t="47544" x="4724400" y="4527550"/>
          <p14:tracePt t="47548" x="4732338" y="4527550"/>
          <p14:tracePt t="47561" x="4741863" y="4527550"/>
          <p14:tracePt t="47578" x="4776788" y="4527550"/>
          <p14:tracePt t="47594" x="4795838" y="4527550"/>
          <p14:tracePt t="47611" x="4840288" y="4537075"/>
          <p14:tracePt t="47629" x="4884738" y="4545013"/>
          <p14:tracePt t="48888" x="4902200" y="4545013"/>
          <p14:tracePt t="48898" x="4919663" y="4545013"/>
          <p14:tracePt t="48911" x="4938713" y="4554538"/>
          <p14:tracePt t="48928" x="4991100" y="4562475"/>
          <p14:tracePt t="48944" x="5018088" y="4562475"/>
          <p14:tracePt t="48962" x="5054600" y="4572000"/>
          <p14:tracePt t="48979" x="5099050" y="4581525"/>
          <p14:tracePt t="48994" x="5108575" y="4581525"/>
          <p14:tracePt t="49011" x="5126038" y="4581525"/>
          <p14:tracePt t="49348" x="5133975" y="4581525"/>
          <p14:tracePt t="49368" x="5143500" y="4598988"/>
          <p14:tracePt t="49378" x="5153025" y="4616450"/>
          <p14:tracePt t="49389" x="5160963" y="4625975"/>
          <p14:tracePt t="49399" x="5180013" y="4633913"/>
          <p14:tracePt t="49420" x="5187950" y="4643438"/>
          <p14:tracePt t="49430" x="5187950" y="4652963"/>
          <p14:tracePt t="49444" x="5197475" y="4652963"/>
          <p14:tracePt t="49471" x="5205413" y="4660900"/>
          <p14:tracePt t="49482" x="5214938" y="4660900"/>
          <p14:tracePt t="49501" x="5214938" y="4679950"/>
          <p14:tracePt t="49512" x="5214938" y="4687888"/>
          <p14:tracePt t="49528" x="5214938" y="4705350"/>
          <p14:tracePt t="49545" x="5214938" y="4751388"/>
          <p14:tracePt t="49563" x="5214938" y="4822825"/>
          <p14:tracePt t="49578" x="5214938" y="4857750"/>
          <p14:tracePt t="49594" x="5214938" y="4965700"/>
          <p14:tracePt t="49611" x="5214938" y="5018088"/>
          <p14:tracePt t="49628" x="5214938" y="5062538"/>
          <p14:tracePt t="49645" x="5214938" y="5081588"/>
          <p14:tracePt t="50105" x="5205413" y="5081588"/>
          <p14:tracePt t="50126" x="5197475" y="5089525"/>
          <p14:tracePt t="50136" x="5187950" y="5089525"/>
          <p14:tracePt t="50147" x="5170488" y="5089525"/>
          <p14:tracePt t="50161" x="5153025" y="5089525"/>
          <p14:tracePt t="50178" x="5133975" y="5081588"/>
          <p14:tracePt t="50212" x="5126038" y="5081588"/>
          <p14:tracePt t="50228" x="5116513" y="5081588"/>
          <p14:tracePt t="50245" x="5108575" y="5072063"/>
          <p14:tracePt t="50261" x="5089525" y="5062538"/>
          <p14:tracePt t="50279" x="5037138" y="5062538"/>
          <p14:tracePt t="51118" x="5054600" y="5062538"/>
          <p14:tracePt t="51128" x="5072063" y="5062538"/>
          <p14:tracePt t="51139" x="5108575" y="5072063"/>
          <p14:tracePt t="51149" x="5160963" y="5081588"/>
          <p14:tracePt t="51162" x="5197475" y="5099050"/>
          <p14:tracePt t="51179" x="5251450" y="5116513"/>
          <p14:tracePt t="51195" x="5276850" y="5126038"/>
          <p14:tracePt t="51212" x="5303838" y="5133975"/>
          <p14:tracePt t="51610" x="5303838" y="5126038"/>
          <p14:tracePt t="51619" x="5276850" y="5126038"/>
          <p14:tracePt t="51631" x="5251450" y="5108575"/>
          <p14:tracePt t="51645" x="5224463" y="5089525"/>
          <p14:tracePt t="51662" x="5133975" y="5027613"/>
          <p14:tracePt t="51678" x="5099050" y="4991100"/>
          <p14:tracePt t="51695" x="5010150" y="4884738"/>
          <p14:tracePt t="51999" x="5010150" y="4875213"/>
          <p14:tracePt t="52009" x="5000625" y="4875213"/>
          <p14:tracePt t="52029" x="5000625" y="4867275"/>
          <p14:tracePt t="52039" x="4991100" y="4867275"/>
          <p14:tracePt t="52059" x="4991100" y="4857750"/>
          <p14:tracePt t="52080" x="4973638" y="4848225"/>
          <p14:tracePt t="52091" x="4965700" y="4840288"/>
          <p14:tracePt t="52101" x="4956175" y="4840288"/>
          <p14:tracePt t="52112" x="4929188" y="4822825"/>
          <p14:tracePt t="52128" x="4919663" y="4813300"/>
          <p14:tracePt t="52145" x="4894263" y="4795838"/>
          <p14:tracePt t="52162" x="4875213" y="4759325"/>
          <p14:tracePt t="52179" x="4867275" y="4751388"/>
          <p14:tracePt t="52195" x="4822825" y="4732338"/>
          <p14:tracePt t="52213" x="4732338" y="4741863"/>
          <p14:tracePt t="52530" x="4732338" y="4751388"/>
          <p14:tracePt t="52561" x="4741863" y="4768850"/>
          <p14:tracePt t="52573" x="4741863" y="4786313"/>
          <p14:tracePt t="52582" x="4759325" y="4795838"/>
          <p14:tracePt t="52595" x="4768850" y="4813300"/>
          <p14:tracePt t="52612" x="4795838" y="4848225"/>
          <p14:tracePt t="52629" x="4822825" y="4867275"/>
          <p14:tracePt t="52645" x="4848225" y="4884738"/>
          <p14:tracePt t="52663" x="4894263" y="4902200"/>
          <p14:tracePt t="52679" x="4902200" y="4911725"/>
          <p14:tracePt t="52695" x="4946650" y="4938713"/>
          <p14:tracePt t="52713" x="4965700" y="4946650"/>
          <p14:tracePt t="52729" x="5000625" y="4965700"/>
          <p14:tracePt t="52746" x="5037138" y="4991100"/>
          <p14:tracePt t="52762" x="5045075" y="5010150"/>
          <p14:tracePt t="52779" x="5099050" y="5072063"/>
          <p14:tracePt t="52796" x="5153025" y="5133975"/>
          <p14:tracePt t="52812" x="5170488" y="5153025"/>
          <p14:tracePt t="52829" x="5205413" y="5187950"/>
          <p14:tracePt t="52847" x="5268913" y="5224463"/>
          <p14:tracePt t="52862" x="5303838" y="5251450"/>
          <p14:tracePt t="52879" x="5348288" y="5286375"/>
          <p14:tracePt t="52895" x="5384800" y="5303838"/>
          <p14:tracePt t="52912" x="5419725" y="5340350"/>
          <p14:tracePt t="52929" x="5465763" y="5402263"/>
          <p14:tracePt t="52945" x="5473700" y="5429250"/>
          <p14:tracePt t="52963" x="5518150" y="5473700"/>
          <p14:tracePt t="52981" x="5554663" y="5500688"/>
          <p14:tracePt t="52995" x="5581650" y="5500688"/>
          <p14:tracePt t="53012" x="5589588" y="5518150"/>
          <p14:tracePt t="53154" x="5608638" y="5518150"/>
          <p14:tracePt t="53165" x="5616575" y="5518150"/>
          <p14:tracePt t="53179" x="5616575" y="5527675"/>
          <p14:tracePt t="53195" x="5626100" y="5527675"/>
          <p14:tracePt t="53277" x="5643563" y="5545138"/>
          <p14:tracePt t="53288" x="5653088" y="5562600"/>
          <p14:tracePt t="53298" x="5670550" y="5572125"/>
          <p14:tracePt t="53312" x="5680075" y="5589588"/>
          <p14:tracePt t="53329" x="5705475" y="5616575"/>
          <p14:tracePt t="53362" x="5724525" y="5634038"/>
          <p14:tracePt t="53379" x="5786438" y="5688013"/>
          <p14:tracePt t="53396" x="5840413" y="5724525"/>
          <p14:tracePt t="53412" x="5875338" y="5751513"/>
          <p14:tracePt t="53717" x="5884863" y="5751513"/>
          <p14:tracePt t="53727" x="5902325" y="5768975"/>
          <p14:tracePt t="53738" x="5929313" y="5803900"/>
          <p14:tracePt t="53748" x="5983288" y="5840413"/>
          <p14:tracePt t="53762" x="6037263" y="5884863"/>
          <p14:tracePt t="53779" x="6170613" y="6000750"/>
          <p14:tracePt t="53796" x="6215063" y="6037263"/>
          <p14:tracePt t="53812" x="6269038" y="6108700"/>
          <p14:tracePt t="53830" x="6296025" y="6126163"/>
          <p14:tracePt t="53861" x="6303963" y="6126163"/>
          <p14:tracePt t="54014" x="6269038" y="6108700"/>
          <p14:tracePt t="54024" x="6180138" y="6054725"/>
          <p14:tracePt t="54035" x="6018213" y="5965825"/>
          <p14:tracePt t="54046" x="5776913" y="5830888"/>
          <p14:tracePt t="54063" x="5554663" y="5653088"/>
          <p14:tracePt t="54079" x="5197475" y="5276850"/>
          <p14:tracePt t="54096" x="5081588" y="5197475"/>
          <p14:tracePt t="54113" x="5037138" y="5170488"/>
          <p14:tracePt t="54129" x="4983163" y="5116513"/>
          <p14:tracePt t="54147" x="4965700" y="5054600"/>
          <p14:tracePt t="54162" x="4938713" y="4991100"/>
          <p14:tracePt t="54444" x="4919663" y="4973638"/>
          <p14:tracePt t="54454" x="4902200" y="4956175"/>
          <p14:tracePt t="54466" x="4867275" y="4911725"/>
          <p14:tracePt t="54479" x="4840288" y="4867275"/>
          <p14:tracePt t="54496" x="4795838" y="4795838"/>
          <p14:tracePt t="54513" x="4786313" y="4768850"/>
          <p14:tracePt t="54529" x="4768850" y="4679950"/>
          <p14:tracePt t="54546" x="4768850" y="4670425"/>
          <p14:tracePt t="54566" x="4768850" y="4679950"/>
          <p14:tracePt t="54587" x="4768850" y="4687888"/>
          <p14:tracePt t="54620" x="4768850" y="4705350"/>
          <p14:tracePt t="54628" x="4786313" y="4741863"/>
          <p14:tracePt t="54646" x="4822825" y="4759325"/>
          <p14:tracePt t="54663" x="4894263" y="4803775"/>
          <p14:tracePt t="54679" x="4991100" y="4867275"/>
          <p14:tracePt t="54696" x="5027613" y="4884738"/>
          <p14:tracePt t="54713" x="5116513" y="4973638"/>
          <p14:tracePt t="54731" x="5276850" y="5160963"/>
          <p14:tracePt t="54747" x="5367338" y="5232400"/>
          <p14:tracePt t="54763" x="5537200" y="5330825"/>
          <p14:tracePt t="54781" x="5697538" y="5438775"/>
          <p14:tracePt t="54796" x="5776913" y="5473700"/>
          <p14:tracePt t="54813" x="5911850" y="5581650"/>
          <p14:tracePt t="54829" x="5938838" y="5608638"/>
          <p14:tracePt t="54846" x="6027738" y="5724525"/>
          <p14:tracePt t="54863" x="6108700" y="5795963"/>
          <p14:tracePt t="54879" x="6134100" y="5840413"/>
          <p14:tracePt t="54896" x="6161088" y="5919788"/>
          <p14:tracePt t="54914" x="6180138" y="5956300"/>
          <p14:tracePt t="55354" x="6153150" y="5919788"/>
          <p14:tracePt t="55365" x="6072188" y="5830888"/>
          <p14:tracePt t="55379" x="5929313" y="5705475"/>
          <p14:tracePt t="55396" x="5572125" y="5232400"/>
          <p14:tracePt t="55413" x="5375275" y="5018088"/>
          <p14:tracePt t="55429" x="5232400" y="4875213"/>
          <p14:tracePt t="55447" x="5126038" y="4724400"/>
          <p14:tracePt t="55463" x="5072063" y="4670425"/>
          <p14:tracePt t="55856" x="5062538" y="4670425"/>
          <p14:tracePt t="55866" x="5054600" y="4670425"/>
          <p14:tracePt t="55880" x="5027613" y="4670425"/>
          <p14:tracePt t="55897" x="4956175" y="4633913"/>
          <p14:tracePt t="55913" x="4902200" y="4608513"/>
          <p14:tracePt t="55930" x="4786313" y="4510088"/>
          <p14:tracePt t="55948" x="4633913" y="4367213"/>
          <p14:tracePt t="55964" x="4598988" y="4330700"/>
          <p14:tracePt t="55980" x="4554538" y="4322763"/>
          <p14:tracePt t="62275" x="4527550" y="4313238"/>
          <p14:tracePt t="62285" x="4483100" y="4276725"/>
          <p14:tracePt t="62298" x="4402138" y="4170363"/>
          <p14:tracePt t="62315" x="4268788" y="3946525"/>
          <p14:tracePt t="62331" x="4205288" y="3875088"/>
          <p14:tracePt t="62348" x="4116388" y="3768725"/>
          <p14:tracePt t="62365" x="4071938" y="3732213"/>
          <p14:tracePt t="62381" x="3956050" y="3598863"/>
          <p14:tracePt t="62398" x="3919538" y="3589338"/>
          <p14:tracePt t="62695" x="3919538" y="3625850"/>
          <p14:tracePt t="62705" x="3919538" y="3732213"/>
          <p14:tracePt t="62716" x="3919538" y="3857625"/>
          <p14:tracePt t="62732" x="3919538" y="3946525"/>
          <p14:tracePt t="62749" x="3929063" y="4098925"/>
          <p14:tracePt t="62766" x="3965575" y="4303713"/>
          <p14:tracePt t="62781" x="3983038" y="4367213"/>
          <p14:tracePt t="62798" x="4017963" y="4438650"/>
          <p14:tracePt t="62815" x="4027488" y="4491038"/>
          <p14:tracePt t="62831" x="4044950" y="4598988"/>
          <p14:tracePt t="63083" x="3990975" y="4643438"/>
          <p14:tracePt t="63093" x="3822700" y="4741863"/>
          <p14:tracePt t="63103" x="3517900" y="4786313"/>
          <p14:tracePt t="63114" x="3179763" y="4786313"/>
          <p14:tracePt t="63131" x="2857500" y="4786313"/>
          <p14:tracePt t="63148" x="2438400" y="4768850"/>
          <p14:tracePt t="63165" x="2179638" y="4732338"/>
          <p14:tracePt t="63181" x="2089150" y="4643438"/>
          <p14:tracePt t="63198" x="1982788" y="4562475"/>
          <p14:tracePt t="63216" x="1857375" y="4367213"/>
          <p14:tracePt t="63232" x="1847850" y="4241800"/>
          <p14:tracePt t="63249" x="1901825" y="3544888"/>
          <p14:tracePt t="63265" x="2036763" y="3241675"/>
          <p14:tracePt t="63281" x="2322513" y="2652713"/>
          <p14:tracePt t="63298" x="2571750" y="2322513"/>
          <p14:tracePt t="63315" x="2705100" y="2152650"/>
          <p14:tracePt t="63331" x="2990850" y="1911350"/>
          <p14:tracePt t="63638" x="2946400" y="2000250"/>
          <p14:tracePt t="63646" x="2867025" y="2044700"/>
          <p14:tracePt t="63666" x="2705100" y="2143125"/>
          <p14:tracePt t="63681" x="2625725" y="2170113"/>
          <p14:tracePt t="63698" x="2500313" y="2205038"/>
          <p14:tracePt t="63715" x="2465388" y="2214563"/>
          <p14:tracePt t="63732" x="2374900" y="2224088"/>
          <p14:tracePt t="63749" x="2330450" y="2224088"/>
          <p14:tracePt t="64075" x="2312988" y="2224088"/>
          <p14:tracePt t="64086" x="2295525" y="2224088"/>
          <p14:tracePt t="64098" x="2268538" y="2232025"/>
          <p14:tracePt t="64117" x="2187575" y="2232025"/>
          <p14:tracePt t="64132" x="2143125" y="2232025"/>
          <p14:tracePt t="64148" x="2081213" y="2232025"/>
          <p14:tracePt t="64165" x="2071688" y="2232025"/>
          <p14:tracePt t="64182" x="2054225" y="2232025"/>
          <p14:tracePt t="64198" x="2044700" y="2232025"/>
          <p14:tracePt t="64475" x="2062163" y="2232025"/>
          <p14:tracePt t="64484" x="2098675" y="2232025"/>
          <p14:tracePt t="64499" x="2125663" y="2232025"/>
          <p14:tracePt t="64515" x="2232025" y="2232025"/>
          <p14:tracePt t="64532" x="2286000" y="2232025"/>
          <p14:tracePt t="64549" x="2411413" y="2232025"/>
          <p14:tracePt t="64566" x="2562225" y="2241550"/>
          <p14:tracePt t="64582" x="2670175" y="2251075"/>
          <p14:tracePt t="64599" x="2965450" y="2259013"/>
          <p14:tracePt t="64615" x="3133725" y="2268538"/>
          <p14:tracePt t="64632" x="3544888" y="2339975"/>
          <p14:tracePt t="64649" x="3822700" y="2393950"/>
          <p14:tracePt t="64665" x="3946525" y="2446338"/>
          <p14:tracePt t="64682" x="4108450" y="2490788"/>
          <p14:tracePt t="64699" x="4241800" y="2509838"/>
          <p14:tracePt t="64716" x="4286250" y="2527300"/>
          <p14:tracePt t="64732" x="4348163" y="2527300"/>
          <p14:tracePt t="64750" x="4384675" y="2527300"/>
          <p14:tracePt t="64765" x="4411663" y="2490788"/>
          <p14:tracePt t="65007" x="4429125" y="2490788"/>
          <p14:tracePt t="65017" x="4446588" y="2490788"/>
          <p14:tracePt t="65032" x="4483100" y="2490788"/>
          <p14:tracePt t="65049" x="4589463" y="2473325"/>
          <p14:tracePt t="65066" x="4625975" y="2465388"/>
          <p14:tracePt t="65082" x="4660900" y="2446338"/>
          <p14:tracePt t="65099" x="4679950" y="2438400"/>
          <p14:tracePt t="65115" x="4679950" y="2428875"/>
          <p14:tracePt t="65151" x="4687888" y="2428875"/>
          <p14:tracePt t="65165" x="4687888" y="2419350"/>
          <p14:tracePt t="65182" x="4687888" y="2411413"/>
          <p14:tracePt t="65262" x="4670425" y="2357438"/>
          <p14:tracePt t="65273" x="4652963" y="2330450"/>
          <p14:tracePt t="65283" x="4643438" y="2303463"/>
          <p14:tracePt t="65299" x="4616450" y="2268538"/>
          <p14:tracePt t="65315" x="4598988" y="2224088"/>
          <p14:tracePt t="65334" x="4581525" y="2160588"/>
          <p14:tracePt t="65349" x="4581525" y="2133600"/>
          <p14:tracePt t="65365" x="4581525" y="2081213"/>
          <p14:tracePt t="65382" x="4581525" y="2062163"/>
          <p14:tracePt t="65399" x="4581525" y="2027238"/>
          <p14:tracePt t="65416" x="4581525" y="2017713"/>
          <p14:tracePt t="65498" x="4589463" y="2017713"/>
          <p14:tracePt t="65723" x="4589463" y="2009775"/>
          <p14:tracePt t="65754" x="4589463" y="1990725"/>
          <p14:tracePt t="65764" x="4598988" y="1973263"/>
          <p14:tracePt t="65774" x="4616450" y="1938338"/>
          <p14:tracePt t="65785" x="4633913" y="1884363"/>
          <p14:tracePt t="65799" x="4643438" y="1857375"/>
          <p14:tracePt t="65815" x="4660900" y="1803400"/>
          <p14:tracePt t="65832" x="4670425" y="1776413"/>
          <p14:tracePt t="65849" x="4670425" y="1724025"/>
          <p14:tracePt t="65866" x="4670425" y="1670050"/>
          <p14:tracePt t="65882" x="4670425" y="1660525"/>
          <p14:tracePt t="66317" x="4679950" y="1660525"/>
          <p14:tracePt t="66326" x="4679950" y="1670050"/>
          <p14:tracePt t="66337" x="4679950" y="1679575"/>
          <p14:tracePt t="66531" x="4660900" y="1679575"/>
          <p14:tracePt t="66541" x="4625975" y="1679575"/>
          <p14:tracePt t="66552" x="4554538" y="1679575"/>
          <p14:tracePt t="66566" x="4394200" y="1652588"/>
          <p14:tracePt t="66582" x="3803650" y="1625600"/>
          <p14:tracePt t="66599" x="3438525" y="1608138"/>
          <p14:tracePt t="66616" x="2847975" y="1598613"/>
          <p14:tracePt t="66633" x="2500313" y="1571625"/>
          <p14:tracePt t="66649" x="2366963" y="1562100"/>
          <p14:tracePt t="66666" x="2160588" y="1527175"/>
          <p14:tracePt t="66682" x="2098675" y="1517650"/>
          <p14:tracePt t="66699" x="2000250" y="1482725"/>
          <p14:tracePt t="67001" x="1990725" y="1509713"/>
          <p14:tracePt t="67012" x="1982788" y="1616075"/>
          <p14:tracePt t="67023" x="1982788" y="1679575"/>
          <p14:tracePt t="67034" x="1982788" y="1714500"/>
          <p14:tracePt t="67050" x="1982788" y="1751013"/>
          <p14:tracePt t="67067" x="1982788" y="1839913"/>
          <p14:tracePt t="67083" x="1982788" y="1990725"/>
          <p14:tracePt t="67099" x="1982788" y="2036763"/>
          <p14:tracePt t="67116" x="1982788" y="2089150"/>
          <p14:tracePt t="67133" x="1982788" y="2116138"/>
          <p14:tracePt t="67149" x="1982788" y="2152650"/>
          <p14:tracePt t="67166" x="2017713" y="2170113"/>
          <p14:tracePt t="67183" x="2036763" y="2170113"/>
          <p14:tracePt t="67199" x="2089150" y="2197100"/>
          <p14:tracePt t="68977" x="2187575" y="2197100"/>
          <p14:tracePt t="68987" x="2357438" y="2224088"/>
          <p14:tracePt t="69000" x="2687638" y="2268538"/>
          <p14:tracePt t="69017" x="3152775" y="2339975"/>
          <p14:tracePt t="69033" x="3340100" y="2374900"/>
          <p14:tracePt t="69050" x="3562350" y="2428875"/>
          <p14:tracePt t="69067" x="3652838" y="2446338"/>
          <p14:tracePt t="69083" x="3795713" y="2509838"/>
          <p14:tracePt t="72395" x="3786188" y="2509838"/>
          <p14:tracePt t="72404" x="3751263" y="2509838"/>
          <p14:tracePt t="72417" x="3679825" y="2509838"/>
          <p14:tracePt t="72435" x="3322638" y="2438400"/>
          <p14:tracePt t="72451" x="3152775" y="2393950"/>
          <p14:tracePt t="72467" x="2894013" y="2330450"/>
          <p14:tracePt t="72485" x="2813050" y="2303463"/>
          <p14:tracePt t="72501" x="2660650" y="2259013"/>
          <p14:tracePt t="72517" x="2536825" y="2214563"/>
          <p14:tracePt t="72534" x="2473325" y="2197100"/>
          <p14:tracePt t="72551" x="2374900" y="2143125"/>
          <p14:tracePt t="72568" x="2347913" y="2125663"/>
          <p14:tracePt t="72584" x="2339975" y="2125663"/>
          <p14:tracePt t="72640" x="2330450" y="2125663"/>
          <p14:tracePt t="72742" x="2357438" y="2125663"/>
          <p14:tracePt t="72752" x="2411413" y="2125663"/>
          <p14:tracePt t="72767" x="2482850" y="2125663"/>
          <p14:tracePt t="72784" x="2822575" y="2152650"/>
          <p14:tracePt t="72801" x="3027363" y="2179638"/>
          <p14:tracePt t="72817" x="3517900" y="2259013"/>
          <p14:tracePt t="72835" x="3822700" y="2303463"/>
          <p14:tracePt t="72851" x="3973513" y="2312988"/>
          <p14:tracePt t="72867" x="4152900" y="2357438"/>
          <p14:tracePt t="72885" x="4232275" y="2366963"/>
          <p14:tracePt t="72901" x="4259263" y="2366963"/>
          <p14:tracePt t="72917" x="4295775" y="2366963"/>
          <p14:tracePt t="72936" x="4340225" y="2366963"/>
          <p14:tracePt t="72951" x="4394200" y="2374900"/>
          <p14:tracePt t="72967" x="4554538" y="2527300"/>
          <p14:tracePt t="72984" x="4633913" y="2616200"/>
          <p14:tracePt t="73001" x="4768850" y="2697163"/>
          <p14:tracePt t="73018" x="4919663" y="2732088"/>
          <p14:tracePt t="73034" x="4973638" y="2732088"/>
          <p14:tracePt t="73051" x="5054600" y="2732088"/>
          <p14:tracePt t="73070" x="5072063" y="2697163"/>
          <p14:tracePt t="73084" x="5072063" y="2660650"/>
          <p14:tracePt t="73101" x="5054600" y="2509838"/>
          <p14:tracePt t="73117" x="5037138" y="2482850"/>
          <p14:tracePt t="73134" x="5018088" y="2455863"/>
          <p14:tracePt t="73151" x="5000625" y="2428875"/>
          <p14:tracePt t="73168" x="5000625" y="2419350"/>
          <p14:tracePt t="73184" x="4991100" y="2393950"/>
          <p14:tracePt t="73203" x="4991100" y="2322513"/>
          <p14:tracePt t="73218" x="4991100" y="2295525"/>
          <p14:tracePt t="73234" x="4973638" y="2205038"/>
          <p14:tracePt t="73251" x="4965700" y="2179638"/>
          <p14:tracePt t="73267" x="4956175" y="2125663"/>
          <p14:tracePt t="73336" x="4938713" y="2125663"/>
          <p14:tracePt t="73346" x="4919663" y="2125663"/>
          <p14:tracePt t="73356" x="4911725" y="2125663"/>
          <p14:tracePt t="73367" x="4894263" y="2125663"/>
          <p14:tracePt t="73384" x="4875213" y="2125663"/>
          <p14:tracePt t="73401" x="4848225" y="2143125"/>
          <p14:tracePt t="73418" x="4830763" y="2160588"/>
          <p14:tracePt t="73434" x="4813300" y="2179638"/>
          <p14:tracePt t="73451" x="4751388" y="2214563"/>
          <p14:tracePt t="73468" x="4660900" y="2286000"/>
          <p14:tracePt t="73484" x="4608513" y="2303463"/>
          <p14:tracePt t="73501" x="4518025" y="2322513"/>
          <p14:tracePt t="73519" x="4411663" y="2276475"/>
          <p14:tracePt t="73534" x="4340225" y="2179638"/>
          <p14:tracePt t="73551" x="4214813" y="2036763"/>
          <p14:tracePt t="73568" x="4143375" y="1955800"/>
          <p14:tracePt t="73584" x="3990975" y="1822450"/>
          <p14:tracePt t="73601" x="3705225" y="1643063"/>
          <p14:tracePt t="73618" x="3608388" y="1598613"/>
          <p14:tracePt t="73634" x="3482975" y="1581150"/>
          <p14:tracePt t="73652" x="3465513" y="1581150"/>
          <p14:tracePt t="73683" x="3473450" y="1581150"/>
          <p14:tracePt t="73694" x="3482975" y="1581150"/>
          <p14:tracePt t="73704" x="3509963" y="1581150"/>
          <p14:tracePt t="73718" x="3571875" y="1581150"/>
          <p14:tracePt t="73734" x="3884613" y="1633538"/>
          <p14:tracePt t="73751" x="4133850" y="1704975"/>
          <p14:tracePt t="73768" x="4875213" y="1928813"/>
          <p14:tracePt t="73786" x="5527675" y="2062163"/>
          <p14:tracePt t="73801" x="5759450" y="2125663"/>
          <p14:tracePt t="73818" x="6197600" y="2251075"/>
          <p14:tracePt t="73834" x="6296025" y="2276475"/>
          <p14:tracePt t="73851" x="6446838" y="2312988"/>
          <p14:tracePt t="73868" x="6527800" y="2339975"/>
          <p14:tracePt t="73884" x="6545263" y="2339975"/>
          <p14:tracePt t="73901" x="6589713" y="2357438"/>
          <p14:tracePt t="73918" x="6599238" y="2357438"/>
          <p14:tracePt t="74175" x="6545263" y="2357438"/>
          <p14:tracePt t="74185" x="6411913" y="2347913"/>
          <p14:tracePt t="74195" x="6062663" y="2312988"/>
          <p14:tracePt t="74205" x="5715000" y="2268538"/>
          <p14:tracePt t="74218" x="5268913" y="2214563"/>
          <p14:tracePt t="74235" x="4500563" y="2027238"/>
          <p14:tracePt t="74251" x="4313238" y="1990725"/>
          <p14:tracePt t="74268" x="4108450" y="1938338"/>
          <p14:tracePt t="74284" x="4089400" y="1928813"/>
          <p14:tracePt t="74301" x="4081463" y="1919288"/>
          <p14:tracePt t="74318" x="4089400" y="1919288"/>
          <p14:tracePt t="74335" x="4098925" y="1911350"/>
          <p14:tracePt t="74351" x="4241800" y="1874838"/>
          <p14:tracePt t="74369" x="4554538" y="1874838"/>
          <p14:tracePt t="74385" x="4938713" y="1946275"/>
          <p14:tracePt t="74401" x="5768975" y="2393950"/>
          <p14:tracePt t="74418" x="6116638" y="2544763"/>
          <p14:tracePt t="74435" x="6732588" y="2759075"/>
          <p14:tracePt t="74451" x="6965950" y="2857500"/>
          <p14:tracePt t="74468" x="7045325" y="2911475"/>
          <p14:tracePt t="74485" x="7099300" y="2938463"/>
          <p14:tracePt t="75075" x="7072313" y="2946400"/>
          <p14:tracePt t="75085" x="6983413" y="2946400"/>
          <p14:tracePt t="75095" x="6840538" y="2946400"/>
          <p14:tracePt t="75105" x="6581775" y="2911475"/>
          <p14:tracePt t="75118" x="6232525" y="2847975"/>
          <p14:tracePt t="75136" x="5822950" y="2741613"/>
          <p14:tracePt t="75152" x="5670550" y="2697163"/>
          <p14:tracePt t="75168" x="5491163" y="2589213"/>
          <p14:tracePt t="75185" x="5429250" y="2571750"/>
          <p14:tracePt t="75842" x="5429250" y="2652713"/>
          <p14:tracePt t="75852" x="5456238" y="2840038"/>
          <p14:tracePt t="75868" x="5491163" y="2946400"/>
          <p14:tracePt t="75885" x="5581650" y="3160713"/>
          <p14:tracePt t="75902" x="5653088" y="3295650"/>
          <p14:tracePt t="75919" x="5768975" y="3482975"/>
          <p14:tracePt t="75935" x="5840413" y="3544888"/>
          <p14:tracePt t="76405" x="5795963" y="3598863"/>
          <p14:tracePt t="76415" x="5741988" y="3633788"/>
          <p14:tracePt t="76425" x="5688013" y="3670300"/>
          <p14:tracePt t="76436" x="5616575" y="3714750"/>
          <p14:tracePt t="76452" x="5554663" y="3776663"/>
          <p14:tracePt t="76469" x="5303838" y="3848100"/>
          <p14:tracePt t="76486" x="5081588" y="3795713"/>
          <p14:tracePt t="77306" x="5072063" y="3848100"/>
          <p14:tracePt t="77316" x="5054600" y="4000500"/>
          <p14:tracePt t="77326" x="5027613" y="4322763"/>
          <p14:tracePt t="77337" x="5027613" y="4732338"/>
          <p14:tracePt t="77353" x="5037138" y="4911725"/>
          <p14:tracePt t="77369" x="5089525" y="5303838"/>
          <p14:tracePt t="77387" x="5099050" y="5500688"/>
          <p14:tracePt t="77402" x="5099050" y="5572125"/>
          <p14:tracePt t="77420" x="5099050" y="5680075"/>
          <p14:tracePt t="77436" x="5099050" y="5697538"/>
          <p14:tracePt t="77704" x="5108575" y="5680075"/>
          <p14:tracePt t="77715" x="5108575" y="5626100"/>
          <p14:tracePt t="77725" x="5108575" y="5572125"/>
          <p14:tracePt t="77736" x="5108575" y="5527675"/>
          <p14:tracePt t="77752" x="5143500" y="5438775"/>
          <p14:tracePt t="77769" x="5214938" y="5153025"/>
          <p14:tracePt t="77786" x="5259388" y="5018088"/>
          <p14:tracePt t="77802" x="5268913" y="4973638"/>
          <p14:tracePt t="77819" x="5276850" y="4857750"/>
          <p14:tracePt t="78155" x="5241925" y="4867275"/>
          <p14:tracePt t="78165" x="5205413" y="4875213"/>
          <p14:tracePt t="78175" x="5143500" y="4894263"/>
          <p14:tracePt t="78186" x="5081588" y="4894263"/>
          <p14:tracePt t="78202" x="5000625" y="4894263"/>
          <p14:tracePt t="78219" x="4902200" y="4902200"/>
          <p14:tracePt t="78236" x="4867275" y="4911725"/>
          <p14:tracePt t="78252" x="4857750" y="4911725"/>
          <p14:tracePt t="78269" x="4822825" y="4911725"/>
          <p14:tracePt t="78287" x="4732338" y="4911725"/>
          <p14:tracePt t="78594" x="4705350" y="4919663"/>
          <p14:tracePt t="78605" x="4660900" y="4919663"/>
          <p14:tracePt t="78619" x="4589463" y="4911725"/>
          <p14:tracePt t="78636" x="4187825" y="4803775"/>
          <p14:tracePt t="78652" x="3973513" y="4768850"/>
          <p14:tracePt t="78669" x="3536950" y="4643438"/>
          <p14:tracePt t="78687" x="3340100" y="4572000"/>
          <p14:tracePt t="78702" x="3276600" y="4537075"/>
          <p14:tracePt t="78719" x="3205163" y="4500563"/>
          <p14:tracePt t="78736" x="3205163" y="4491038"/>
          <p14:tracePt t="78779" x="3205163" y="4483100"/>
          <p14:tracePt t="78809" x="3241675" y="4465638"/>
          <p14:tracePt t="78820" x="3286125" y="4456113"/>
          <p14:tracePt t="78830" x="3357563" y="4446588"/>
          <p14:tracePt t="78841" x="3482975" y="4438650"/>
          <p14:tracePt t="78852" x="3625850" y="4438650"/>
          <p14:tracePt t="78870" x="3875088" y="4429125"/>
          <p14:tracePt t="78886" x="4017963" y="4429125"/>
          <p14:tracePt t="78902" x="4224338" y="4438650"/>
          <p14:tracePt t="78920" x="4295775" y="4465638"/>
          <p14:tracePt t="78936" x="4411663" y="4518025"/>
          <p14:tracePt t="78953" x="4500563" y="4545013"/>
          <p14:tracePt t="78969" x="4537075" y="4545013"/>
          <p14:tracePt t="78986" x="4581525" y="4545013"/>
          <p14:tracePt t="79002" x="4589463" y="4545013"/>
          <p14:tracePt t="79311" x="4581525" y="4562475"/>
          <p14:tracePt t="79321" x="4545013" y="4589463"/>
          <p14:tracePt t="79336" x="4483100" y="4625975"/>
          <p14:tracePt t="79352" x="4322763" y="4687888"/>
          <p14:tracePt t="79369" x="4197350" y="4714875"/>
          <p14:tracePt t="79386" x="3911600" y="4759325"/>
          <p14:tracePt t="79403" x="3687763" y="4759325"/>
          <p14:tracePt t="79420" x="3608388" y="4759325"/>
          <p14:tracePt t="79436" x="3500438" y="4759325"/>
          <p14:tracePt t="79455" x="3455988" y="4759325"/>
          <p14:tracePt t="79469" x="3429000" y="4759325"/>
          <p14:tracePt t="79486" x="3429000" y="4751388"/>
          <p14:tracePt t="79772" x="3411538" y="4751388"/>
          <p14:tracePt t="79781" x="3384550" y="4759325"/>
          <p14:tracePt t="79792" x="3340100" y="4759325"/>
          <p14:tracePt t="79803" x="3276600" y="4759325"/>
          <p14:tracePt t="79819" x="3224213" y="4751388"/>
          <p14:tracePt t="79836" x="3160713" y="4705350"/>
          <p14:tracePt t="79853" x="3143250" y="4679950"/>
          <p14:tracePt t="79869" x="3133725" y="4679950"/>
          <p14:tracePt t="79915" x="3133725" y="4670425"/>
          <p14:tracePt t="79945" x="3133725" y="4660900"/>
          <p14:tracePt t="79955" x="3143250" y="4652963"/>
          <p14:tracePt t="79987" x="3152775" y="4652963"/>
          <p14:tracePt t="79997" x="3160713" y="4652963"/>
          <p14:tracePt t="80007" x="3170238" y="4652963"/>
          <p14:tracePt t="80019" x="3179763" y="4652963"/>
          <p14:tracePt t="80039" x="3197225" y="4652963"/>
          <p14:tracePt t="80058" x="3205163" y="4652963"/>
          <p14:tracePt t="80079" x="3214688" y="4652963"/>
          <p14:tracePt t="80089" x="3224213" y="4643438"/>
          <p14:tracePt t="80102" x="3232150" y="4643438"/>
          <p14:tracePt t="80119" x="3268663" y="4625975"/>
          <p14:tracePt t="80136" x="3286125" y="4625975"/>
          <p14:tracePt t="80153" x="3322638" y="4616450"/>
          <p14:tracePt t="80170" x="3357563" y="4616450"/>
          <p14:tracePt t="80203" x="3367088" y="4616450"/>
          <p14:tracePt t="80263" x="3367088" y="4643438"/>
          <p14:tracePt t="80273" x="3367088" y="4679950"/>
          <p14:tracePt t="80287" x="3375025" y="4732338"/>
          <p14:tracePt t="80303" x="3384550" y="4803775"/>
          <p14:tracePt t="80319" x="3384550" y="4848225"/>
          <p14:tracePt t="80336" x="3394075" y="4929188"/>
          <p14:tracePt t="80354" x="3394075" y="4983163"/>
          <p14:tracePt t="80369" x="3394075" y="5000625"/>
          <p14:tracePt t="80406" x="3394075" y="5018088"/>
          <p14:tracePt t="80426" x="3394075" y="5037138"/>
          <p14:tracePt t="80446" x="3394075" y="5045075"/>
          <p14:tracePt t="80917" x="3394075" y="5054600"/>
          <p14:tracePt t="80928" x="3394075" y="5062538"/>
          <p14:tracePt t="80939" x="3394075" y="5072063"/>
          <p14:tracePt t="80953" x="3394075" y="5081588"/>
          <p14:tracePt t="80970" x="3394075" y="5089525"/>
          <p14:tracePt t="81030" x="3375025" y="5089525"/>
          <p14:tracePt t="81040" x="3375025" y="5099050"/>
          <p14:tracePt t="81054" x="3367088" y="5099050"/>
          <p14:tracePt t="81071" x="3330575" y="5099050"/>
          <p14:tracePt t="81086" x="3322638" y="5099050"/>
          <p14:tracePt t="81103" x="3295650" y="5099050"/>
          <p14:tracePt t="81136" x="3268663" y="5099050"/>
          <p14:tracePt t="81153" x="3251200" y="5099050"/>
          <p14:tracePt t="81170" x="3241675" y="5099050"/>
          <p14:tracePt t="81186" x="3232150" y="5099050"/>
          <p14:tracePt t="81204" x="3214688" y="5099050"/>
          <p14:tracePt t="81491" x="3214688" y="5089525"/>
          <p14:tracePt t="81501" x="3214688" y="5081588"/>
          <p14:tracePt t="81511" x="3214688" y="5054600"/>
          <p14:tracePt t="81523" x="3214688" y="5037138"/>
          <p14:tracePt t="81537" x="3205163" y="5010150"/>
          <p14:tracePt t="81553" x="3197225" y="4875213"/>
          <p14:tracePt t="81570" x="3187700" y="4776788"/>
          <p14:tracePt t="81586" x="3179763" y="4714875"/>
          <p14:tracePt t="81603" x="3170238" y="4697413"/>
          <p14:tracePt t="81777" x="3179763" y="4697413"/>
          <p14:tracePt t="81798" x="3197225" y="4697413"/>
          <p14:tracePt t="81818" x="3205163" y="4687888"/>
          <p14:tracePt t="81828" x="3232150" y="4687888"/>
          <p14:tracePt t="81839" x="3259138" y="4687888"/>
          <p14:tracePt t="81853" x="3276600" y="4687888"/>
          <p14:tracePt t="81870" x="3313113" y="4687888"/>
          <p14:tracePt t="81887" x="3330575" y="4687888"/>
          <p14:tracePt t="81903" x="3348038" y="4687888"/>
          <p14:tracePt t="82053" x="3348038" y="4705350"/>
          <p14:tracePt t="82063" x="3348038" y="4732338"/>
          <p14:tracePt t="82074" x="3348038" y="4776788"/>
          <p14:tracePt t="82086" x="3340100" y="4848225"/>
          <p14:tracePt t="82104" x="3322638" y="4956175"/>
          <p14:tracePt t="82120" x="3313113" y="5010150"/>
          <p14:tracePt t="82137" x="3313113" y="5037138"/>
          <p14:tracePt t="82277" x="3313113" y="5045075"/>
          <p14:tracePt t="82514" x="3375025" y="5037138"/>
          <p14:tracePt t="82524" x="3536950" y="5018088"/>
          <p14:tracePt t="82537" x="3840163" y="5000625"/>
          <p14:tracePt t="82554" x="4589463" y="5027613"/>
          <p14:tracePt t="82570" x="4946650" y="5089525"/>
          <p14:tracePt t="82587" x="5527675" y="5160963"/>
          <p14:tracePt t="82605" x="5759450" y="5232400"/>
          <p14:tracePt t="82620" x="5776913" y="5232400"/>
          <p14:tracePt t="83014" x="5776913" y="5251450"/>
          <p14:tracePt t="83025" x="5751513" y="5268913"/>
          <p14:tracePt t="83037" x="5715000" y="5276850"/>
          <p14:tracePt t="83055" x="5510213" y="5276850"/>
          <p14:tracePt t="83070" x="5357813" y="5224463"/>
          <p14:tracePt t="83087" x="4857750" y="4919663"/>
          <p14:tracePt t="83103" x="4759325" y="4857750"/>
          <p14:tracePt t="83120" x="4652963" y="4803775"/>
          <p14:tracePt t="83137" x="4643438" y="4776788"/>
          <p14:tracePt t="83476" x="4705350" y="4776788"/>
          <p14:tracePt t="83486" x="4786313" y="4776788"/>
          <p14:tracePt t="83496" x="4884738" y="4776788"/>
          <p14:tracePt t="83506" x="4956175" y="4786313"/>
          <p14:tracePt t="83520" x="5027613" y="4803775"/>
          <p14:tracePt t="83537" x="5081588" y="48228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4572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Refresher: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Data Forwarding + Hazard Detection Unit</a:t>
            </a:r>
          </a:p>
        </p:txBody>
      </p:sp>
      <p:grpSp>
        <p:nvGrpSpPr>
          <p:cNvPr id="4" name="Group 207"/>
          <p:cNvGrpSpPr>
            <a:grpSpLocks/>
          </p:cNvGrpSpPr>
          <p:nvPr/>
        </p:nvGrpSpPr>
        <p:grpSpPr bwMode="auto">
          <a:xfrm>
            <a:off x="423863" y="685800"/>
            <a:ext cx="7667625" cy="5486400"/>
            <a:chOff x="267" y="624"/>
            <a:chExt cx="4830" cy="3456"/>
          </a:xfrm>
        </p:grpSpPr>
        <p:sp>
          <p:nvSpPr>
            <p:cNvPr id="5" name="Rectangle 151"/>
            <p:cNvSpPr>
              <a:spLocks noChangeArrowheads="1"/>
            </p:cNvSpPr>
            <p:nvPr/>
          </p:nvSpPr>
          <p:spPr bwMode="auto">
            <a:xfrm>
              <a:off x="277" y="2313"/>
              <a:ext cx="177" cy="384"/>
            </a:xfrm>
            <a:prstGeom prst="rect">
              <a:avLst/>
            </a:prstGeom>
            <a:solidFill>
              <a:srgbClr val="FFE6CD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2"/>
            <p:cNvSpPr>
              <a:spLocks noChangeShapeType="1"/>
            </p:cNvSpPr>
            <p:nvPr/>
          </p:nvSpPr>
          <p:spPr bwMode="auto">
            <a:xfrm>
              <a:off x="1993" y="1459"/>
              <a:ext cx="469" cy="2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047" y="2982"/>
              <a:ext cx="30" cy="36"/>
            </a:xfrm>
            <a:custGeom>
              <a:avLst/>
              <a:gdLst>
                <a:gd name="T0" fmla="*/ 0 w 25"/>
                <a:gd name="T1" fmla="*/ 36 h 23"/>
                <a:gd name="T2" fmla="*/ 30 w 25"/>
                <a:gd name="T3" fmla="*/ 36 h 23"/>
                <a:gd name="T4" fmla="*/ 17 w 25"/>
                <a:gd name="T5" fmla="*/ 0 h 23"/>
                <a:gd name="T6" fmla="*/ 2 w 25"/>
                <a:gd name="T7" fmla="*/ 36 h 23"/>
                <a:gd name="T8" fmla="*/ 2 w 25"/>
                <a:gd name="T9" fmla="*/ 36 h 23"/>
                <a:gd name="T10" fmla="*/ 0 w 25"/>
                <a:gd name="T11" fmla="*/ 36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3"/>
                <a:gd name="T20" fmla="*/ 25 w 2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3">
                  <a:moveTo>
                    <a:pt x="0" y="23"/>
                  </a:moveTo>
                  <a:lnTo>
                    <a:pt x="25" y="23"/>
                  </a:lnTo>
                  <a:lnTo>
                    <a:pt x="14" y="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47" y="2398"/>
              <a:ext cx="30" cy="38"/>
            </a:xfrm>
            <a:custGeom>
              <a:avLst/>
              <a:gdLst>
                <a:gd name="T0" fmla="*/ 0 w 25"/>
                <a:gd name="T1" fmla="*/ 38 h 25"/>
                <a:gd name="T2" fmla="*/ 30 w 25"/>
                <a:gd name="T3" fmla="*/ 38 h 25"/>
                <a:gd name="T4" fmla="*/ 17 w 25"/>
                <a:gd name="T5" fmla="*/ 0 h 25"/>
                <a:gd name="T6" fmla="*/ 2 w 25"/>
                <a:gd name="T7" fmla="*/ 38 h 25"/>
                <a:gd name="T8" fmla="*/ 2 w 25"/>
                <a:gd name="T9" fmla="*/ 38 h 25"/>
                <a:gd name="T10" fmla="*/ 0 w 25"/>
                <a:gd name="T11" fmla="*/ 38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14" y="0"/>
                  </a:lnTo>
                  <a:lnTo>
                    <a:pt x="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636" y="3759"/>
              <a:ext cx="29" cy="38"/>
            </a:xfrm>
            <a:custGeom>
              <a:avLst/>
              <a:gdLst>
                <a:gd name="T0" fmla="*/ 29 w 25"/>
                <a:gd name="T1" fmla="*/ 0 h 25"/>
                <a:gd name="T2" fmla="*/ 29 w 25"/>
                <a:gd name="T3" fmla="*/ 38 h 25"/>
                <a:gd name="T4" fmla="*/ 0 w 25"/>
                <a:gd name="T5" fmla="*/ 20 h 25"/>
                <a:gd name="T6" fmla="*/ 29 w 25"/>
                <a:gd name="T7" fmla="*/ 0 h 25"/>
                <a:gd name="T8" fmla="*/ 29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25" y="0"/>
                  </a:moveTo>
                  <a:lnTo>
                    <a:pt x="25" y="25"/>
                  </a:lnTo>
                  <a:lnTo>
                    <a:pt x="0" y="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663" y="1708"/>
              <a:ext cx="1117" cy="2071"/>
            </a:xfrm>
            <a:custGeom>
              <a:avLst/>
              <a:gdLst>
                <a:gd name="T0" fmla="*/ 1117 w 947"/>
                <a:gd name="T1" fmla="*/ 0 h 1357"/>
                <a:gd name="T2" fmla="*/ 1117 w 947"/>
                <a:gd name="T3" fmla="*/ 2071 h 1357"/>
                <a:gd name="T4" fmla="*/ 0 w 947"/>
                <a:gd name="T5" fmla="*/ 2071 h 1357"/>
                <a:gd name="T6" fmla="*/ 0 60000 65536"/>
                <a:gd name="T7" fmla="*/ 0 60000 65536"/>
                <a:gd name="T8" fmla="*/ 0 60000 65536"/>
                <a:gd name="T9" fmla="*/ 0 w 947"/>
                <a:gd name="T10" fmla="*/ 0 h 1357"/>
                <a:gd name="T11" fmla="*/ 947 w 947"/>
                <a:gd name="T12" fmla="*/ 1357 h 1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7" h="1357">
                  <a:moveTo>
                    <a:pt x="947" y="0"/>
                  </a:moveTo>
                  <a:lnTo>
                    <a:pt x="947" y="1357"/>
                  </a:lnTo>
                  <a:lnTo>
                    <a:pt x="0" y="135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4650" y="1708"/>
              <a:ext cx="128" cy="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670" y="1459"/>
              <a:ext cx="252" cy="2209"/>
            </a:xfrm>
            <a:custGeom>
              <a:avLst/>
              <a:gdLst>
                <a:gd name="T0" fmla="*/ 250 w 214"/>
                <a:gd name="T1" fmla="*/ 0 h 1447"/>
                <a:gd name="T2" fmla="*/ 252 w 214"/>
                <a:gd name="T3" fmla="*/ 2209 h 1447"/>
                <a:gd name="T4" fmla="*/ 0 w 214"/>
                <a:gd name="T5" fmla="*/ 2209 h 1447"/>
                <a:gd name="T6" fmla="*/ 0 60000 65536"/>
                <a:gd name="T7" fmla="*/ 0 60000 65536"/>
                <a:gd name="T8" fmla="*/ 0 60000 65536"/>
                <a:gd name="T9" fmla="*/ 0 w 214"/>
                <a:gd name="T10" fmla="*/ 0 h 1447"/>
                <a:gd name="T11" fmla="*/ 214 w 214"/>
                <a:gd name="T12" fmla="*/ 1447 h 1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1447">
                  <a:moveTo>
                    <a:pt x="212" y="0"/>
                  </a:moveTo>
                  <a:lnTo>
                    <a:pt x="214" y="1447"/>
                  </a:lnTo>
                  <a:lnTo>
                    <a:pt x="0" y="144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061" y="3008"/>
              <a:ext cx="156" cy="576"/>
            </a:xfrm>
            <a:custGeom>
              <a:avLst/>
              <a:gdLst>
                <a:gd name="T0" fmla="*/ 0 w 132"/>
                <a:gd name="T1" fmla="*/ 0 h 377"/>
                <a:gd name="T2" fmla="*/ 2 w 132"/>
                <a:gd name="T3" fmla="*/ 79 h 377"/>
                <a:gd name="T4" fmla="*/ 84 w 132"/>
                <a:gd name="T5" fmla="*/ 79 h 377"/>
                <a:gd name="T6" fmla="*/ 84 w 132"/>
                <a:gd name="T7" fmla="*/ 576 h 377"/>
                <a:gd name="T8" fmla="*/ 156 w 132"/>
                <a:gd name="T9" fmla="*/ 576 h 3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7"/>
                <a:gd name="T17" fmla="*/ 132 w 132"/>
                <a:gd name="T18" fmla="*/ 377 h 3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7">
                  <a:moveTo>
                    <a:pt x="0" y="0"/>
                  </a:moveTo>
                  <a:lnTo>
                    <a:pt x="2" y="52"/>
                  </a:lnTo>
                  <a:lnTo>
                    <a:pt x="71" y="52"/>
                  </a:lnTo>
                  <a:lnTo>
                    <a:pt x="71" y="377"/>
                  </a:lnTo>
                  <a:lnTo>
                    <a:pt x="132" y="37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61" y="2424"/>
              <a:ext cx="183" cy="1105"/>
            </a:xfrm>
            <a:custGeom>
              <a:avLst/>
              <a:gdLst>
                <a:gd name="T0" fmla="*/ 0 w 155"/>
                <a:gd name="T1" fmla="*/ 0 h 724"/>
                <a:gd name="T2" fmla="*/ 2 w 155"/>
                <a:gd name="T3" fmla="*/ 79 h 724"/>
                <a:gd name="T4" fmla="*/ 119 w 155"/>
                <a:gd name="T5" fmla="*/ 79 h 724"/>
                <a:gd name="T6" fmla="*/ 119 w 155"/>
                <a:gd name="T7" fmla="*/ 1105 h 724"/>
                <a:gd name="T8" fmla="*/ 183 w 155"/>
                <a:gd name="T9" fmla="*/ 1105 h 7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724"/>
                <a:gd name="T17" fmla="*/ 155 w 155"/>
                <a:gd name="T18" fmla="*/ 724 h 7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724">
                  <a:moveTo>
                    <a:pt x="0" y="0"/>
                  </a:moveTo>
                  <a:lnTo>
                    <a:pt x="2" y="52"/>
                  </a:lnTo>
                  <a:lnTo>
                    <a:pt x="101" y="52"/>
                  </a:lnTo>
                  <a:lnTo>
                    <a:pt x="101" y="724"/>
                  </a:lnTo>
                  <a:lnTo>
                    <a:pt x="155" y="724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487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787" y="2471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49" y="2064"/>
              <a:ext cx="364" cy="868"/>
            </a:xfrm>
            <a:custGeom>
              <a:avLst/>
              <a:gdLst>
                <a:gd name="T0" fmla="*/ 364 w 308"/>
                <a:gd name="T1" fmla="*/ 868 h 569"/>
                <a:gd name="T2" fmla="*/ 364 w 308"/>
                <a:gd name="T3" fmla="*/ 0 h 569"/>
                <a:gd name="T4" fmla="*/ 0 w 308"/>
                <a:gd name="T5" fmla="*/ 0 h 569"/>
                <a:gd name="T6" fmla="*/ 0 w 308"/>
                <a:gd name="T7" fmla="*/ 868 h 569"/>
                <a:gd name="T8" fmla="*/ 364 w 308"/>
                <a:gd name="T9" fmla="*/ 868 h 569"/>
                <a:gd name="T10" fmla="*/ 364 w 308"/>
                <a:gd name="T11" fmla="*/ 868 h 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8"/>
                <a:gd name="T19" fmla="*/ 0 h 569"/>
                <a:gd name="T20" fmla="*/ 308 w 308"/>
                <a:gd name="T21" fmla="*/ 569 h 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8" h="569">
                  <a:moveTo>
                    <a:pt x="308" y="569"/>
                  </a:moveTo>
                  <a:lnTo>
                    <a:pt x="308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308" y="569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072" y="2041"/>
              <a:ext cx="365" cy="871"/>
            </a:xfrm>
            <a:custGeom>
              <a:avLst/>
              <a:gdLst>
                <a:gd name="T0" fmla="*/ 365 w 309"/>
                <a:gd name="T1" fmla="*/ 868 h 571"/>
                <a:gd name="T2" fmla="*/ 365 w 309"/>
                <a:gd name="T3" fmla="*/ 0 h 571"/>
                <a:gd name="T4" fmla="*/ 0 w 309"/>
                <a:gd name="T5" fmla="*/ 0 h 571"/>
                <a:gd name="T6" fmla="*/ 0 w 309"/>
                <a:gd name="T7" fmla="*/ 871 h 571"/>
                <a:gd name="T8" fmla="*/ 365 w 309"/>
                <a:gd name="T9" fmla="*/ 871 h 571"/>
                <a:gd name="T10" fmla="*/ 365 w 309"/>
                <a:gd name="T11" fmla="*/ 871 h 5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9"/>
                <a:gd name="T19" fmla="*/ 0 h 571"/>
                <a:gd name="T20" fmla="*/ 309 w 309"/>
                <a:gd name="T21" fmla="*/ 571 h 5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9" h="571">
                  <a:moveTo>
                    <a:pt x="309" y="569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0" y="571"/>
                  </a:lnTo>
                  <a:lnTo>
                    <a:pt x="309" y="571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787" y="2027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3 h 24"/>
                <a:gd name="T8" fmla="*/ 0 w 25"/>
                <a:gd name="T9" fmla="*/ 3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787" y="2692"/>
              <a:ext cx="28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75" y="261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975" y="2747"/>
              <a:ext cx="30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30 w 25"/>
                <a:gd name="T5" fmla="*/ 22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276" y="2747"/>
              <a:ext cx="32" cy="39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9 h 25"/>
                <a:gd name="T4" fmla="*/ 32 w 27"/>
                <a:gd name="T5" fmla="*/ 22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>
              <a:off x="3117" y="2766"/>
              <a:ext cx="170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89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894" y="273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17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61" y="2503"/>
              <a:ext cx="64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515" y="24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172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1787" y="2248"/>
              <a:ext cx="28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817" y="1944"/>
              <a:ext cx="430" cy="871"/>
            </a:xfrm>
            <a:custGeom>
              <a:avLst/>
              <a:gdLst>
                <a:gd name="T0" fmla="*/ 430 w 364"/>
                <a:gd name="T1" fmla="*/ 871 h 570"/>
                <a:gd name="T2" fmla="*/ 430 w 364"/>
                <a:gd name="T3" fmla="*/ 0 h 570"/>
                <a:gd name="T4" fmla="*/ 0 w 364"/>
                <a:gd name="T5" fmla="*/ 0 h 570"/>
                <a:gd name="T6" fmla="*/ 0 w 364"/>
                <a:gd name="T7" fmla="*/ 871 h 570"/>
                <a:gd name="T8" fmla="*/ 430 w 364"/>
                <a:gd name="T9" fmla="*/ 871 h 570"/>
                <a:gd name="T10" fmla="*/ 430 w 364"/>
                <a:gd name="T11" fmla="*/ 871 h 5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4"/>
                <a:gd name="T19" fmla="*/ 0 h 570"/>
                <a:gd name="T20" fmla="*/ 364 w 364"/>
                <a:gd name="T21" fmla="*/ 570 h 5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4" h="570">
                  <a:moveTo>
                    <a:pt x="364" y="570"/>
                  </a:moveTo>
                  <a:lnTo>
                    <a:pt x="364" y="0"/>
                  </a:lnTo>
                  <a:lnTo>
                    <a:pt x="0" y="0"/>
                  </a:lnTo>
                  <a:lnTo>
                    <a:pt x="0" y="570"/>
                  </a:lnTo>
                  <a:lnTo>
                    <a:pt x="364" y="57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497" y="2613"/>
              <a:ext cx="3600" cy="1389"/>
            </a:xfrm>
            <a:custGeom>
              <a:avLst/>
              <a:gdLst>
                <a:gd name="T0" fmla="*/ 299 w 3050"/>
                <a:gd name="T1" fmla="*/ 99 h 910"/>
                <a:gd name="T2" fmla="*/ 0 w 3050"/>
                <a:gd name="T3" fmla="*/ 99 h 910"/>
                <a:gd name="T4" fmla="*/ 0 w 3050"/>
                <a:gd name="T5" fmla="*/ 1389 h 910"/>
                <a:gd name="T6" fmla="*/ 3600 w 3050"/>
                <a:gd name="T7" fmla="*/ 1389 h 910"/>
                <a:gd name="T8" fmla="*/ 3600 w 3050"/>
                <a:gd name="T9" fmla="*/ 0 h 910"/>
                <a:gd name="T10" fmla="*/ 3537 w 3050"/>
                <a:gd name="T11" fmla="*/ 0 h 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50"/>
                <a:gd name="T19" fmla="*/ 0 h 910"/>
                <a:gd name="T20" fmla="*/ 3050 w 3050"/>
                <a:gd name="T21" fmla="*/ 910 h 9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50" h="910">
                  <a:moveTo>
                    <a:pt x="253" y="65"/>
                  </a:moveTo>
                  <a:lnTo>
                    <a:pt x="0" y="65"/>
                  </a:lnTo>
                  <a:lnTo>
                    <a:pt x="0" y="910"/>
                  </a:lnTo>
                  <a:lnTo>
                    <a:pt x="3050" y="910"/>
                  </a:lnTo>
                  <a:lnTo>
                    <a:pt x="3050" y="0"/>
                  </a:lnTo>
                  <a:lnTo>
                    <a:pt x="299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H="1">
              <a:off x="1244" y="2047"/>
              <a:ext cx="5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2922" y="2766"/>
              <a:ext cx="6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244" y="2268"/>
              <a:ext cx="554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2452" y="261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H="1">
              <a:off x="2602" y="2628"/>
              <a:ext cx="38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H="1">
              <a:off x="2247" y="2628"/>
              <a:ext cx="21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3972" y="2459"/>
              <a:ext cx="29" cy="35"/>
            </a:xfrm>
            <a:custGeom>
              <a:avLst/>
              <a:gdLst>
                <a:gd name="T0" fmla="*/ 15 w 24"/>
                <a:gd name="T1" fmla="*/ 35 h 23"/>
                <a:gd name="T2" fmla="*/ 17 w 24"/>
                <a:gd name="T3" fmla="*/ 35 h 23"/>
                <a:gd name="T4" fmla="*/ 19 w 24"/>
                <a:gd name="T5" fmla="*/ 35 h 23"/>
                <a:gd name="T6" fmla="*/ 22 w 24"/>
                <a:gd name="T7" fmla="*/ 32 h 23"/>
                <a:gd name="T8" fmla="*/ 24 w 24"/>
                <a:gd name="T9" fmla="*/ 32 h 23"/>
                <a:gd name="T10" fmla="*/ 24 w 24"/>
                <a:gd name="T11" fmla="*/ 29 h 23"/>
                <a:gd name="T12" fmla="*/ 27 w 24"/>
                <a:gd name="T13" fmla="*/ 29 h 23"/>
                <a:gd name="T14" fmla="*/ 29 w 24"/>
                <a:gd name="T15" fmla="*/ 26 h 23"/>
                <a:gd name="T16" fmla="*/ 29 w 24"/>
                <a:gd name="T17" fmla="*/ 23 h 23"/>
                <a:gd name="T18" fmla="*/ 29 w 24"/>
                <a:gd name="T19" fmla="*/ 20 h 23"/>
                <a:gd name="T20" fmla="*/ 29 w 24"/>
                <a:gd name="T21" fmla="*/ 17 h 23"/>
                <a:gd name="T22" fmla="*/ 29 w 24"/>
                <a:gd name="T23" fmla="*/ 14 h 23"/>
                <a:gd name="T24" fmla="*/ 29 w 24"/>
                <a:gd name="T25" fmla="*/ 12 h 23"/>
                <a:gd name="T26" fmla="*/ 29 w 24"/>
                <a:gd name="T27" fmla="*/ 9 h 23"/>
                <a:gd name="T28" fmla="*/ 27 w 24"/>
                <a:gd name="T29" fmla="*/ 6 h 23"/>
                <a:gd name="T30" fmla="*/ 24 w 24"/>
                <a:gd name="T31" fmla="*/ 3 h 23"/>
                <a:gd name="T32" fmla="*/ 24 w 24"/>
                <a:gd name="T33" fmla="*/ 3 h 23"/>
                <a:gd name="T34" fmla="*/ 22 w 24"/>
                <a:gd name="T35" fmla="*/ 0 h 23"/>
                <a:gd name="T36" fmla="*/ 19 w 24"/>
                <a:gd name="T37" fmla="*/ 0 h 23"/>
                <a:gd name="T38" fmla="*/ 17 w 24"/>
                <a:gd name="T39" fmla="*/ 0 h 23"/>
                <a:gd name="T40" fmla="*/ 15 w 24"/>
                <a:gd name="T41" fmla="*/ 0 h 23"/>
                <a:gd name="T42" fmla="*/ 12 w 24"/>
                <a:gd name="T43" fmla="*/ 0 h 23"/>
                <a:gd name="T44" fmla="*/ 10 w 24"/>
                <a:gd name="T45" fmla="*/ 0 h 23"/>
                <a:gd name="T46" fmla="*/ 7 w 24"/>
                <a:gd name="T47" fmla="*/ 0 h 23"/>
                <a:gd name="T48" fmla="*/ 5 w 24"/>
                <a:gd name="T49" fmla="*/ 3 h 23"/>
                <a:gd name="T50" fmla="*/ 5 w 24"/>
                <a:gd name="T51" fmla="*/ 3 h 23"/>
                <a:gd name="T52" fmla="*/ 2 w 24"/>
                <a:gd name="T53" fmla="*/ 6 h 23"/>
                <a:gd name="T54" fmla="*/ 0 w 24"/>
                <a:gd name="T55" fmla="*/ 9 h 23"/>
                <a:gd name="T56" fmla="*/ 0 w 24"/>
                <a:gd name="T57" fmla="*/ 12 h 23"/>
                <a:gd name="T58" fmla="*/ 0 w 24"/>
                <a:gd name="T59" fmla="*/ 14 h 23"/>
                <a:gd name="T60" fmla="*/ 0 w 24"/>
                <a:gd name="T61" fmla="*/ 17 h 23"/>
                <a:gd name="T62" fmla="*/ 0 w 24"/>
                <a:gd name="T63" fmla="*/ 20 h 23"/>
                <a:gd name="T64" fmla="*/ 0 w 24"/>
                <a:gd name="T65" fmla="*/ 23 h 23"/>
                <a:gd name="T66" fmla="*/ 0 w 24"/>
                <a:gd name="T67" fmla="*/ 26 h 23"/>
                <a:gd name="T68" fmla="*/ 2 w 24"/>
                <a:gd name="T69" fmla="*/ 29 h 23"/>
                <a:gd name="T70" fmla="*/ 5 w 24"/>
                <a:gd name="T71" fmla="*/ 29 h 23"/>
                <a:gd name="T72" fmla="*/ 5 w 24"/>
                <a:gd name="T73" fmla="*/ 32 h 23"/>
                <a:gd name="T74" fmla="*/ 7 w 24"/>
                <a:gd name="T75" fmla="*/ 32 h 23"/>
                <a:gd name="T76" fmla="*/ 10 w 24"/>
                <a:gd name="T77" fmla="*/ 35 h 23"/>
                <a:gd name="T78" fmla="*/ 12 w 24"/>
                <a:gd name="T79" fmla="*/ 35 h 23"/>
                <a:gd name="T80" fmla="*/ 15 w 24"/>
                <a:gd name="T81" fmla="*/ 35 h 23"/>
                <a:gd name="T82" fmla="*/ 15 w 24"/>
                <a:gd name="T83" fmla="*/ 35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3"/>
                <a:gd name="T128" fmla="*/ 24 w 24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757" y="1136"/>
              <a:ext cx="236" cy="648"/>
            </a:xfrm>
            <a:custGeom>
              <a:avLst/>
              <a:gdLst>
                <a:gd name="T0" fmla="*/ 118 w 200"/>
                <a:gd name="T1" fmla="*/ 648 h 425"/>
                <a:gd name="T2" fmla="*/ 136 w 200"/>
                <a:gd name="T3" fmla="*/ 645 h 425"/>
                <a:gd name="T4" fmla="*/ 155 w 200"/>
                <a:gd name="T5" fmla="*/ 633 h 425"/>
                <a:gd name="T6" fmla="*/ 172 w 200"/>
                <a:gd name="T7" fmla="*/ 613 h 425"/>
                <a:gd name="T8" fmla="*/ 189 w 200"/>
                <a:gd name="T9" fmla="*/ 585 h 425"/>
                <a:gd name="T10" fmla="*/ 202 w 200"/>
                <a:gd name="T11" fmla="*/ 553 h 425"/>
                <a:gd name="T12" fmla="*/ 214 w 200"/>
                <a:gd name="T13" fmla="*/ 517 h 425"/>
                <a:gd name="T14" fmla="*/ 222 w 200"/>
                <a:gd name="T15" fmla="*/ 473 h 425"/>
                <a:gd name="T16" fmla="*/ 231 w 200"/>
                <a:gd name="T17" fmla="*/ 425 h 425"/>
                <a:gd name="T18" fmla="*/ 236 w 200"/>
                <a:gd name="T19" fmla="*/ 377 h 425"/>
                <a:gd name="T20" fmla="*/ 236 w 200"/>
                <a:gd name="T21" fmla="*/ 323 h 425"/>
                <a:gd name="T22" fmla="*/ 236 w 200"/>
                <a:gd name="T23" fmla="*/ 271 h 425"/>
                <a:gd name="T24" fmla="*/ 231 w 200"/>
                <a:gd name="T25" fmla="*/ 221 h 425"/>
                <a:gd name="T26" fmla="*/ 222 w 200"/>
                <a:gd name="T27" fmla="*/ 175 h 425"/>
                <a:gd name="T28" fmla="*/ 214 w 200"/>
                <a:gd name="T29" fmla="*/ 134 h 425"/>
                <a:gd name="T30" fmla="*/ 202 w 200"/>
                <a:gd name="T31" fmla="*/ 96 h 425"/>
                <a:gd name="T32" fmla="*/ 189 w 200"/>
                <a:gd name="T33" fmla="*/ 64 h 425"/>
                <a:gd name="T34" fmla="*/ 172 w 200"/>
                <a:gd name="T35" fmla="*/ 38 h 425"/>
                <a:gd name="T36" fmla="*/ 155 w 200"/>
                <a:gd name="T37" fmla="*/ 17 h 425"/>
                <a:gd name="T38" fmla="*/ 136 w 200"/>
                <a:gd name="T39" fmla="*/ 6 h 425"/>
                <a:gd name="T40" fmla="*/ 118 w 200"/>
                <a:gd name="T41" fmla="*/ 0 h 425"/>
                <a:gd name="T42" fmla="*/ 98 w 200"/>
                <a:gd name="T43" fmla="*/ 6 h 425"/>
                <a:gd name="T44" fmla="*/ 80 w 200"/>
                <a:gd name="T45" fmla="*/ 17 h 425"/>
                <a:gd name="T46" fmla="*/ 64 w 200"/>
                <a:gd name="T47" fmla="*/ 38 h 425"/>
                <a:gd name="T48" fmla="*/ 48 w 200"/>
                <a:gd name="T49" fmla="*/ 64 h 425"/>
                <a:gd name="T50" fmla="*/ 34 w 200"/>
                <a:gd name="T51" fmla="*/ 96 h 425"/>
                <a:gd name="T52" fmla="*/ 24 w 200"/>
                <a:gd name="T53" fmla="*/ 134 h 425"/>
                <a:gd name="T54" fmla="*/ 14 w 200"/>
                <a:gd name="T55" fmla="*/ 175 h 425"/>
                <a:gd name="T56" fmla="*/ 5 w 200"/>
                <a:gd name="T57" fmla="*/ 221 h 425"/>
                <a:gd name="T58" fmla="*/ 0 w 200"/>
                <a:gd name="T59" fmla="*/ 271 h 425"/>
                <a:gd name="T60" fmla="*/ 0 w 200"/>
                <a:gd name="T61" fmla="*/ 323 h 425"/>
                <a:gd name="T62" fmla="*/ 0 w 200"/>
                <a:gd name="T63" fmla="*/ 377 h 425"/>
                <a:gd name="T64" fmla="*/ 5 w 200"/>
                <a:gd name="T65" fmla="*/ 425 h 425"/>
                <a:gd name="T66" fmla="*/ 14 w 200"/>
                <a:gd name="T67" fmla="*/ 473 h 425"/>
                <a:gd name="T68" fmla="*/ 24 w 200"/>
                <a:gd name="T69" fmla="*/ 517 h 425"/>
                <a:gd name="T70" fmla="*/ 34 w 200"/>
                <a:gd name="T71" fmla="*/ 553 h 425"/>
                <a:gd name="T72" fmla="*/ 48 w 200"/>
                <a:gd name="T73" fmla="*/ 585 h 425"/>
                <a:gd name="T74" fmla="*/ 64 w 200"/>
                <a:gd name="T75" fmla="*/ 613 h 425"/>
                <a:gd name="T76" fmla="*/ 80 w 200"/>
                <a:gd name="T77" fmla="*/ 633 h 425"/>
                <a:gd name="T78" fmla="*/ 98 w 200"/>
                <a:gd name="T79" fmla="*/ 645 h 425"/>
                <a:gd name="T80" fmla="*/ 118 w 200"/>
                <a:gd name="T81" fmla="*/ 648 h 425"/>
                <a:gd name="T82" fmla="*/ 118 w 200"/>
                <a:gd name="T83" fmla="*/ 648 h 4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0"/>
                <a:gd name="T127" fmla="*/ 0 h 425"/>
                <a:gd name="T128" fmla="*/ 200 w 200"/>
                <a:gd name="T129" fmla="*/ 425 h 4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0" h="425">
                  <a:moveTo>
                    <a:pt x="100" y="425"/>
                  </a:moveTo>
                  <a:lnTo>
                    <a:pt x="115" y="423"/>
                  </a:lnTo>
                  <a:lnTo>
                    <a:pt x="131" y="415"/>
                  </a:lnTo>
                  <a:lnTo>
                    <a:pt x="146" y="402"/>
                  </a:lnTo>
                  <a:lnTo>
                    <a:pt x="160" y="384"/>
                  </a:lnTo>
                  <a:lnTo>
                    <a:pt x="171" y="363"/>
                  </a:lnTo>
                  <a:lnTo>
                    <a:pt x="181" y="339"/>
                  </a:lnTo>
                  <a:lnTo>
                    <a:pt x="188" y="310"/>
                  </a:lnTo>
                  <a:lnTo>
                    <a:pt x="196" y="279"/>
                  </a:lnTo>
                  <a:lnTo>
                    <a:pt x="200" y="247"/>
                  </a:lnTo>
                  <a:lnTo>
                    <a:pt x="200" y="212"/>
                  </a:lnTo>
                  <a:lnTo>
                    <a:pt x="200" y="178"/>
                  </a:lnTo>
                  <a:lnTo>
                    <a:pt x="196" y="145"/>
                  </a:lnTo>
                  <a:lnTo>
                    <a:pt x="188" y="115"/>
                  </a:lnTo>
                  <a:lnTo>
                    <a:pt x="181" y="88"/>
                  </a:lnTo>
                  <a:lnTo>
                    <a:pt x="171" y="63"/>
                  </a:lnTo>
                  <a:lnTo>
                    <a:pt x="160" y="42"/>
                  </a:lnTo>
                  <a:lnTo>
                    <a:pt x="146" y="25"/>
                  </a:lnTo>
                  <a:lnTo>
                    <a:pt x="131" y="11"/>
                  </a:lnTo>
                  <a:lnTo>
                    <a:pt x="115" y="4"/>
                  </a:lnTo>
                  <a:lnTo>
                    <a:pt x="100" y="0"/>
                  </a:lnTo>
                  <a:lnTo>
                    <a:pt x="83" y="4"/>
                  </a:lnTo>
                  <a:lnTo>
                    <a:pt x="68" y="11"/>
                  </a:lnTo>
                  <a:lnTo>
                    <a:pt x="54" y="25"/>
                  </a:lnTo>
                  <a:lnTo>
                    <a:pt x="41" y="42"/>
                  </a:lnTo>
                  <a:lnTo>
                    <a:pt x="29" y="63"/>
                  </a:lnTo>
                  <a:lnTo>
                    <a:pt x="20" y="88"/>
                  </a:lnTo>
                  <a:lnTo>
                    <a:pt x="12" y="115"/>
                  </a:lnTo>
                  <a:lnTo>
                    <a:pt x="4" y="145"/>
                  </a:lnTo>
                  <a:lnTo>
                    <a:pt x="0" y="178"/>
                  </a:lnTo>
                  <a:lnTo>
                    <a:pt x="0" y="212"/>
                  </a:lnTo>
                  <a:lnTo>
                    <a:pt x="0" y="247"/>
                  </a:lnTo>
                  <a:lnTo>
                    <a:pt x="4" y="279"/>
                  </a:lnTo>
                  <a:lnTo>
                    <a:pt x="12" y="310"/>
                  </a:lnTo>
                  <a:lnTo>
                    <a:pt x="20" y="339"/>
                  </a:lnTo>
                  <a:lnTo>
                    <a:pt x="29" y="363"/>
                  </a:lnTo>
                  <a:lnTo>
                    <a:pt x="41" y="384"/>
                  </a:lnTo>
                  <a:lnTo>
                    <a:pt x="54" y="402"/>
                  </a:lnTo>
                  <a:lnTo>
                    <a:pt x="68" y="415"/>
                  </a:lnTo>
                  <a:lnTo>
                    <a:pt x="83" y="423"/>
                  </a:lnTo>
                  <a:lnTo>
                    <a:pt x="100" y="42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 flipH="1">
              <a:off x="1699" y="1403"/>
              <a:ext cx="34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999" y="1833"/>
              <a:ext cx="116" cy="1725"/>
            </a:xfrm>
            <a:custGeom>
              <a:avLst/>
              <a:gdLst>
                <a:gd name="T0" fmla="*/ 114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2909" y="2747"/>
              <a:ext cx="29" cy="39"/>
            </a:xfrm>
            <a:custGeom>
              <a:avLst/>
              <a:gdLst>
                <a:gd name="T0" fmla="*/ 14 w 25"/>
                <a:gd name="T1" fmla="*/ 39 h 25"/>
                <a:gd name="T2" fmla="*/ 16 w 25"/>
                <a:gd name="T3" fmla="*/ 39 h 25"/>
                <a:gd name="T4" fmla="*/ 19 w 25"/>
                <a:gd name="T5" fmla="*/ 39 h 25"/>
                <a:gd name="T6" fmla="*/ 21 w 25"/>
                <a:gd name="T7" fmla="*/ 36 h 25"/>
                <a:gd name="T8" fmla="*/ 23 w 25"/>
                <a:gd name="T9" fmla="*/ 36 h 25"/>
                <a:gd name="T10" fmla="*/ 24 w 25"/>
                <a:gd name="T11" fmla="*/ 34 h 25"/>
                <a:gd name="T12" fmla="*/ 24 w 25"/>
                <a:gd name="T13" fmla="*/ 31 h 25"/>
                <a:gd name="T14" fmla="*/ 27 w 25"/>
                <a:gd name="T15" fmla="*/ 31 h 25"/>
                <a:gd name="T16" fmla="*/ 27 w 25"/>
                <a:gd name="T17" fmla="*/ 28 h 25"/>
                <a:gd name="T18" fmla="*/ 29 w 25"/>
                <a:gd name="T19" fmla="*/ 25 h 25"/>
                <a:gd name="T20" fmla="*/ 29 w 25"/>
                <a:gd name="T21" fmla="*/ 22 h 25"/>
                <a:gd name="T22" fmla="*/ 29 w 25"/>
                <a:gd name="T23" fmla="*/ 19 h 25"/>
                <a:gd name="T24" fmla="*/ 27 w 25"/>
                <a:gd name="T25" fmla="*/ 16 h 25"/>
                <a:gd name="T26" fmla="*/ 27 w 25"/>
                <a:gd name="T27" fmla="*/ 12 h 25"/>
                <a:gd name="T28" fmla="*/ 24 w 25"/>
                <a:gd name="T29" fmla="*/ 9 h 25"/>
                <a:gd name="T30" fmla="*/ 24 w 25"/>
                <a:gd name="T31" fmla="*/ 6 h 25"/>
                <a:gd name="T32" fmla="*/ 23 w 25"/>
                <a:gd name="T33" fmla="*/ 6 h 25"/>
                <a:gd name="T34" fmla="*/ 21 w 25"/>
                <a:gd name="T35" fmla="*/ 3 h 25"/>
                <a:gd name="T36" fmla="*/ 19 w 25"/>
                <a:gd name="T37" fmla="*/ 3 h 25"/>
                <a:gd name="T38" fmla="*/ 16 w 25"/>
                <a:gd name="T39" fmla="*/ 0 h 25"/>
                <a:gd name="T40" fmla="*/ 14 w 25"/>
                <a:gd name="T41" fmla="*/ 0 h 25"/>
                <a:gd name="T42" fmla="*/ 12 w 25"/>
                <a:gd name="T43" fmla="*/ 0 h 25"/>
                <a:gd name="T44" fmla="*/ 9 w 25"/>
                <a:gd name="T45" fmla="*/ 3 h 25"/>
                <a:gd name="T46" fmla="*/ 7 w 25"/>
                <a:gd name="T47" fmla="*/ 3 h 25"/>
                <a:gd name="T48" fmla="*/ 7 w 25"/>
                <a:gd name="T49" fmla="*/ 6 h 25"/>
                <a:gd name="T50" fmla="*/ 5 w 25"/>
                <a:gd name="T51" fmla="*/ 6 h 25"/>
                <a:gd name="T52" fmla="*/ 2 w 25"/>
                <a:gd name="T53" fmla="*/ 9 h 25"/>
                <a:gd name="T54" fmla="*/ 2 w 25"/>
                <a:gd name="T55" fmla="*/ 12 h 25"/>
                <a:gd name="T56" fmla="*/ 0 w 25"/>
                <a:gd name="T57" fmla="*/ 16 h 25"/>
                <a:gd name="T58" fmla="*/ 0 w 25"/>
                <a:gd name="T59" fmla="*/ 19 h 25"/>
                <a:gd name="T60" fmla="*/ 0 w 25"/>
                <a:gd name="T61" fmla="*/ 22 h 25"/>
                <a:gd name="T62" fmla="*/ 0 w 25"/>
                <a:gd name="T63" fmla="*/ 25 h 25"/>
                <a:gd name="T64" fmla="*/ 0 w 25"/>
                <a:gd name="T65" fmla="*/ 28 h 25"/>
                <a:gd name="T66" fmla="*/ 2 w 25"/>
                <a:gd name="T67" fmla="*/ 31 h 25"/>
                <a:gd name="T68" fmla="*/ 2 w 25"/>
                <a:gd name="T69" fmla="*/ 31 h 25"/>
                <a:gd name="T70" fmla="*/ 5 w 25"/>
                <a:gd name="T71" fmla="*/ 34 h 25"/>
                <a:gd name="T72" fmla="*/ 7 w 25"/>
                <a:gd name="T73" fmla="*/ 36 h 25"/>
                <a:gd name="T74" fmla="*/ 7 w 25"/>
                <a:gd name="T75" fmla="*/ 36 h 25"/>
                <a:gd name="T76" fmla="*/ 9 w 25"/>
                <a:gd name="T77" fmla="*/ 39 h 25"/>
                <a:gd name="T78" fmla="*/ 12 w 25"/>
                <a:gd name="T79" fmla="*/ 39 h 25"/>
                <a:gd name="T80" fmla="*/ 14 w 25"/>
                <a:gd name="T81" fmla="*/ 39 h 25"/>
                <a:gd name="T82" fmla="*/ 14 w 25"/>
                <a:gd name="T83" fmla="*/ 39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12" y="25"/>
                  </a:moveTo>
                  <a:lnTo>
                    <a:pt x="14" y="25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482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965" y="2485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913" y="2503"/>
              <a:ext cx="6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452" y="2027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20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 flipH="1">
              <a:off x="2250" y="2044"/>
              <a:ext cx="20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2452" y="305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307" y="2047"/>
              <a:ext cx="1155" cy="1029"/>
            </a:xfrm>
            <a:custGeom>
              <a:avLst/>
              <a:gdLst>
                <a:gd name="T0" fmla="*/ 1155 w 978"/>
                <a:gd name="T1" fmla="*/ 1026 h 674"/>
                <a:gd name="T2" fmla="*/ 0 w 978"/>
                <a:gd name="T3" fmla="*/ 1029 h 674"/>
                <a:gd name="T4" fmla="*/ 0 w 978"/>
                <a:gd name="T5" fmla="*/ 0 h 674"/>
                <a:gd name="T6" fmla="*/ 0 60000 65536"/>
                <a:gd name="T7" fmla="*/ 0 60000 65536"/>
                <a:gd name="T8" fmla="*/ 0 60000 65536"/>
                <a:gd name="T9" fmla="*/ 0 w 978"/>
                <a:gd name="T10" fmla="*/ 0 h 674"/>
                <a:gd name="T11" fmla="*/ 978 w 978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" h="674">
                  <a:moveTo>
                    <a:pt x="978" y="672"/>
                  </a:moveTo>
                  <a:lnTo>
                    <a:pt x="0" y="67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2502" y="1667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EX</a:t>
              </a:r>
              <a:endParaRPr lang="en-US" sz="800" b="1">
                <a:latin typeface="Arial" charset="0"/>
              </a:endParaRPr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487" y="1334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521" y="141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2487" y="1089"/>
              <a:ext cx="115" cy="249"/>
            </a:xfrm>
            <a:custGeom>
              <a:avLst/>
              <a:gdLst>
                <a:gd name="T0" fmla="*/ 113 w 98"/>
                <a:gd name="T1" fmla="*/ 249 h 163"/>
                <a:gd name="T2" fmla="*/ 115 w 98"/>
                <a:gd name="T3" fmla="*/ 0 h 163"/>
                <a:gd name="T4" fmla="*/ 0 w 98"/>
                <a:gd name="T5" fmla="*/ 0 h 163"/>
                <a:gd name="T6" fmla="*/ 0 w 98"/>
                <a:gd name="T7" fmla="*/ 249 h 163"/>
                <a:gd name="T8" fmla="*/ 115 w 98"/>
                <a:gd name="T9" fmla="*/ 249 h 163"/>
                <a:gd name="T10" fmla="*/ 115 w 98"/>
                <a:gd name="T11" fmla="*/ 249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3"/>
                <a:gd name="T20" fmla="*/ 98 w 98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3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98" y="163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2496" y="1168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452" y="169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452" y="1190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2400" y="1209"/>
              <a:ext cx="62" cy="502"/>
            </a:xfrm>
            <a:custGeom>
              <a:avLst/>
              <a:gdLst>
                <a:gd name="T0" fmla="*/ 62 w 52"/>
                <a:gd name="T1" fmla="*/ 0 h 329"/>
                <a:gd name="T2" fmla="*/ 0 w 52"/>
                <a:gd name="T3" fmla="*/ 2 h 329"/>
                <a:gd name="T4" fmla="*/ 0 w 52"/>
                <a:gd name="T5" fmla="*/ 502 h 329"/>
                <a:gd name="T6" fmla="*/ 62 w 52"/>
                <a:gd name="T7" fmla="*/ 502 h 3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29"/>
                <a:gd name="T14" fmla="*/ 52 w 52"/>
                <a:gd name="T15" fmla="*/ 329 h 3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29">
                  <a:moveTo>
                    <a:pt x="52" y="0"/>
                  </a:moveTo>
                  <a:lnTo>
                    <a:pt x="0" y="1"/>
                  </a:lnTo>
                  <a:lnTo>
                    <a:pt x="0" y="329"/>
                  </a:lnTo>
                  <a:lnTo>
                    <a:pt x="52" y="329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679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3679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679" y="1338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644" y="1673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2602" y="1459"/>
              <a:ext cx="1052" cy="234"/>
            </a:xfrm>
            <a:custGeom>
              <a:avLst/>
              <a:gdLst>
                <a:gd name="T0" fmla="*/ 1052 w 891"/>
                <a:gd name="T1" fmla="*/ 231 h 153"/>
                <a:gd name="T2" fmla="*/ 948 w 891"/>
                <a:gd name="T3" fmla="*/ 234 h 153"/>
                <a:gd name="T4" fmla="*/ 948 w 891"/>
                <a:gd name="T5" fmla="*/ 0 h 153"/>
                <a:gd name="T6" fmla="*/ 0 w 89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1"/>
                <a:gd name="T13" fmla="*/ 0 h 153"/>
                <a:gd name="T14" fmla="*/ 891 w 891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1" h="153">
                  <a:moveTo>
                    <a:pt x="891" y="151"/>
                  </a:moveTo>
                  <a:lnTo>
                    <a:pt x="803" y="153"/>
                  </a:lnTo>
                  <a:lnTo>
                    <a:pt x="803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64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599" y="1209"/>
              <a:ext cx="1055" cy="250"/>
            </a:xfrm>
            <a:custGeom>
              <a:avLst/>
              <a:gdLst>
                <a:gd name="T0" fmla="*/ 0 w 893"/>
                <a:gd name="T1" fmla="*/ 0 h 164"/>
                <a:gd name="T2" fmla="*/ 994 w 893"/>
                <a:gd name="T3" fmla="*/ 2 h 164"/>
                <a:gd name="T4" fmla="*/ 994 w 893"/>
                <a:gd name="T5" fmla="*/ 250 h 164"/>
                <a:gd name="T6" fmla="*/ 1055 w 893"/>
                <a:gd name="T7" fmla="*/ 25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64"/>
                <a:gd name="T14" fmla="*/ 893 w 893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64">
                  <a:moveTo>
                    <a:pt x="0" y="0"/>
                  </a:moveTo>
                  <a:lnTo>
                    <a:pt x="841" y="1"/>
                  </a:lnTo>
                  <a:lnTo>
                    <a:pt x="841" y="164"/>
                  </a:lnTo>
                  <a:lnTo>
                    <a:pt x="893" y="164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534" y="1586"/>
              <a:ext cx="116" cy="247"/>
            </a:xfrm>
            <a:custGeom>
              <a:avLst/>
              <a:gdLst>
                <a:gd name="T0" fmla="*/ 116 w 98"/>
                <a:gd name="T1" fmla="*/ 247 h 162"/>
                <a:gd name="T2" fmla="*/ 116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6 w 98"/>
                <a:gd name="T9" fmla="*/ 247 h 162"/>
                <a:gd name="T10" fmla="*/ 116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8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535" y="1833"/>
              <a:ext cx="116" cy="1725"/>
            </a:xfrm>
            <a:custGeom>
              <a:avLst/>
              <a:gdLst>
                <a:gd name="T0" fmla="*/ 116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8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364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 flipH="1">
              <a:off x="3495" y="2473"/>
              <a:ext cx="15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502" y="169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794" y="1459"/>
              <a:ext cx="715" cy="252"/>
            </a:xfrm>
            <a:custGeom>
              <a:avLst/>
              <a:gdLst>
                <a:gd name="T0" fmla="*/ 715 w 606"/>
                <a:gd name="T1" fmla="*/ 249 h 165"/>
                <a:gd name="T2" fmla="*/ 654 w 606"/>
                <a:gd name="T3" fmla="*/ 252 h 165"/>
                <a:gd name="T4" fmla="*/ 654 w 606"/>
                <a:gd name="T5" fmla="*/ 0 h 165"/>
                <a:gd name="T6" fmla="*/ 0 w 606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165"/>
                <a:gd name="T14" fmla="*/ 606 w 606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165">
                  <a:moveTo>
                    <a:pt x="606" y="163"/>
                  </a:moveTo>
                  <a:lnTo>
                    <a:pt x="554" y="165"/>
                  </a:lnTo>
                  <a:lnTo>
                    <a:pt x="554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4500" y="245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20 h 25"/>
                <a:gd name="T6" fmla="*/ 2 w 27"/>
                <a:gd name="T7" fmla="*/ 3 h 25"/>
                <a:gd name="T8" fmla="*/ 2 w 27"/>
                <a:gd name="T9" fmla="*/ 3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0"/>
            <p:cNvSpPr>
              <a:spLocks noChangeShapeType="1"/>
            </p:cNvSpPr>
            <p:nvPr/>
          </p:nvSpPr>
          <p:spPr bwMode="auto">
            <a:xfrm flipH="1">
              <a:off x="4650" y="2473"/>
              <a:ext cx="257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 flipH="1">
              <a:off x="4439" y="2473"/>
              <a:ext cx="68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4500" y="297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17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4650" y="2750"/>
              <a:ext cx="257" cy="243"/>
            </a:xfrm>
            <a:custGeom>
              <a:avLst/>
              <a:gdLst>
                <a:gd name="T0" fmla="*/ 257 w 218"/>
                <a:gd name="T1" fmla="*/ 0 h 159"/>
                <a:gd name="T2" fmla="*/ 192 w 218"/>
                <a:gd name="T3" fmla="*/ 0 h 159"/>
                <a:gd name="T4" fmla="*/ 192 w 218"/>
                <a:gd name="T5" fmla="*/ 243 h 159"/>
                <a:gd name="T6" fmla="*/ 0 w 218"/>
                <a:gd name="T7" fmla="*/ 243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8"/>
                <a:gd name="T13" fmla="*/ 0 h 159"/>
                <a:gd name="T14" fmla="*/ 218 w 2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8" h="159">
                  <a:moveTo>
                    <a:pt x="218" y="0"/>
                  </a:moveTo>
                  <a:lnTo>
                    <a:pt x="163" y="0"/>
                  </a:lnTo>
                  <a:lnTo>
                    <a:pt x="163" y="159"/>
                  </a:lnTo>
                  <a:lnTo>
                    <a:pt x="0" y="15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4"/>
            <p:cNvSpPr>
              <a:spLocks noChangeShapeType="1"/>
            </p:cNvSpPr>
            <p:nvPr/>
          </p:nvSpPr>
          <p:spPr bwMode="auto">
            <a:xfrm flipH="1">
              <a:off x="3986" y="2993"/>
              <a:ext cx="521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317" y="2102"/>
              <a:ext cx="184" cy="746"/>
            </a:xfrm>
            <a:custGeom>
              <a:avLst/>
              <a:gdLst>
                <a:gd name="T0" fmla="*/ 0 w 157"/>
                <a:gd name="T1" fmla="*/ 0 h 489"/>
                <a:gd name="T2" fmla="*/ 0 w 157"/>
                <a:gd name="T3" fmla="*/ 302 h 489"/>
                <a:gd name="T4" fmla="*/ 59 w 157"/>
                <a:gd name="T5" fmla="*/ 374 h 489"/>
                <a:gd name="T6" fmla="*/ 0 w 157"/>
                <a:gd name="T7" fmla="*/ 444 h 489"/>
                <a:gd name="T8" fmla="*/ 0 w 157"/>
                <a:gd name="T9" fmla="*/ 746 h 489"/>
                <a:gd name="T10" fmla="*/ 184 w 157"/>
                <a:gd name="T11" fmla="*/ 517 h 489"/>
                <a:gd name="T12" fmla="*/ 184 w 157"/>
                <a:gd name="T13" fmla="*/ 229 h 489"/>
                <a:gd name="T14" fmla="*/ 0 w 157"/>
                <a:gd name="T15" fmla="*/ 0 h 489"/>
                <a:gd name="T16" fmla="*/ 0 w 157"/>
                <a:gd name="T17" fmla="*/ 0 h 4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"/>
                <a:gd name="T28" fmla="*/ 0 h 489"/>
                <a:gd name="T29" fmla="*/ 157 w 157"/>
                <a:gd name="T30" fmla="*/ 489 h 4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" h="489">
                  <a:moveTo>
                    <a:pt x="0" y="0"/>
                  </a:moveTo>
                  <a:lnTo>
                    <a:pt x="0" y="198"/>
                  </a:lnTo>
                  <a:lnTo>
                    <a:pt x="50" y="245"/>
                  </a:lnTo>
                  <a:lnTo>
                    <a:pt x="0" y="291"/>
                  </a:lnTo>
                  <a:lnTo>
                    <a:pt x="0" y="489"/>
                  </a:lnTo>
                  <a:lnTo>
                    <a:pt x="157" y="339"/>
                  </a:lnTo>
                  <a:lnTo>
                    <a:pt x="157" y="150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214" y="3501"/>
              <a:ext cx="430" cy="335"/>
            </a:xfrm>
            <a:custGeom>
              <a:avLst/>
              <a:gdLst>
                <a:gd name="T0" fmla="*/ 343 w 364"/>
                <a:gd name="T1" fmla="*/ 332 h 219"/>
                <a:gd name="T2" fmla="*/ 358 w 364"/>
                <a:gd name="T3" fmla="*/ 332 h 219"/>
                <a:gd name="T4" fmla="*/ 372 w 364"/>
                <a:gd name="T5" fmla="*/ 329 h 219"/>
                <a:gd name="T6" fmla="*/ 383 w 364"/>
                <a:gd name="T7" fmla="*/ 323 h 219"/>
                <a:gd name="T8" fmla="*/ 395 w 364"/>
                <a:gd name="T9" fmla="*/ 311 h 219"/>
                <a:gd name="T10" fmla="*/ 405 w 364"/>
                <a:gd name="T11" fmla="*/ 303 h 219"/>
                <a:gd name="T12" fmla="*/ 412 w 364"/>
                <a:gd name="T13" fmla="*/ 288 h 219"/>
                <a:gd name="T14" fmla="*/ 422 w 364"/>
                <a:gd name="T15" fmla="*/ 272 h 219"/>
                <a:gd name="T16" fmla="*/ 426 w 364"/>
                <a:gd name="T17" fmla="*/ 259 h 219"/>
                <a:gd name="T18" fmla="*/ 429 w 364"/>
                <a:gd name="T19" fmla="*/ 240 h 219"/>
                <a:gd name="T20" fmla="*/ 430 w 364"/>
                <a:gd name="T21" fmla="*/ 223 h 219"/>
                <a:gd name="T22" fmla="*/ 430 w 364"/>
                <a:gd name="T23" fmla="*/ 112 h 219"/>
                <a:gd name="T24" fmla="*/ 429 w 364"/>
                <a:gd name="T25" fmla="*/ 95 h 219"/>
                <a:gd name="T26" fmla="*/ 426 w 364"/>
                <a:gd name="T27" fmla="*/ 76 h 219"/>
                <a:gd name="T28" fmla="*/ 422 w 364"/>
                <a:gd name="T29" fmla="*/ 60 h 219"/>
                <a:gd name="T30" fmla="*/ 412 w 364"/>
                <a:gd name="T31" fmla="*/ 44 h 219"/>
                <a:gd name="T32" fmla="*/ 405 w 364"/>
                <a:gd name="T33" fmla="*/ 32 h 219"/>
                <a:gd name="T34" fmla="*/ 395 w 364"/>
                <a:gd name="T35" fmla="*/ 21 h 219"/>
                <a:gd name="T36" fmla="*/ 383 w 364"/>
                <a:gd name="T37" fmla="*/ 12 h 219"/>
                <a:gd name="T38" fmla="*/ 372 w 364"/>
                <a:gd name="T39" fmla="*/ 6 h 219"/>
                <a:gd name="T40" fmla="*/ 358 w 364"/>
                <a:gd name="T41" fmla="*/ 0 h 219"/>
                <a:gd name="T42" fmla="*/ 345 w 364"/>
                <a:gd name="T43" fmla="*/ 0 h 219"/>
                <a:gd name="T44" fmla="*/ 86 w 364"/>
                <a:gd name="T45" fmla="*/ 0 h 219"/>
                <a:gd name="T46" fmla="*/ 73 w 364"/>
                <a:gd name="T47" fmla="*/ 0 h 219"/>
                <a:gd name="T48" fmla="*/ 59 w 364"/>
                <a:gd name="T49" fmla="*/ 6 h 219"/>
                <a:gd name="T50" fmla="*/ 46 w 364"/>
                <a:gd name="T51" fmla="*/ 12 h 219"/>
                <a:gd name="T52" fmla="*/ 34 w 364"/>
                <a:gd name="T53" fmla="*/ 21 h 219"/>
                <a:gd name="T54" fmla="*/ 25 w 364"/>
                <a:gd name="T55" fmla="*/ 32 h 219"/>
                <a:gd name="T56" fmla="*/ 17 w 364"/>
                <a:gd name="T57" fmla="*/ 44 h 219"/>
                <a:gd name="T58" fmla="*/ 9 w 364"/>
                <a:gd name="T59" fmla="*/ 60 h 219"/>
                <a:gd name="T60" fmla="*/ 5 w 364"/>
                <a:gd name="T61" fmla="*/ 76 h 219"/>
                <a:gd name="T62" fmla="*/ 0 w 364"/>
                <a:gd name="T63" fmla="*/ 95 h 219"/>
                <a:gd name="T64" fmla="*/ 0 w 364"/>
                <a:gd name="T65" fmla="*/ 112 h 219"/>
                <a:gd name="T66" fmla="*/ 0 w 364"/>
                <a:gd name="T67" fmla="*/ 223 h 219"/>
                <a:gd name="T68" fmla="*/ 0 w 364"/>
                <a:gd name="T69" fmla="*/ 240 h 219"/>
                <a:gd name="T70" fmla="*/ 5 w 364"/>
                <a:gd name="T71" fmla="*/ 259 h 219"/>
                <a:gd name="T72" fmla="*/ 9 w 364"/>
                <a:gd name="T73" fmla="*/ 272 h 219"/>
                <a:gd name="T74" fmla="*/ 17 w 364"/>
                <a:gd name="T75" fmla="*/ 288 h 219"/>
                <a:gd name="T76" fmla="*/ 25 w 364"/>
                <a:gd name="T77" fmla="*/ 303 h 219"/>
                <a:gd name="T78" fmla="*/ 34 w 364"/>
                <a:gd name="T79" fmla="*/ 311 h 219"/>
                <a:gd name="T80" fmla="*/ 46 w 364"/>
                <a:gd name="T81" fmla="*/ 323 h 219"/>
                <a:gd name="T82" fmla="*/ 59 w 364"/>
                <a:gd name="T83" fmla="*/ 329 h 219"/>
                <a:gd name="T84" fmla="*/ 73 w 364"/>
                <a:gd name="T85" fmla="*/ 332 h 219"/>
                <a:gd name="T86" fmla="*/ 86 w 364"/>
                <a:gd name="T87" fmla="*/ 335 h 219"/>
                <a:gd name="T88" fmla="*/ 345 w 364"/>
                <a:gd name="T89" fmla="*/ 335 h 219"/>
                <a:gd name="T90" fmla="*/ 345 w 364"/>
                <a:gd name="T91" fmla="*/ 335 h 2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4"/>
                <a:gd name="T139" fmla="*/ 0 h 219"/>
                <a:gd name="T140" fmla="*/ 364 w 364"/>
                <a:gd name="T141" fmla="*/ 219 h 2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4" h="219">
                  <a:moveTo>
                    <a:pt x="290" y="217"/>
                  </a:moveTo>
                  <a:lnTo>
                    <a:pt x="303" y="217"/>
                  </a:lnTo>
                  <a:lnTo>
                    <a:pt x="315" y="215"/>
                  </a:lnTo>
                  <a:lnTo>
                    <a:pt x="324" y="211"/>
                  </a:lnTo>
                  <a:lnTo>
                    <a:pt x="334" y="203"/>
                  </a:lnTo>
                  <a:lnTo>
                    <a:pt x="343" y="198"/>
                  </a:lnTo>
                  <a:lnTo>
                    <a:pt x="349" y="188"/>
                  </a:lnTo>
                  <a:lnTo>
                    <a:pt x="357" y="178"/>
                  </a:lnTo>
                  <a:lnTo>
                    <a:pt x="361" y="169"/>
                  </a:lnTo>
                  <a:lnTo>
                    <a:pt x="363" y="157"/>
                  </a:lnTo>
                  <a:lnTo>
                    <a:pt x="364" y="146"/>
                  </a:lnTo>
                  <a:lnTo>
                    <a:pt x="364" y="73"/>
                  </a:lnTo>
                  <a:lnTo>
                    <a:pt x="363" y="62"/>
                  </a:lnTo>
                  <a:lnTo>
                    <a:pt x="361" y="50"/>
                  </a:lnTo>
                  <a:lnTo>
                    <a:pt x="357" y="39"/>
                  </a:lnTo>
                  <a:lnTo>
                    <a:pt x="349" y="29"/>
                  </a:lnTo>
                  <a:lnTo>
                    <a:pt x="343" y="21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5" y="4"/>
                  </a:lnTo>
                  <a:lnTo>
                    <a:pt x="303" y="0"/>
                  </a:lnTo>
                  <a:lnTo>
                    <a:pt x="292" y="0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4"/>
                  </a:lnTo>
                  <a:lnTo>
                    <a:pt x="39" y="8"/>
                  </a:lnTo>
                  <a:lnTo>
                    <a:pt x="29" y="14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8" y="39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4" y="169"/>
                  </a:lnTo>
                  <a:lnTo>
                    <a:pt x="8" y="178"/>
                  </a:lnTo>
                  <a:lnTo>
                    <a:pt x="14" y="188"/>
                  </a:lnTo>
                  <a:lnTo>
                    <a:pt x="21" y="198"/>
                  </a:lnTo>
                  <a:lnTo>
                    <a:pt x="29" y="203"/>
                  </a:lnTo>
                  <a:lnTo>
                    <a:pt x="39" y="211"/>
                  </a:lnTo>
                  <a:lnTo>
                    <a:pt x="50" y="215"/>
                  </a:lnTo>
                  <a:lnTo>
                    <a:pt x="62" y="217"/>
                  </a:lnTo>
                  <a:lnTo>
                    <a:pt x="73" y="219"/>
                  </a:lnTo>
                  <a:lnTo>
                    <a:pt x="292" y="219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3211" y="3578"/>
              <a:ext cx="4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Forwarding</a:t>
              </a:r>
            </a:p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Unit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2975" y="28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2975" y="332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2975" y="345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1"/>
            <p:cNvSpPr>
              <a:spLocks noChangeShapeType="1"/>
            </p:cNvSpPr>
            <p:nvPr/>
          </p:nvSpPr>
          <p:spPr bwMode="auto">
            <a:xfrm flipH="1">
              <a:off x="2859" y="2903"/>
              <a:ext cx="12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975" y="230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3276" y="2164"/>
              <a:ext cx="32" cy="37"/>
            </a:xfrm>
            <a:custGeom>
              <a:avLst/>
              <a:gdLst>
                <a:gd name="T0" fmla="*/ 0 w 27"/>
                <a:gd name="T1" fmla="*/ 0 h 24"/>
                <a:gd name="T2" fmla="*/ 2 w 27"/>
                <a:gd name="T3" fmla="*/ 37 h 24"/>
                <a:gd name="T4" fmla="*/ 32 w 27"/>
                <a:gd name="T5" fmla="*/ 20 h 24"/>
                <a:gd name="T6" fmla="*/ 2 w 27"/>
                <a:gd name="T7" fmla="*/ 2 h 24"/>
                <a:gd name="T8" fmla="*/ 2 w 27"/>
                <a:gd name="T9" fmla="*/ 2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4"/>
                <a:gd name="T20" fmla="*/ 27 w 27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4">
                  <a:moveTo>
                    <a:pt x="0" y="0"/>
                  </a:moveTo>
                  <a:lnTo>
                    <a:pt x="2" y="24"/>
                  </a:lnTo>
                  <a:lnTo>
                    <a:pt x="27" y="1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 flipH="1">
              <a:off x="3117" y="2184"/>
              <a:ext cx="17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975" y="216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59" y="2322"/>
              <a:ext cx="129" cy="1680"/>
            </a:xfrm>
            <a:custGeom>
              <a:avLst/>
              <a:gdLst>
                <a:gd name="T0" fmla="*/ 129 w 109"/>
                <a:gd name="T1" fmla="*/ 0 h 1191"/>
                <a:gd name="T2" fmla="*/ 0 w 109"/>
                <a:gd name="T3" fmla="*/ 0 h 1191"/>
                <a:gd name="T4" fmla="*/ 0 w 109"/>
                <a:gd name="T5" fmla="*/ 1680 h 1191"/>
                <a:gd name="T6" fmla="*/ 0 60000 65536"/>
                <a:gd name="T7" fmla="*/ 0 60000 65536"/>
                <a:gd name="T8" fmla="*/ 0 60000 65536"/>
                <a:gd name="T9" fmla="*/ 0 w 109"/>
                <a:gd name="T10" fmla="*/ 0 h 1191"/>
                <a:gd name="T11" fmla="*/ 109 w 109"/>
                <a:gd name="T12" fmla="*/ 1191 h 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1191">
                  <a:moveTo>
                    <a:pt x="109" y="0"/>
                  </a:moveTo>
                  <a:lnTo>
                    <a:pt x="0" y="0"/>
                  </a:lnTo>
                  <a:lnTo>
                    <a:pt x="0" y="119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2975" y="2027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 flipH="1">
              <a:off x="2602" y="2044"/>
              <a:ext cx="38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846" y="2885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30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30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1113" y="2503"/>
              <a:ext cx="13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1244" y="1459"/>
              <a:ext cx="1218" cy="2023"/>
            </a:xfrm>
            <a:custGeom>
              <a:avLst/>
              <a:gdLst>
                <a:gd name="T0" fmla="*/ 1218 w 1032"/>
                <a:gd name="T1" fmla="*/ 2020 h 1325"/>
                <a:gd name="T2" fmla="*/ 0 w 1032"/>
                <a:gd name="T3" fmla="*/ 2023 h 1325"/>
                <a:gd name="T4" fmla="*/ 0 w 1032"/>
                <a:gd name="T5" fmla="*/ 0 h 1325"/>
                <a:gd name="T6" fmla="*/ 486 w 1032"/>
                <a:gd name="T7" fmla="*/ 0 h 13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325"/>
                <a:gd name="T14" fmla="*/ 1032 w 1032"/>
                <a:gd name="T15" fmla="*/ 1325 h 1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325">
                  <a:moveTo>
                    <a:pt x="1032" y="1323"/>
                  </a:moveTo>
                  <a:lnTo>
                    <a:pt x="0" y="1325"/>
                  </a:lnTo>
                  <a:lnTo>
                    <a:pt x="0" y="0"/>
                  </a:lnTo>
                  <a:lnTo>
                    <a:pt x="41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52" y="319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1372" y="2268"/>
              <a:ext cx="1090" cy="942"/>
            </a:xfrm>
            <a:custGeom>
              <a:avLst/>
              <a:gdLst>
                <a:gd name="T0" fmla="*/ 1090 w 923"/>
                <a:gd name="T1" fmla="*/ 942 h 617"/>
                <a:gd name="T2" fmla="*/ 0 w 923"/>
                <a:gd name="T3" fmla="*/ 942 h 617"/>
                <a:gd name="T4" fmla="*/ 0 w 923"/>
                <a:gd name="T5" fmla="*/ 0 h 617"/>
                <a:gd name="T6" fmla="*/ 0 60000 65536"/>
                <a:gd name="T7" fmla="*/ 0 60000 65536"/>
                <a:gd name="T8" fmla="*/ 0 60000 65536"/>
                <a:gd name="T9" fmla="*/ 0 w 923"/>
                <a:gd name="T10" fmla="*/ 0 h 617"/>
                <a:gd name="T11" fmla="*/ 923 w 923"/>
                <a:gd name="T12" fmla="*/ 617 h 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3" h="617">
                  <a:moveTo>
                    <a:pt x="923" y="617"/>
                  </a:moveTo>
                  <a:lnTo>
                    <a:pt x="0" y="617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2452" y="3324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1244" y="3341"/>
              <a:ext cx="122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52" y="3462"/>
              <a:ext cx="29" cy="36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6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1230" y="3324"/>
              <a:ext cx="29" cy="37"/>
            </a:xfrm>
            <a:custGeom>
              <a:avLst/>
              <a:gdLst>
                <a:gd name="T0" fmla="*/ 13 w 25"/>
                <a:gd name="T1" fmla="*/ 35 h 24"/>
                <a:gd name="T2" fmla="*/ 15 w 25"/>
                <a:gd name="T3" fmla="*/ 37 h 24"/>
                <a:gd name="T4" fmla="*/ 17 w 25"/>
                <a:gd name="T5" fmla="*/ 35 h 24"/>
                <a:gd name="T6" fmla="*/ 20 w 25"/>
                <a:gd name="T7" fmla="*/ 35 h 24"/>
                <a:gd name="T8" fmla="*/ 22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7 w 25"/>
                <a:gd name="T19" fmla="*/ 20 h 24"/>
                <a:gd name="T20" fmla="*/ 29 w 25"/>
                <a:gd name="T21" fmla="*/ 17 h 24"/>
                <a:gd name="T22" fmla="*/ 27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8 h 24"/>
                <a:gd name="T30" fmla="*/ 24 w 25"/>
                <a:gd name="T31" fmla="*/ 5 h 24"/>
                <a:gd name="T32" fmla="*/ 22 w 25"/>
                <a:gd name="T33" fmla="*/ 3 h 24"/>
                <a:gd name="T34" fmla="*/ 20 w 25"/>
                <a:gd name="T35" fmla="*/ 3 h 24"/>
                <a:gd name="T36" fmla="*/ 17 w 25"/>
                <a:gd name="T37" fmla="*/ 0 h 24"/>
                <a:gd name="T38" fmla="*/ 15 w 25"/>
                <a:gd name="T39" fmla="*/ 0 h 24"/>
                <a:gd name="T40" fmla="*/ 13 w 25"/>
                <a:gd name="T41" fmla="*/ 0 h 24"/>
                <a:gd name="T42" fmla="*/ 10 w 25"/>
                <a:gd name="T43" fmla="*/ 0 h 24"/>
                <a:gd name="T44" fmla="*/ 8 w 25"/>
                <a:gd name="T45" fmla="*/ 0 h 24"/>
                <a:gd name="T46" fmla="*/ 6 w 25"/>
                <a:gd name="T47" fmla="*/ 3 h 24"/>
                <a:gd name="T48" fmla="*/ 5 w 25"/>
                <a:gd name="T49" fmla="*/ 3 h 24"/>
                <a:gd name="T50" fmla="*/ 5 w 25"/>
                <a:gd name="T51" fmla="*/ 5 h 24"/>
                <a:gd name="T52" fmla="*/ 2 w 25"/>
                <a:gd name="T53" fmla="*/ 8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5 w 25"/>
                <a:gd name="T73" fmla="*/ 32 h 24"/>
                <a:gd name="T74" fmla="*/ 6 w 25"/>
                <a:gd name="T75" fmla="*/ 35 h 24"/>
                <a:gd name="T76" fmla="*/ 8 w 25"/>
                <a:gd name="T77" fmla="*/ 35 h 24"/>
                <a:gd name="T78" fmla="*/ 10 w 25"/>
                <a:gd name="T79" fmla="*/ 37 h 24"/>
                <a:gd name="T80" fmla="*/ 13 w 25"/>
                <a:gd name="T81" fmla="*/ 37 h 24"/>
                <a:gd name="T82" fmla="*/ 13 w 25"/>
                <a:gd name="T83" fmla="*/ 37 h 24"/>
                <a:gd name="T84" fmla="*/ 13 w 25"/>
                <a:gd name="T85" fmla="*/ 35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1" y="23"/>
                  </a:moveTo>
                  <a:lnTo>
                    <a:pt x="13" y="24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93" y="2030"/>
              <a:ext cx="29" cy="37"/>
            </a:xfrm>
            <a:custGeom>
              <a:avLst/>
              <a:gdLst>
                <a:gd name="T0" fmla="*/ 14 w 25"/>
                <a:gd name="T1" fmla="*/ 34 h 24"/>
                <a:gd name="T2" fmla="*/ 16 w 25"/>
                <a:gd name="T3" fmla="*/ 34 h 24"/>
                <a:gd name="T4" fmla="*/ 19 w 25"/>
                <a:gd name="T5" fmla="*/ 34 h 24"/>
                <a:gd name="T6" fmla="*/ 21 w 25"/>
                <a:gd name="T7" fmla="*/ 34 h 24"/>
                <a:gd name="T8" fmla="*/ 23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9 w 25"/>
                <a:gd name="T19" fmla="*/ 20 h 24"/>
                <a:gd name="T20" fmla="*/ 29 w 25"/>
                <a:gd name="T21" fmla="*/ 17 h 24"/>
                <a:gd name="T22" fmla="*/ 29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5 h 24"/>
                <a:gd name="T30" fmla="*/ 24 w 25"/>
                <a:gd name="T31" fmla="*/ 5 h 24"/>
                <a:gd name="T32" fmla="*/ 23 w 25"/>
                <a:gd name="T33" fmla="*/ 2 h 24"/>
                <a:gd name="T34" fmla="*/ 21 w 25"/>
                <a:gd name="T35" fmla="*/ 2 h 24"/>
                <a:gd name="T36" fmla="*/ 19 w 25"/>
                <a:gd name="T37" fmla="*/ 0 h 24"/>
                <a:gd name="T38" fmla="*/ 16 w 25"/>
                <a:gd name="T39" fmla="*/ 0 h 24"/>
                <a:gd name="T40" fmla="*/ 14 w 25"/>
                <a:gd name="T41" fmla="*/ 0 h 24"/>
                <a:gd name="T42" fmla="*/ 12 w 25"/>
                <a:gd name="T43" fmla="*/ 0 h 24"/>
                <a:gd name="T44" fmla="*/ 9 w 25"/>
                <a:gd name="T45" fmla="*/ 0 h 24"/>
                <a:gd name="T46" fmla="*/ 7 w 25"/>
                <a:gd name="T47" fmla="*/ 2 h 24"/>
                <a:gd name="T48" fmla="*/ 7 w 25"/>
                <a:gd name="T49" fmla="*/ 2 h 24"/>
                <a:gd name="T50" fmla="*/ 5 w 25"/>
                <a:gd name="T51" fmla="*/ 5 h 24"/>
                <a:gd name="T52" fmla="*/ 2 w 25"/>
                <a:gd name="T53" fmla="*/ 5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7 w 25"/>
                <a:gd name="T73" fmla="*/ 32 h 24"/>
                <a:gd name="T74" fmla="*/ 7 w 25"/>
                <a:gd name="T75" fmla="*/ 34 h 24"/>
                <a:gd name="T76" fmla="*/ 9 w 25"/>
                <a:gd name="T77" fmla="*/ 34 h 24"/>
                <a:gd name="T78" fmla="*/ 12 w 25"/>
                <a:gd name="T79" fmla="*/ 34 h 24"/>
                <a:gd name="T80" fmla="*/ 14 w 25"/>
                <a:gd name="T81" fmla="*/ 37 h 24"/>
                <a:gd name="T82" fmla="*/ 14 w 25"/>
                <a:gd name="T83" fmla="*/ 37 h 24"/>
                <a:gd name="T84" fmla="*/ 14 w 25"/>
                <a:gd name="T85" fmla="*/ 34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2" y="22"/>
                  </a:move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356" y="2251"/>
              <a:ext cx="30" cy="39"/>
            </a:xfrm>
            <a:custGeom>
              <a:avLst/>
              <a:gdLst>
                <a:gd name="T0" fmla="*/ 14 w 25"/>
                <a:gd name="T1" fmla="*/ 36 h 25"/>
                <a:gd name="T2" fmla="*/ 18 w 25"/>
                <a:gd name="T3" fmla="*/ 36 h 25"/>
                <a:gd name="T4" fmla="*/ 20 w 25"/>
                <a:gd name="T5" fmla="*/ 36 h 25"/>
                <a:gd name="T6" fmla="*/ 23 w 25"/>
                <a:gd name="T7" fmla="*/ 36 h 25"/>
                <a:gd name="T8" fmla="*/ 25 w 25"/>
                <a:gd name="T9" fmla="*/ 33 h 25"/>
                <a:gd name="T10" fmla="*/ 25 w 25"/>
                <a:gd name="T11" fmla="*/ 33 h 25"/>
                <a:gd name="T12" fmla="*/ 28 w 25"/>
                <a:gd name="T13" fmla="*/ 30 h 25"/>
                <a:gd name="T14" fmla="*/ 28 w 25"/>
                <a:gd name="T15" fmla="*/ 27 h 25"/>
                <a:gd name="T16" fmla="*/ 30 w 25"/>
                <a:gd name="T17" fmla="*/ 23 h 25"/>
                <a:gd name="T18" fmla="*/ 30 w 25"/>
                <a:gd name="T19" fmla="*/ 20 h 25"/>
                <a:gd name="T20" fmla="*/ 30 w 25"/>
                <a:gd name="T21" fmla="*/ 17 h 25"/>
                <a:gd name="T22" fmla="*/ 30 w 25"/>
                <a:gd name="T23" fmla="*/ 16 h 25"/>
                <a:gd name="T24" fmla="*/ 30 w 25"/>
                <a:gd name="T25" fmla="*/ 12 h 25"/>
                <a:gd name="T26" fmla="*/ 28 w 25"/>
                <a:gd name="T27" fmla="*/ 9 h 25"/>
                <a:gd name="T28" fmla="*/ 28 w 25"/>
                <a:gd name="T29" fmla="*/ 6 h 25"/>
                <a:gd name="T30" fmla="*/ 25 w 25"/>
                <a:gd name="T31" fmla="*/ 6 h 25"/>
                <a:gd name="T32" fmla="*/ 25 w 25"/>
                <a:gd name="T33" fmla="*/ 3 h 25"/>
                <a:gd name="T34" fmla="*/ 23 w 25"/>
                <a:gd name="T35" fmla="*/ 3 h 25"/>
                <a:gd name="T36" fmla="*/ 20 w 25"/>
                <a:gd name="T37" fmla="*/ 0 h 25"/>
                <a:gd name="T38" fmla="*/ 18 w 25"/>
                <a:gd name="T39" fmla="*/ 0 h 25"/>
                <a:gd name="T40" fmla="*/ 16 w 25"/>
                <a:gd name="T41" fmla="*/ 0 h 25"/>
                <a:gd name="T42" fmla="*/ 14 w 25"/>
                <a:gd name="T43" fmla="*/ 0 h 25"/>
                <a:gd name="T44" fmla="*/ 12 w 25"/>
                <a:gd name="T45" fmla="*/ 0 h 25"/>
                <a:gd name="T46" fmla="*/ 10 w 25"/>
                <a:gd name="T47" fmla="*/ 3 h 25"/>
                <a:gd name="T48" fmla="*/ 7 w 25"/>
                <a:gd name="T49" fmla="*/ 3 h 25"/>
                <a:gd name="T50" fmla="*/ 5 w 25"/>
                <a:gd name="T51" fmla="*/ 6 h 25"/>
                <a:gd name="T52" fmla="*/ 5 w 25"/>
                <a:gd name="T53" fmla="*/ 6 h 25"/>
                <a:gd name="T54" fmla="*/ 2 w 25"/>
                <a:gd name="T55" fmla="*/ 9 h 25"/>
                <a:gd name="T56" fmla="*/ 2 w 25"/>
                <a:gd name="T57" fmla="*/ 12 h 25"/>
                <a:gd name="T58" fmla="*/ 2 w 25"/>
                <a:gd name="T59" fmla="*/ 16 h 25"/>
                <a:gd name="T60" fmla="*/ 0 w 25"/>
                <a:gd name="T61" fmla="*/ 17 h 25"/>
                <a:gd name="T62" fmla="*/ 2 w 25"/>
                <a:gd name="T63" fmla="*/ 20 h 25"/>
                <a:gd name="T64" fmla="*/ 2 w 25"/>
                <a:gd name="T65" fmla="*/ 23 h 25"/>
                <a:gd name="T66" fmla="*/ 2 w 25"/>
                <a:gd name="T67" fmla="*/ 27 h 25"/>
                <a:gd name="T68" fmla="*/ 5 w 25"/>
                <a:gd name="T69" fmla="*/ 30 h 25"/>
                <a:gd name="T70" fmla="*/ 5 w 25"/>
                <a:gd name="T71" fmla="*/ 33 h 25"/>
                <a:gd name="T72" fmla="*/ 7 w 25"/>
                <a:gd name="T73" fmla="*/ 33 h 25"/>
                <a:gd name="T74" fmla="*/ 10 w 25"/>
                <a:gd name="T75" fmla="*/ 36 h 25"/>
                <a:gd name="T76" fmla="*/ 12 w 25"/>
                <a:gd name="T77" fmla="*/ 36 h 25"/>
                <a:gd name="T78" fmla="*/ 14 w 25"/>
                <a:gd name="T79" fmla="*/ 36 h 25"/>
                <a:gd name="T80" fmla="*/ 16 w 25"/>
                <a:gd name="T81" fmla="*/ 39 h 25"/>
                <a:gd name="T82" fmla="*/ 16 w 25"/>
                <a:gd name="T83" fmla="*/ 39 h 25"/>
                <a:gd name="T84" fmla="*/ 14 w 25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2" y="23"/>
                  </a:moveTo>
                  <a:lnTo>
                    <a:pt x="15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4500" y="3382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101"/>
            <p:cNvSpPr>
              <a:spLocks noChangeShapeType="1"/>
            </p:cNvSpPr>
            <p:nvPr/>
          </p:nvSpPr>
          <p:spPr bwMode="auto">
            <a:xfrm flipH="1">
              <a:off x="3794" y="3402"/>
              <a:ext cx="71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670" y="3402"/>
              <a:ext cx="188" cy="211"/>
            </a:xfrm>
            <a:custGeom>
              <a:avLst/>
              <a:gdLst>
                <a:gd name="T0" fmla="*/ 188 w 159"/>
                <a:gd name="T1" fmla="*/ 0 h 138"/>
                <a:gd name="T2" fmla="*/ 188 w 159"/>
                <a:gd name="T3" fmla="*/ 211 h 138"/>
                <a:gd name="T4" fmla="*/ 0 w 159"/>
                <a:gd name="T5" fmla="*/ 211 h 138"/>
                <a:gd name="T6" fmla="*/ 0 60000 65536"/>
                <a:gd name="T7" fmla="*/ 0 60000 65536"/>
                <a:gd name="T8" fmla="*/ 0 60000 65536"/>
                <a:gd name="T9" fmla="*/ 0 w 159"/>
                <a:gd name="T10" fmla="*/ 0 h 138"/>
                <a:gd name="T11" fmla="*/ 159 w 159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8">
                  <a:moveTo>
                    <a:pt x="159" y="0"/>
                  </a:moveTo>
                  <a:lnTo>
                    <a:pt x="159" y="138"/>
                  </a:lnTo>
                  <a:lnTo>
                    <a:pt x="0" y="1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844" y="3385"/>
              <a:ext cx="27" cy="36"/>
            </a:xfrm>
            <a:custGeom>
              <a:avLst/>
              <a:gdLst>
                <a:gd name="T0" fmla="*/ 14 w 23"/>
                <a:gd name="T1" fmla="*/ 36 h 23"/>
                <a:gd name="T2" fmla="*/ 16 w 23"/>
                <a:gd name="T3" fmla="*/ 36 h 23"/>
                <a:gd name="T4" fmla="*/ 19 w 23"/>
                <a:gd name="T5" fmla="*/ 36 h 23"/>
                <a:gd name="T6" fmla="*/ 20 w 23"/>
                <a:gd name="T7" fmla="*/ 36 h 23"/>
                <a:gd name="T8" fmla="*/ 22 w 23"/>
                <a:gd name="T9" fmla="*/ 33 h 23"/>
                <a:gd name="T10" fmla="*/ 22 w 23"/>
                <a:gd name="T11" fmla="*/ 33 h 23"/>
                <a:gd name="T12" fmla="*/ 25 w 23"/>
                <a:gd name="T13" fmla="*/ 30 h 23"/>
                <a:gd name="T14" fmla="*/ 27 w 23"/>
                <a:gd name="T15" fmla="*/ 27 h 23"/>
                <a:gd name="T16" fmla="*/ 27 w 23"/>
                <a:gd name="T17" fmla="*/ 23 h 23"/>
                <a:gd name="T18" fmla="*/ 27 w 23"/>
                <a:gd name="T19" fmla="*/ 20 h 23"/>
                <a:gd name="T20" fmla="*/ 27 w 23"/>
                <a:gd name="T21" fmla="*/ 17 h 23"/>
                <a:gd name="T22" fmla="*/ 27 w 23"/>
                <a:gd name="T23" fmla="*/ 14 h 23"/>
                <a:gd name="T24" fmla="*/ 27 w 23"/>
                <a:gd name="T25" fmla="*/ 11 h 23"/>
                <a:gd name="T26" fmla="*/ 27 w 23"/>
                <a:gd name="T27" fmla="*/ 9 h 23"/>
                <a:gd name="T28" fmla="*/ 25 w 23"/>
                <a:gd name="T29" fmla="*/ 6 h 23"/>
                <a:gd name="T30" fmla="*/ 22 w 23"/>
                <a:gd name="T31" fmla="*/ 6 h 23"/>
                <a:gd name="T32" fmla="*/ 22 w 23"/>
                <a:gd name="T33" fmla="*/ 3 h 23"/>
                <a:gd name="T34" fmla="*/ 20 w 23"/>
                <a:gd name="T35" fmla="*/ 0 h 23"/>
                <a:gd name="T36" fmla="*/ 19 w 23"/>
                <a:gd name="T37" fmla="*/ 0 h 23"/>
                <a:gd name="T38" fmla="*/ 16 w 23"/>
                <a:gd name="T39" fmla="*/ 0 h 23"/>
                <a:gd name="T40" fmla="*/ 14 w 23"/>
                <a:gd name="T41" fmla="*/ 0 h 23"/>
                <a:gd name="T42" fmla="*/ 12 w 23"/>
                <a:gd name="T43" fmla="*/ 0 h 23"/>
                <a:gd name="T44" fmla="*/ 9 w 23"/>
                <a:gd name="T45" fmla="*/ 0 h 23"/>
                <a:gd name="T46" fmla="*/ 7 w 23"/>
                <a:gd name="T47" fmla="*/ 0 h 23"/>
                <a:gd name="T48" fmla="*/ 5 w 23"/>
                <a:gd name="T49" fmla="*/ 3 h 23"/>
                <a:gd name="T50" fmla="*/ 5 w 23"/>
                <a:gd name="T51" fmla="*/ 6 h 23"/>
                <a:gd name="T52" fmla="*/ 2 w 23"/>
                <a:gd name="T53" fmla="*/ 6 h 23"/>
                <a:gd name="T54" fmla="*/ 0 w 23"/>
                <a:gd name="T55" fmla="*/ 9 h 23"/>
                <a:gd name="T56" fmla="*/ 0 w 23"/>
                <a:gd name="T57" fmla="*/ 11 h 23"/>
                <a:gd name="T58" fmla="*/ 0 w 23"/>
                <a:gd name="T59" fmla="*/ 14 h 23"/>
                <a:gd name="T60" fmla="*/ 0 w 23"/>
                <a:gd name="T61" fmla="*/ 17 h 23"/>
                <a:gd name="T62" fmla="*/ 0 w 23"/>
                <a:gd name="T63" fmla="*/ 20 h 23"/>
                <a:gd name="T64" fmla="*/ 0 w 23"/>
                <a:gd name="T65" fmla="*/ 23 h 23"/>
                <a:gd name="T66" fmla="*/ 0 w 23"/>
                <a:gd name="T67" fmla="*/ 27 h 23"/>
                <a:gd name="T68" fmla="*/ 2 w 23"/>
                <a:gd name="T69" fmla="*/ 30 h 23"/>
                <a:gd name="T70" fmla="*/ 5 w 23"/>
                <a:gd name="T71" fmla="*/ 33 h 23"/>
                <a:gd name="T72" fmla="*/ 5 w 23"/>
                <a:gd name="T73" fmla="*/ 33 h 23"/>
                <a:gd name="T74" fmla="*/ 7 w 23"/>
                <a:gd name="T75" fmla="*/ 36 h 23"/>
                <a:gd name="T76" fmla="*/ 9 w 23"/>
                <a:gd name="T77" fmla="*/ 36 h 23"/>
                <a:gd name="T78" fmla="*/ 12 w 23"/>
                <a:gd name="T79" fmla="*/ 36 h 23"/>
                <a:gd name="T80" fmla="*/ 14 w 23"/>
                <a:gd name="T81" fmla="*/ 36 h 23"/>
                <a:gd name="T82" fmla="*/ 14 w 23"/>
                <a:gd name="T83" fmla="*/ 36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3"/>
                <a:gd name="T128" fmla="*/ 23 w 23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668" y="3402"/>
              <a:ext cx="1044" cy="322"/>
            </a:xfrm>
            <a:custGeom>
              <a:avLst/>
              <a:gdLst>
                <a:gd name="T0" fmla="*/ 0 w 885"/>
                <a:gd name="T1" fmla="*/ 319 h 211"/>
                <a:gd name="T2" fmla="*/ 1044 w 885"/>
                <a:gd name="T3" fmla="*/ 322 h 211"/>
                <a:gd name="T4" fmla="*/ 1044 w 885"/>
                <a:gd name="T5" fmla="*/ 0 h 211"/>
                <a:gd name="T6" fmla="*/ 981 w 885"/>
                <a:gd name="T7" fmla="*/ 0 h 2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5"/>
                <a:gd name="T13" fmla="*/ 0 h 211"/>
                <a:gd name="T14" fmla="*/ 885 w 885"/>
                <a:gd name="T15" fmla="*/ 211 h 2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5" h="211">
                  <a:moveTo>
                    <a:pt x="0" y="209"/>
                  </a:moveTo>
                  <a:lnTo>
                    <a:pt x="885" y="211"/>
                  </a:lnTo>
                  <a:lnTo>
                    <a:pt x="885" y="0"/>
                  </a:lnTo>
                  <a:lnTo>
                    <a:pt x="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649" y="370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1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649" y="359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649" y="3648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4038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 flipH="1">
              <a:off x="3794" y="2473"/>
              <a:ext cx="25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972" y="2976"/>
              <a:ext cx="29" cy="39"/>
            </a:xfrm>
            <a:custGeom>
              <a:avLst/>
              <a:gdLst>
                <a:gd name="T0" fmla="*/ 15 w 24"/>
                <a:gd name="T1" fmla="*/ 36 h 25"/>
                <a:gd name="T2" fmla="*/ 17 w 24"/>
                <a:gd name="T3" fmla="*/ 39 h 25"/>
                <a:gd name="T4" fmla="*/ 19 w 24"/>
                <a:gd name="T5" fmla="*/ 36 h 25"/>
                <a:gd name="T6" fmla="*/ 22 w 24"/>
                <a:gd name="T7" fmla="*/ 36 h 25"/>
                <a:gd name="T8" fmla="*/ 24 w 24"/>
                <a:gd name="T9" fmla="*/ 36 h 25"/>
                <a:gd name="T10" fmla="*/ 24 w 24"/>
                <a:gd name="T11" fmla="*/ 33 h 25"/>
                <a:gd name="T12" fmla="*/ 27 w 24"/>
                <a:gd name="T13" fmla="*/ 30 h 25"/>
                <a:gd name="T14" fmla="*/ 29 w 24"/>
                <a:gd name="T15" fmla="*/ 27 h 25"/>
                <a:gd name="T16" fmla="*/ 29 w 24"/>
                <a:gd name="T17" fmla="*/ 23 h 25"/>
                <a:gd name="T18" fmla="*/ 29 w 24"/>
                <a:gd name="T19" fmla="*/ 20 h 25"/>
                <a:gd name="T20" fmla="*/ 29 w 24"/>
                <a:gd name="T21" fmla="*/ 17 h 25"/>
                <a:gd name="T22" fmla="*/ 29 w 24"/>
                <a:gd name="T23" fmla="*/ 14 h 25"/>
                <a:gd name="T24" fmla="*/ 29 w 24"/>
                <a:gd name="T25" fmla="*/ 11 h 25"/>
                <a:gd name="T26" fmla="*/ 29 w 24"/>
                <a:gd name="T27" fmla="*/ 9 h 25"/>
                <a:gd name="T28" fmla="*/ 27 w 24"/>
                <a:gd name="T29" fmla="*/ 9 h 25"/>
                <a:gd name="T30" fmla="*/ 24 w 24"/>
                <a:gd name="T31" fmla="*/ 6 h 25"/>
                <a:gd name="T32" fmla="*/ 24 w 24"/>
                <a:gd name="T33" fmla="*/ 3 h 25"/>
                <a:gd name="T34" fmla="*/ 22 w 24"/>
                <a:gd name="T35" fmla="*/ 3 h 25"/>
                <a:gd name="T36" fmla="*/ 19 w 24"/>
                <a:gd name="T37" fmla="*/ 0 h 25"/>
                <a:gd name="T38" fmla="*/ 17 w 24"/>
                <a:gd name="T39" fmla="*/ 0 h 25"/>
                <a:gd name="T40" fmla="*/ 15 w 24"/>
                <a:gd name="T41" fmla="*/ 0 h 25"/>
                <a:gd name="T42" fmla="*/ 12 w 24"/>
                <a:gd name="T43" fmla="*/ 0 h 25"/>
                <a:gd name="T44" fmla="*/ 10 w 24"/>
                <a:gd name="T45" fmla="*/ 0 h 25"/>
                <a:gd name="T46" fmla="*/ 7 w 24"/>
                <a:gd name="T47" fmla="*/ 3 h 25"/>
                <a:gd name="T48" fmla="*/ 5 w 24"/>
                <a:gd name="T49" fmla="*/ 3 h 25"/>
                <a:gd name="T50" fmla="*/ 5 w 24"/>
                <a:gd name="T51" fmla="*/ 6 h 25"/>
                <a:gd name="T52" fmla="*/ 2 w 24"/>
                <a:gd name="T53" fmla="*/ 9 h 25"/>
                <a:gd name="T54" fmla="*/ 0 w 24"/>
                <a:gd name="T55" fmla="*/ 9 h 25"/>
                <a:gd name="T56" fmla="*/ 0 w 24"/>
                <a:gd name="T57" fmla="*/ 11 h 25"/>
                <a:gd name="T58" fmla="*/ 0 w 24"/>
                <a:gd name="T59" fmla="*/ 14 h 25"/>
                <a:gd name="T60" fmla="*/ 0 w 24"/>
                <a:gd name="T61" fmla="*/ 17 h 25"/>
                <a:gd name="T62" fmla="*/ 0 w 24"/>
                <a:gd name="T63" fmla="*/ 20 h 25"/>
                <a:gd name="T64" fmla="*/ 0 w 24"/>
                <a:gd name="T65" fmla="*/ 23 h 25"/>
                <a:gd name="T66" fmla="*/ 0 w 24"/>
                <a:gd name="T67" fmla="*/ 27 h 25"/>
                <a:gd name="T68" fmla="*/ 2 w 24"/>
                <a:gd name="T69" fmla="*/ 30 h 25"/>
                <a:gd name="T70" fmla="*/ 5 w 24"/>
                <a:gd name="T71" fmla="*/ 33 h 25"/>
                <a:gd name="T72" fmla="*/ 5 w 24"/>
                <a:gd name="T73" fmla="*/ 36 h 25"/>
                <a:gd name="T74" fmla="*/ 7 w 24"/>
                <a:gd name="T75" fmla="*/ 36 h 25"/>
                <a:gd name="T76" fmla="*/ 10 w 24"/>
                <a:gd name="T77" fmla="*/ 36 h 25"/>
                <a:gd name="T78" fmla="*/ 12 w 24"/>
                <a:gd name="T79" fmla="*/ 39 h 25"/>
                <a:gd name="T80" fmla="*/ 15 w 24"/>
                <a:gd name="T81" fmla="*/ 39 h 25"/>
                <a:gd name="T82" fmla="*/ 15 w 24"/>
                <a:gd name="T83" fmla="*/ 39 h 25"/>
                <a:gd name="T84" fmla="*/ 15 w 24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5"/>
                <a:gd name="T131" fmla="*/ 24 w 24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5">
                  <a:moveTo>
                    <a:pt x="12" y="23"/>
                  </a:moveTo>
                  <a:lnTo>
                    <a:pt x="14" y="25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0" y="21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2922" y="2184"/>
              <a:ext cx="1064" cy="1733"/>
            </a:xfrm>
            <a:custGeom>
              <a:avLst/>
              <a:gdLst>
                <a:gd name="T0" fmla="*/ 1064 w 901"/>
                <a:gd name="T1" fmla="*/ 164 h 1045"/>
                <a:gd name="T2" fmla="*/ 1064 w 901"/>
                <a:gd name="T3" fmla="*/ 1733 h 1045"/>
                <a:gd name="T4" fmla="*/ 0 w 901"/>
                <a:gd name="T5" fmla="*/ 1733 h 1045"/>
                <a:gd name="T6" fmla="*/ 0 w 901"/>
                <a:gd name="T7" fmla="*/ 0 h 1045"/>
                <a:gd name="T8" fmla="*/ 67 w 901"/>
                <a:gd name="T9" fmla="*/ 0 h 10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1"/>
                <a:gd name="T16" fmla="*/ 0 h 1045"/>
                <a:gd name="T17" fmla="*/ 901 w 901"/>
                <a:gd name="T18" fmla="*/ 1045 h 10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1" h="1045">
                  <a:moveTo>
                    <a:pt x="901" y="99"/>
                  </a:moveTo>
                  <a:lnTo>
                    <a:pt x="901" y="1045"/>
                  </a:lnTo>
                  <a:lnTo>
                    <a:pt x="0" y="1045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2846" y="3981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13"/>
            <p:cNvSpPr>
              <a:spLocks/>
            </p:cNvSpPr>
            <p:nvPr/>
          </p:nvSpPr>
          <p:spPr bwMode="auto">
            <a:xfrm>
              <a:off x="1431" y="2491"/>
              <a:ext cx="2825" cy="1589"/>
            </a:xfrm>
            <a:custGeom>
              <a:avLst/>
              <a:gdLst>
                <a:gd name="T0" fmla="*/ 2823 w 2393"/>
                <a:gd name="T1" fmla="*/ 1230 h 1041"/>
                <a:gd name="T2" fmla="*/ 2825 w 2393"/>
                <a:gd name="T3" fmla="*/ 1589 h 1041"/>
                <a:gd name="T4" fmla="*/ 0 w 2393"/>
                <a:gd name="T5" fmla="*/ 1589 h 1041"/>
                <a:gd name="T6" fmla="*/ 0 w 2393"/>
                <a:gd name="T7" fmla="*/ 0 h 1041"/>
                <a:gd name="T8" fmla="*/ 367 w 2393"/>
                <a:gd name="T9" fmla="*/ 0 h 10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3"/>
                <a:gd name="T16" fmla="*/ 0 h 1041"/>
                <a:gd name="T17" fmla="*/ 2393 w 2393"/>
                <a:gd name="T18" fmla="*/ 1041 h 10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3" h="1041">
                  <a:moveTo>
                    <a:pt x="2391" y="806"/>
                  </a:moveTo>
                  <a:lnTo>
                    <a:pt x="2393" y="1041"/>
                  </a:lnTo>
                  <a:lnTo>
                    <a:pt x="0" y="1041"/>
                  </a:ln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4240" y="3703"/>
              <a:ext cx="30" cy="38"/>
            </a:xfrm>
            <a:custGeom>
              <a:avLst/>
              <a:gdLst>
                <a:gd name="T0" fmla="*/ 13 w 25"/>
                <a:gd name="T1" fmla="*/ 38 h 25"/>
                <a:gd name="T2" fmla="*/ 18 w 25"/>
                <a:gd name="T3" fmla="*/ 38 h 25"/>
                <a:gd name="T4" fmla="*/ 20 w 25"/>
                <a:gd name="T5" fmla="*/ 38 h 25"/>
                <a:gd name="T6" fmla="*/ 23 w 25"/>
                <a:gd name="T7" fmla="*/ 35 h 25"/>
                <a:gd name="T8" fmla="*/ 25 w 25"/>
                <a:gd name="T9" fmla="*/ 35 h 25"/>
                <a:gd name="T10" fmla="*/ 25 w 25"/>
                <a:gd name="T11" fmla="*/ 33 h 25"/>
                <a:gd name="T12" fmla="*/ 28 w 25"/>
                <a:gd name="T13" fmla="*/ 33 h 25"/>
                <a:gd name="T14" fmla="*/ 28 w 25"/>
                <a:gd name="T15" fmla="*/ 30 h 25"/>
                <a:gd name="T16" fmla="*/ 30 w 25"/>
                <a:gd name="T17" fmla="*/ 27 h 25"/>
                <a:gd name="T18" fmla="*/ 30 w 25"/>
                <a:gd name="T19" fmla="*/ 24 h 25"/>
                <a:gd name="T20" fmla="*/ 30 w 25"/>
                <a:gd name="T21" fmla="*/ 21 h 25"/>
                <a:gd name="T22" fmla="*/ 30 w 25"/>
                <a:gd name="T23" fmla="*/ 18 h 25"/>
                <a:gd name="T24" fmla="*/ 30 w 25"/>
                <a:gd name="T25" fmla="*/ 15 h 25"/>
                <a:gd name="T26" fmla="*/ 28 w 25"/>
                <a:gd name="T27" fmla="*/ 12 h 25"/>
                <a:gd name="T28" fmla="*/ 28 w 25"/>
                <a:gd name="T29" fmla="*/ 9 h 25"/>
                <a:gd name="T30" fmla="*/ 25 w 25"/>
                <a:gd name="T31" fmla="*/ 6 h 25"/>
                <a:gd name="T32" fmla="*/ 25 w 25"/>
                <a:gd name="T33" fmla="*/ 6 h 25"/>
                <a:gd name="T34" fmla="*/ 23 w 25"/>
                <a:gd name="T35" fmla="*/ 3 h 25"/>
                <a:gd name="T36" fmla="*/ 20 w 25"/>
                <a:gd name="T37" fmla="*/ 3 h 25"/>
                <a:gd name="T38" fmla="*/ 18 w 25"/>
                <a:gd name="T39" fmla="*/ 3 h 25"/>
                <a:gd name="T40" fmla="*/ 16 w 25"/>
                <a:gd name="T41" fmla="*/ 0 h 25"/>
                <a:gd name="T42" fmla="*/ 13 w 25"/>
                <a:gd name="T43" fmla="*/ 3 h 25"/>
                <a:gd name="T44" fmla="*/ 11 w 25"/>
                <a:gd name="T45" fmla="*/ 3 h 25"/>
                <a:gd name="T46" fmla="*/ 8 w 25"/>
                <a:gd name="T47" fmla="*/ 3 h 25"/>
                <a:gd name="T48" fmla="*/ 6 w 25"/>
                <a:gd name="T49" fmla="*/ 6 h 25"/>
                <a:gd name="T50" fmla="*/ 5 w 25"/>
                <a:gd name="T51" fmla="*/ 6 h 25"/>
                <a:gd name="T52" fmla="*/ 5 w 25"/>
                <a:gd name="T53" fmla="*/ 9 h 25"/>
                <a:gd name="T54" fmla="*/ 2 w 25"/>
                <a:gd name="T55" fmla="*/ 12 h 25"/>
                <a:gd name="T56" fmla="*/ 2 w 25"/>
                <a:gd name="T57" fmla="*/ 15 h 25"/>
                <a:gd name="T58" fmla="*/ 2 w 25"/>
                <a:gd name="T59" fmla="*/ 18 h 25"/>
                <a:gd name="T60" fmla="*/ 0 w 25"/>
                <a:gd name="T61" fmla="*/ 21 h 25"/>
                <a:gd name="T62" fmla="*/ 2 w 25"/>
                <a:gd name="T63" fmla="*/ 24 h 25"/>
                <a:gd name="T64" fmla="*/ 2 w 25"/>
                <a:gd name="T65" fmla="*/ 27 h 25"/>
                <a:gd name="T66" fmla="*/ 2 w 25"/>
                <a:gd name="T67" fmla="*/ 30 h 25"/>
                <a:gd name="T68" fmla="*/ 5 w 25"/>
                <a:gd name="T69" fmla="*/ 33 h 25"/>
                <a:gd name="T70" fmla="*/ 5 w 25"/>
                <a:gd name="T71" fmla="*/ 33 h 25"/>
                <a:gd name="T72" fmla="*/ 6 w 25"/>
                <a:gd name="T73" fmla="*/ 35 h 25"/>
                <a:gd name="T74" fmla="*/ 8 w 25"/>
                <a:gd name="T75" fmla="*/ 35 h 25"/>
                <a:gd name="T76" fmla="*/ 11 w 25"/>
                <a:gd name="T77" fmla="*/ 38 h 25"/>
                <a:gd name="T78" fmla="*/ 13 w 25"/>
                <a:gd name="T79" fmla="*/ 38 h 25"/>
                <a:gd name="T80" fmla="*/ 16 w 25"/>
                <a:gd name="T81" fmla="*/ 38 h 25"/>
                <a:gd name="T82" fmla="*/ 16 w 25"/>
                <a:gd name="T83" fmla="*/ 38 h 25"/>
                <a:gd name="T84" fmla="*/ 13 w 25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1" y="25"/>
                  </a:moveTo>
                  <a:lnTo>
                    <a:pt x="15" y="25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2452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16"/>
            <p:cNvSpPr>
              <a:spLocks/>
            </p:cNvSpPr>
            <p:nvPr/>
          </p:nvSpPr>
          <p:spPr bwMode="auto">
            <a:xfrm>
              <a:off x="3180" y="367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17"/>
            <p:cNvSpPr>
              <a:spLocks/>
            </p:cNvSpPr>
            <p:nvPr/>
          </p:nvSpPr>
          <p:spPr bwMode="auto">
            <a:xfrm>
              <a:off x="3201" y="377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18"/>
            <p:cNvSpPr>
              <a:spLocks/>
            </p:cNvSpPr>
            <p:nvPr/>
          </p:nvSpPr>
          <p:spPr bwMode="auto">
            <a:xfrm>
              <a:off x="3646" y="338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7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3113" y="3402"/>
              <a:ext cx="53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20"/>
            <p:cNvSpPr>
              <a:spLocks noChangeShapeType="1"/>
            </p:cNvSpPr>
            <p:nvPr/>
          </p:nvSpPr>
          <p:spPr bwMode="auto">
            <a:xfrm>
              <a:off x="2604" y="3476"/>
              <a:ext cx="37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21"/>
            <p:cNvSpPr>
              <a:spLocks noChangeShapeType="1"/>
            </p:cNvSpPr>
            <p:nvPr/>
          </p:nvSpPr>
          <p:spPr bwMode="auto">
            <a:xfrm>
              <a:off x="2602" y="3344"/>
              <a:ext cx="38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2"/>
            <p:cNvSpPr>
              <a:spLocks/>
            </p:cNvSpPr>
            <p:nvPr/>
          </p:nvSpPr>
          <p:spPr bwMode="auto">
            <a:xfrm>
              <a:off x="2604" y="3076"/>
              <a:ext cx="585" cy="619"/>
            </a:xfrm>
            <a:custGeom>
              <a:avLst/>
              <a:gdLst>
                <a:gd name="T0" fmla="*/ 0 w 496"/>
                <a:gd name="T1" fmla="*/ 0 h 406"/>
                <a:gd name="T2" fmla="*/ 183 w 496"/>
                <a:gd name="T3" fmla="*/ 0 h 406"/>
                <a:gd name="T4" fmla="*/ 183 w 496"/>
                <a:gd name="T5" fmla="*/ 619 h 406"/>
                <a:gd name="T6" fmla="*/ 585 w 496"/>
                <a:gd name="T7" fmla="*/ 619 h 4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06"/>
                <a:gd name="T14" fmla="*/ 496 w 496"/>
                <a:gd name="T15" fmla="*/ 406 h 4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06">
                  <a:moveTo>
                    <a:pt x="0" y="0"/>
                  </a:moveTo>
                  <a:lnTo>
                    <a:pt x="155" y="0"/>
                  </a:lnTo>
                  <a:lnTo>
                    <a:pt x="155" y="406"/>
                  </a:lnTo>
                  <a:lnTo>
                    <a:pt x="496" y="40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3"/>
            <p:cNvSpPr>
              <a:spLocks/>
            </p:cNvSpPr>
            <p:nvPr/>
          </p:nvSpPr>
          <p:spPr bwMode="auto">
            <a:xfrm>
              <a:off x="2602" y="3210"/>
              <a:ext cx="608" cy="585"/>
            </a:xfrm>
            <a:custGeom>
              <a:avLst/>
              <a:gdLst>
                <a:gd name="T0" fmla="*/ 608 w 515"/>
                <a:gd name="T1" fmla="*/ 582 h 383"/>
                <a:gd name="T2" fmla="*/ 131 w 515"/>
                <a:gd name="T3" fmla="*/ 585 h 383"/>
                <a:gd name="T4" fmla="*/ 129 w 515"/>
                <a:gd name="T5" fmla="*/ 0 h 383"/>
                <a:gd name="T6" fmla="*/ 0 w 515"/>
                <a:gd name="T7" fmla="*/ 0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5"/>
                <a:gd name="T13" fmla="*/ 0 h 383"/>
                <a:gd name="T14" fmla="*/ 515 w 515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5" h="383">
                  <a:moveTo>
                    <a:pt x="515" y="381"/>
                  </a:moveTo>
                  <a:lnTo>
                    <a:pt x="111" y="383"/>
                  </a:ln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06"/>
            <p:cNvGrpSpPr>
              <a:grpSpLocks/>
            </p:cNvGrpSpPr>
            <p:nvPr/>
          </p:nvGrpSpPr>
          <p:grpSpPr bwMode="auto">
            <a:xfrm>
              <a:off x="4926" y="2412"/>
              <a:ext cx="117" cy="407"/>
              <a:chOff x="4926" y="2412"/>
              <a:chExt cx="117" cy="407"/>
            </a:xfrm>
          </p:grpSpPr>
          <p:sp>
            <p:nvSpPr>
              <p:cNvPr id="199" name="AutoShape 127"/>
              <p:cNvSpPr>
                <a:spLocks noChangeArrowheads="1"/>
              </p:cNvSpPr>
              <p:nvPr/>
            </p:nvSpPr>
            <p:spPr bwMode="auto">
              <a:xfrm rot="5400000">
                <a:off x="4781" y="2557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Rectangle 125"/>
              <p:cNvSpPr>
                <a:spLocks noChangeArrowheads="1"/>
              </p:cNvSpPr>
              <p:nvPr/>
            </p:nvSpPr>
            <p:spPr bwMode="auto">
              <a:xfrm>
                <a:off x="4939" y="2448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1" name="Rectangle 126"/>
              <p:cNvSpPr>
                <a:spLocks noChangeArrowheads="1"/>
              </p:cNvSpPr>
              <p:nvPr/>
            </p:nvSpPr>
            <p:spPr bwMode="auto">
              <a:xfrm>
                <a:off x="4957" y="2535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2" name="Rectangle 128"/>
              <p:cNvSpPr>
                <a:spLocks noChangeArrowheads="1"/>
              </p:cNvSpPr>
              <p:nvPr/>
            </p:nvSpPr>
            <p:spPr bwMode="auto">
              <a:xfrm>
                <a:off x="4936" y="271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8" name="Group 205"/>
            <p:cNvGrpSpPr>
              <a:grpSpLocks/>
            </p:cNvGrpSpPr>
            <p:nvPr/>
          </p:nvGrpSpPr>
          <p:grpSpPr bwMode="auto">
            <a:xfrm>
              <a:off x="3006" y="3201"/>
              <a:ext cx="116" cy="407"/>
              <a:chOff x="3006" y="3201"/>
              <a:chExt cx="116" cy="407"/>
            </a:xfrm>
          </p:grpSpPr>
          <p:sp>
            <p:nvSpPr>
              <p:cNvPr id="195" name="AutoShape 132"/>
              <p:cNvSpPr>
                <a:spLocks noChangeArrowheads="1"/>
              </p:cNvSpPr>
              <p:nvPr/>
            </p:nvSpPr>
            <p:spPr bwMode="auto">
              <a:xfrm rot="5400000">
                <a:off x="2860" y="3347"/>
                <a:ext cx="407" cy="11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Rectangle 130"/>
              <p:cNvSpPr>
                <a:spLocks noChangeArrowheads="1"/>
              </p:cNvSpPr>
              <p:nvPr/>
            </p:nvSpPr>
            <p:spPr bwMode="auto">
              <a:xfrm>
                <a:off x="3019" y="323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7" name="Rectangle 131"/>
              <p:cNvSpPr>
                <a:spLocks noChangeArrowheads="1"/>
              </p:cNvSpPr>
              <p:nvPr/>
            </p:nvSpPr>
            <p:spPr bwMode="auto">
              <a:xfrm>
                <a:off x="3036" y="3324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8" name="Rectangle 133"/>
              <p:cNvSpPr>
                <a:spLocks noChangeArrowheads="1"/>
              </p:cNvSpPr>
              <p:nvPr/>
            </p:nvSpPr>
            <p:spPr bwMode="auto">
              <a:xfrm>
                <a:off x="3016" y="350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9" name="Group 204"/>
            <p:cNvGrpSpPr>
              <a:grpSpLocks/>
            </p:cNvGrpSpPr>
            <p:nvPr/>
          </p:nvGrpSpPr>
          <p:grpSpPr bwMode="auto">
            <a:xfrm>
              <a:off x="3008" y="2569"/>
              <a:ext cx="117" cy="407"/>
              <a:chOff x="3008" y="2569"/>
              <a:chExt cx="117" cy="407"/>
            </a:xfrm>
          </p:grpSpPr>
          <p:sp>
            <p:nvSpPr>
              <p:cNvPr id="190" name="AutoShape 137"/>
              <p:cNvSpPr>
                <a:spLocks noChangeArrowheads="1"/>
              </p:cNvSpPr>
              <p:nvPr/>
            </p:nvSpPr>
            <p:spPr bwMode="auto">
              <a:xfrm rot="5400000">
                <a:off x="2863" y="2714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135"/>
              <p:cNvSpPr>
                <a:spLocks noChangeArrowheads="1"/>
              </p:cNvSpPr>
              <p:nvPr/>
            </p:nvSpPr>
            <p:spPr bwMode="auto">
              <a:xfrm>
                <a:off x="3021" y="260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2" name="Rectangle 136"/>
              <p:cNvSpPr>
                <a:spLocks noChangeArrowheads="1"/>
              </p:cNvSpPr>
              <p:nvPr/>
            </p:nvSpPr>
            <p:spPr bwMode="auto">
              <a:xfrm>
                <a:off x="3048" y="269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3" name="Rectangle 138"/>
              <p:cNvSpPr>
                <a:spLocks noChangeArrowheads="1"/>
              </p:cNvSpPr>
              <p:nvPr/>
            </p:nvSpPr>
            <p:spPr bwMode="auto">
              <a:xfrm>
                <a:off x="3018" y="273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" name="Rectangle 139"/>
              <p:cNvSpPr>
                <a:spLocks noChangeArrowheads="1"/>
              </p:cNvSpPr>
              <p:nvPr/>
            </p:nvSpPr>
            <p:spPr bwMode="auto">
              <a:xfrm>
                <a:off x="3022" y="287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30" name="Group 203"/>
            <p:cNvGrpSpPr>
              <a:grpSpLocks/>
            </p:cNvGrpSpPr>
            <p:nvPr/>
          </p:nvGrpSpPr>
          <p:grpSpPr bwMode="auto">
            <a:xfrm>
              <a:off x="3008" y="1980"/>
              <a:ext cx="117" cy="407"/>
              <a:chOff x="3008" y="1980"/>
              <a:chExt cx="117" cy="407"/>
            </a:xfrm>
          </p:grpSpPr>
          <p:sp>
            <p:nvSpPr>
              <p:cNvPr id="185" name="AutoShape 143"/>
              <p:cNvSpPr>
                <a:spLocks noChangeArrowheads="1"/>
              </p:cNvSpPr>
              <p:nvPr/>
            </p:nvSpPr>
            <p:spPr bwMode="auto">
              <a:xfrm rot="5400000">
                <a:off x="2863" y="2125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Rectangle 141"/>
              <p:cNvSpPr>
                <a:spLocks noChangeArrowheads="1"/>
              </p:cNvSpPr>
              <p:nvPr/>
            </p:nvSpPr>
            <p:spPr bwMode="auto">
              <a:xfrm>
                <a:off x="3021" y="201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7" name="Rectangle 142"/>
              <p:cNvSpPr>
                <a:spLocks noChangeArrowheads="1"/>
              </p:cNvSpPr>
              <p:nvPr/>
            </p:nvSpPr>
            <p:spPr bwMode="auto">
              <a:xfrm>
                <a:off x="3048" y="210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8" name="Rectangle 144"/>
              <p:cNvSpPr>
                <a:spLocks noChangeArrowheads="1"/>
              </p:cNvSpPr>
              <p:nvPr/>
            </p:nvSpPr>
            <p:spPr bwMode="auto">
              <a:xfrm>
                <a:off x="3018" y="214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9" name="Rectangle 145"/>
              <p:cNvSpPr>
                <a:spLocks noChangeArrowheads="1"/>
              </p:cNvSpPr>
              <p:nvPr/>
            </p:nvSpPr>
            <p:spPr bwMode="auto">
              <a:xfrm>
                <a:off x="3022" y="2281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1" name="Rectangle 146"/>
            <p:cNvSpPr>
              <a:spLocks noChangeArrowheads="1"/>
            </p:cNvSpPr>
            <p:nvPr/>
          </p:nvSpPr>
          <p:spPr bwMode="auto">
            <a:xfrm>
              <a:off x="4069" y="239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2" name="Rectangle 147"/>
            <p:cNvSpPr>
              <a:spLocks noChangeArrowheads="1"/>
            </p:cNvSpPr>
            <p:nvPr/>
          </p:nvSpPr>
          <p:spPr bwMode="auto">
            <a:xfrm rot="-5400000">
              <a:off x="3342" y="2423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3" name="Rectangle 148"/>
            <p:cNvSpPr>
              <a:spLocks noChangeArrowheads="1"/>
            </p:cNvSpPr>
            <p:nvPr/>
          </p:nvSpPr>
          <p:spPr bwMode="auto">
            <a:xfrm>
              <a:off x="1846" y="2246"/>
              <a:ext cx="41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Rectangle 149"/>
            <p:cNvSpPr>
              <a:spLocks noChangeArrowheads="1"/>
            </p:cNvSpPr>
            <p:nvPr/>
          </p:nvSpPr>
          <p:spPr bwMode="auto">
            <a:xfrm rot="-5400000">
              <a:off x="477" y="2373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" name="Rectangle 150"/>
            <p:cNvSpPr>
              <a:spLocks noChangeArrowheads="1"/>
            </p:cNvSpPr>
            <p:nvPr/>
          </p:nvSpPr>
          <p:spPr bwMode="auto">
            <a:xfrm>
              <a:off x="310" y="2448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6" name="Rectangle 152"/>
            <p:cNvSpPr>
              <a:spLocks noChangeArrowheads="1"/>
            </p:cNvSpPr>
            <p:nvPr/>
          </p:nvSpPr>
          <p:spPr bwMode="auto">
            <a:xfrm>
              <a:off x="2438" y="91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7" name="Rectangle 153"/>
            <p:cNvSpPr>
              <a:spLocks noChangeArrowheads="1"/>
            </p:cNvSpPr>
            <p:nvPr/>
          </p:nvSpPr>
          <p:spPr bwMode="auto">
            <a:xfrm>
              <a:off x="3546" y="912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8" name="Rectangle 154"/>
            <p:cNvSpPr>
              <a:spLocks noChangeArrowheads="1"/>
            </p:cNvSpPr>
            <p:nvPr/>
          </p:nvSpPr>
          <p:spPr bwMode="auto">
            <a:xfrm>
              <a:off x="4388" y="893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139" name="Rectangle 155"/>
            <p:cNvSpPr>
              <a:spLocks noChangeArrowheads="1"/>
            </p:cNvSpPr>
            <p:nvPr/>
          </p:nvSpPr>
          <p:spPr bwMode="auto">
            <a:xfrm>
              <a:off x="959" y="893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40" name="Rectangle 156"/>
            <p:cNvSpPr>
              <a:spLocks noChangeArrowheads="1"/>
            </p:cNvSpPr>
            <p:nvPr/>
          </p:nvSpPr>
          <p:spPr bwMode="auto">
            <a:xfrm rot="16200000" flipH="1">
              <a:off x="975" y="2223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1" name="Rectangle 157"/>
            <p:cNvSpPr>
              <a:spLocks noChangeArrowheads="1"/>
            </p:cNvSpPr>
            <p:nvPr/>
          </p:nvSpPr>
          <p:spPr bwMode="auto">
            <a:xfrm>
              <a:off x="1729" y="2957"/>
              <a:ext cx="35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IF/ID.Rs</a:t>
              </a:r>
            </a:p>
          </p:txBody>
        </p:sp>
        <p:sp>
          <p:nvSpPr>
            <p:cNvPr id="142" name="Rectangle 158"/>
            <p:cNvSpPr>
              <a:spLocks noChangeArrowheads="1"/>
            </p:cNvSpPr>
            <p:nvPr/>
          </p:nvSpPr>
          <p:spPr bwMode="auto">
            <a:xfrm>
              <a:off x="1729" y="3101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3" name="Rectangle 159"/>
            <p:cNvSpPr>
              <a:spLocks noChangeArrowheads="1"/>
            </p:cNvSpPr>
            <p:nvPr/>
          </p:nvSpPr>
          <p:spPr bwMode="auto">
            <a:xfrm>
              <a:off x="1729" y="3236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4" name="Rectangle 160"/>
            <p:cNvSpPr>
              <a:spLocks noChangeArrowheads="1"/>
            </p:cNvSpPr>
            <p:nvPr/>
          </p:nvSpPr>
          <p:spPr bwMode="auto">
            <a:xfrm>
              <a:off x="1729" y="3369"/>
              <a:ext cx="36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IF/ID.Rd</a:t>
              </a:r>
            </a:p>
          </p:txBody>
        </p:sp>
        <p:sp>
          <p:nvSpPr>
            <p:cNvPr id="145" name="Rectangle 161"/>
            <p:cNvSpPr>
              <a:spLocks noChangeArrowheads="1"/>
            </p:cNvSpPr>
            <p:nvPr/>
          </p:nvSpPr>
          <p:spPr bwMode="auto">
            <a:xfrm>
              <a:off x="2607" y="2976"/>
              <a:ext cx="10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Rs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62"/>
            <p:cNvSpPr>
              <a:spLocks noChangeArrowheads="1"/>
            </p:cNvSpPr>
            <p:nvPr/>
          </p:nvSpPr>
          <p:spPr bwMode="auto">
            <a:xfrm>
              <a:off x="2612" y="3120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Rectangle 163"/>
            <p:cNvSpPr>
              <a:spLocks noChangeArrowheads="1"/>
            </p:cNvSpPr>
            <p:nvPr/>
          </p:nvSpPr>
          <p:spPr bwMode="auto">
            <a:xfrm>
              <a:off x="2609" y="3255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8" name="Rectangle 164"/>
            <p:cNvSpPr>
              <a:spLocks noChangeArrowheads="1"/>
            </p:cNvSpPr>
            <p:nvPr/>
          </p:nvSpPr>
          <p:spPr bwMode="auto">
            <a:xfrm>
              <a:off x="2607" y="3378"/>
              <a:ext cx="1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Rd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9" name="Rectangle 165"/>
            <p:cNvSpPr>
              <a:spLocks noChangeArrowheads="1"/>
            </p:cNvSpPr>
            <p:nvPr/>
          </p:nvSpPr>
          <p:spPr bwMode="auto">
            <a:xfrm>
              <a:off x="3687" y="1416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0" name="Rectangle 166"/>
            <p:cNvSpPr>
              <a:spLocks noChangeArrowheads="1"/>
            </p:cNvSpPr>
            <p:nvPr/>
          </p:nvSpPr>
          <p:spPr bwMode="auto">
            <a:xfrm>
              <a:off x="3710" y="165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1" name="Rectangle 167"/>
            <p:cNvSpPr>
              <a:spLocks noChangeArrowheads="1"/>
            </p:cNvSpPr>
            <p:nvPr/>
          </p:nvSpPr>
          <p:spPr bwMode="auto">
            <a:xfrm>
              <a:off x="4546" y="1671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2" name="Rectangle 168"/>
            <p:cNvSpPr>
              <a:spLocks noChangeArrowheads="1"/>
            </p:cNvSpPr>
            <p:nvPr/>
          </p:nvSpPr>
          <p:spPr bwMode="auto">
            <a:xfrm>
              <a:off x="4033" y="3294"/>
              <a:ext cx="4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EX/MEM.Rd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69"/>
            <p:cNvSpPr>
              <a:spLocks noChangeArrowheads="1"/>
            </p:cNvSpPr>
            <p:nvPr/>
          </p:nvSpPr>
          <p:spPr bwMode="auto">
            <a:xfrm>
              <a:off x="4033" y="3600"/>
              <a:ext cx="47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MEM/WB.Rd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70"/>
            <p:cNvSpPr>
              <a:spLocks noChangeArrowheads="1"/>
            </p:cNvSpPr>
            <p:nvPr/>
          </p:nvSpPr>
          <p:spPr bwMode="auto">
            <a:xfrm>
              <a:off x="3945" y="2304"/>
              <a:ext cx="77" cy="1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71"/>
            <p:cNvSpPr>
              <a:spLocks/>
            </p:cNvSpPr>
            <p:nvPr/>
          </p:nvSpPr>
          <p:spPr bwMode="auto">
            <a:xfrm>
              <a:off x="1817" y="816"/>
              <a:ext cx="411" cy="576"/>
            </a:xfrm>
            <a:custGeom>
              <a:avLst/>
              <a:gdLst>
                <a:gd name="T0" fmla="*/ 411 w 429"/>
                <a:gd name="T1" fmla="*/ 576 h 195"/>
                <a:gd name="T2" fmla="*/ 411 w 429"/>
                <a:gd name="T3" fmla="*/ 0 h 195"/>
                <a:gd name="T4" fmla="*/ 0 w 429"/>
                <a:gd name="T5" fmla="*/ 0 h 195"/>
                <a:gd name="T6" fmla="*/ 0 60000 65536"/>
                <a:gd name="T7" fmla="*/ 0 60000 65536"/>
                <a:gd name="T8" fmla="*/ 0 60000 65536"/>
                <a:gd name="T9" fmla="*/ 0 w 429"/>
                <a:gd name="T10" fmla="*/ 0 h 195"/>
                <a:gd name="T11" fmla="*/ 429 w 429"/>
                <a:gd name="T12" fmla="*/ 195 h 1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9" h="195">
                  <a:moveTo>
                    <a:pt x="429" y="195"/>
                  </a:moveTo>
                  <a:lnTo>
                    <a:pt x="429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72"/>
            <p:cNvSpPr>
              <a:spLocks/>
            </p:cNvSpPr>
            <p:nvPr/>
          </p:nvSpPr>
          <p:spPr bwMode="auto">
            <a:xfrm>
              <a:off x="1064" y="779"/>
              <a:ext cx="316" cy="1045"/>
            </a:xfrm>
            <a:custGeom>
              <a:avLst/>
              <a:gdLst>
                <a:gd name="T0" fmla="*/ 0 w 246"/>
                <a:gd name="T1" fmla="*/ 1045 h 576"/>
                <a:gd name="T2" fmla="*/ 0 w 246"/>
                <a:gd name="T3" fmla="*/ 0 h 576"/>
                <a:gd name="T4" fmla="*/ 316 w 246"/>
                <a:gd name="T5" fmla="*/ 0 h 576"/>
                <a:gd name="T6" fmla="*/ 0 60000 65536"/>
                <a:gd name="T7" fmla="*/ 0 60000 65536"/>
                <a:gd name="T8" fmla="*/ 0 60000 65536"/>
                <a:gd name="T9" fmla="*/ 0 w 246"/>
                <a:gd name="T10" fmla="*/ 0 h 576"/>
                <a:gd name="T11" fmla="*/ 246 w 2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76">
                  <a:moveTo>
                    <a:pt x="0" y="576"/>
                  </a:moveTo>
                  <a:lnTo>
                    <a:pt x="0" y="0"/>
                  </a:lnTo>
                  <a:lnTo>
                    <a:pt x="246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73"/>
            <p:cNvSpPr>
              <a:spLocks/>
            </p:cNvSpPr>
            <p:nvPr/>
          </p:nvSpPr>
          <p:spPr bwMode="auto">
            <a:xfrm>
              <a:off x="355" y="703"/>
              <a:ext cx="1021" cy="1601"/>
            </a:xfrm>
            <a:custGeom>
              <a:avLst/>
              <a:gdLst>
                <a:gd name="T0" fmla="*/ 0 w 794"/>
                <a:gd name="T1" fmla="*/ 1601 h 925"/>
                <a:gd name="T2" fmla="*/ 0 w 794"/>
                <a:gd name="T3" fmla="*/ 0 h 925"/>
                <a:gd name="T4" fmla="*/ 1021 w 794"/>
                <a:gd name="T5" fmla="*/ 0 h 925"/>
                <a:gd name="T6" fmla="*/ 0 60000 65536"/>
                <a:gd name="T7" fmla="*/ 0 60000 65536"/>
                <a:gd name="T8" fmla="*/ 0 60000 65536"/>
                <a:gd name="T9" fmla="*/ 0 w 794"/>
                <a:gd name="T10" fmla="*/ 0 h 925"/>
                <a:gd name="T11" fmla="*/ 794 w 794"/>
                <a:gd name="T12" fmla="*/ 925 h 9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4" h="925">
                  <a:moveTo>
                    <a:pt x="0" y="925"/>
                  </a:moveTo>
                  <a:lnTo>
                    <a:pt x="0" y="0"/>
                  </a:lnTo>
                  <a:lnTo>
                    <a:pt x="794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8" name="Group 201"/>
            <p:cNvGrpSpPr>
              <a:grpSpLocks/>
            </p:cNvGrpSpPr>
            <p:nvPr/>
          </p:nvGrpSpPr>
          <p:grpSpPr bwMode="auto">
            <a:xfrm>
              <a:off x="1374" y="624"/>
              <a:ext cx="443" cy="314"/>
              <a:chOff x="1374" y="624"/>
              <a:chExt cx="443" cy="314"/>
            </a:xfrm>
          </p:grpSpPr>
          <p:sp>
            <p:nvSpPr>
              <p:cNvPr id="183" name="Freeform 175"/>
              <p:cNvSpPr>
                <a:spLocks/>
              </p:cNvSpPr>
              <p:nvPr/>
            </p:nvSpPr>
            <p:spPr bwMode="auto">
              <a:xfrm>
                <a:off x="1374" y="624"/>
                <a:ext cx="443" cy="314"/>
              </a:xfrm>
              <a:custGeom>
                <a:avLst/>
                <a:gdLst>
                  <a:gd name="T0" fmla="*/ 354 w 364"/>
                  <a:gd name="T1" fmla="*/ 314 h 218"/>
                  <a:gd name="T2" fmla="*/ 369 w 364"/>
                  <a:gd name="T3" fmla="*/ 314 h 218"/>
                  <a:gd name="T4" fmla="*/ 382 w 364"/>
                  <a:gd name="T5" fmla="*/ 308 h 218"/>
                  <a:gd name="T6" fmla="*/ 397 w 364"/>
                  <a:gd name="T7" fmla="*/ 302 h 218"/>
                  <a:gd name="T8" fmla="*/ 408 w 364"/>
                  <a:gd name="T9" fmla="*/ 295 h 218"/>
                  <a:gd name="T10" fmla="*/ 417 w 364"/>
                  <a:gd name="T11" fmla="*/ 284 h 218"/>
                  <a:gd name="T12" fmla="*/ 427 w 364"/>
                  <a:gd name="T13" fmla="*/ 272 h 218"/>
                  <a:gd name="T14" fmla="*/ 433 w 364"/>
                  <a:gd name="T15" fmla="*/ 259 h 218"/>
                  <a:gd name="T16" fmla="*/ 438 w 364"/>
                  <a:gd name="T17" fmla="*/ 242 h 218"/>
                  <a:gd name="T18" fmla="*/ 443 w 364"/>
                  <a:gd name="T19" fmla="*/ 226 h 218"/>
                  <a:gd name="T20" fmla="*/ 443 w 364"/>
                  <a:gd name="T21" fmla="*/ 209 h 218"/>
                  <a:gd name="T22" fmla="*/ 443 w 364"/>
                  <a:gd name="T23" fmla="*/ 104 h 218"/>
                  <a:gd name="T24" fmla="*/ 443 w 364"/>
                  <a:gd name="T25" fmla="*/ 88 h 218"/>
                  <a:gd name="T26" fmla="*/ 438 w 364"/>
                  <a:gd name="T27" fmla="*/ 72 h 218"/>
                  <a:gd name="T28" fmla="*/ 433 w 364"/>
                  <a:gd name="T29" fmla="*/ 58 h 218"/>
                  <a:gd name="T30" fmla="*/ 427 w 364"/>
                  <a:gd name="T31" fmla="*/ 43 h 218"/>
                  <a:gd name="T32" fmla="*/ 417 w 364"/>
                  <a:gd name="T33" fmla="*/ 30 h 218"/>
                  <a:gd name="T34" fmla="*/ 408 w 364"/>
                  <a:gd name="T35" fmla="*/ 22 h 218"/>
                  <a:gd name="T36" fmla="*/ 397 w 364"/>
                  <a:gd name="T37" fmla="*/ 13 h 218"/>
                  <a:gd name="T38" fmla="*/ 382 w 364"/>
                  <a:gd name="T39" fmla="*/ 6 h 218"/>
                  <a:gd name="T40" fmla="*/ 369 w 364"/>
                  <a:gd name="T41" fmla="*/ 3 h 218"/>
                  <a:gd name="T42" fmla="*/ 354 w 364"/>
                  <a:gd name="T43" fmla="*/ 0 h 218"/>
                  <a:gd name="T44" fmla="*/ 89 w 364"/>
                  <a:gd name="T45" fmla="*/ 0 h 218"/>
                  <a:gd name="T46" fmla="*/ 74 w 364"/>
                  <a:gd name="T47" fmla="*/ 3 h 218"/>
                  <a:gd name="T48" fmla="*/ 61 w 364"/>
                  <a:gd name="T49" fmla="*/ 6 h 218"/>
                  <a:gd name="T50" fmla="*/ 49 w 364"/>
                  <a:gd name="T51" fmla="*/ 13 h 218"/>
                  <a:gd name="T52" fmla="*/ 37 w 364"/>
                  <a:gd name="T53" fmla="*/ 22 h 218"/>
                  <a:gd name="T54" fmla="*/ 26 w 364"/>
                  <a:gd name="T55" fmla="*/ 30 h 218"/>
                  <a:gd name="T56" fmla="*/ 16 w 364"/>
                  <a:gd name="T57" fmla="*/ 43 h 218"/>
                  <a:gd name="T58" fmla="*/ 9 w 364"/>
                  <a:gd name="T59" fmla="*/ 58 h 218"/>
                  <a:gd name="T60" fmla="*/ 5 w 364"/>
                  <a:gd name="T61" fmla="*/ 72 h 218"/>
                  <a:gd name="T62" fmla="*/ 2 w 364"/>
                  <a:gd name="T63" fmla="*/ 88 h 218"/>
                  <a:gd name="T64" fmla="*/ 0 w 364"/>
                  <a:gd name="T65" fmla="*/ 104 h 218"/>
                  <a:gd name="T66" fmla="*/ 0 w 364"/>
                  <a:gd name="T67" fmla="*/ 209 h 218"/>
                  <a:gd name="T68" fmla="*/ 2 w 364"/>
                  <a:gd name="T69" fmla="*/ 226 h 218"/>
                  <a:gd name="T70" fmla="*/ 5 w 364"/>
                  <a:gd name="T71" fmla="*/ 242 h 218"/>
                  <a:gd name="T72" fmla="*/ 9 w 364"/>
                  <a:gd name="T73" fmla="*/ 259 h 218"/>
                  <a:gd name="T74" fmla="*/ 16 w 364"/>
                  <a:gd name="T75" fmla="*/ 272 h 218"/>
                  <a:gd name="T76" fmla="*/ 26 w 364"/>
                  <a:gd name="T77" fmla="*/ 284 h 218"/>
                  <a:gd name="T78" fmla="*/ 37 w 364"/>
                  <a:gd name="T79" fmla="*/ 295 h 218"/>
                  <a:gd name="T80" fmla="*/ 49 w 364"/>
                  <a:gd name="T81" fmla="*/ 302 h 218"/>
                  <a:gd name="T82" fmla="*/ 61 w 364"/>
                  <a:gd name="T83" fmla="*/ 308 h 218"/>
                  <a:gd name="T84" fmla="*/ 74 w 364"/>
                  <a:gd name="T85" fmla="*/ 314 h 218"/>
                  <a:gd name="T86" fmla="*/ 89 w 364"/>
                  <a:gd name="T87" fmla="*/ 314 h 218"/>
                  <a:gd name="T88" fmla="*/ 354 w 364"/>
                  <a:gd name="T89" fmla="*/ 314 h 218"/>
                  <a:gd name="T90" fmla="*/ 354 w 364"/>
                  <a:gd name="T91" fmla="*/ 314 h 21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64"/>
                  <a:gd name="T139" fmla="*/ 0 h 218"/>
                  <a:gd name="T140" fmla="*/ 364 w 364"/>
                  <a:gd name="T141" fmla="*/ 218 h 21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64" h="218">
                    <a:moveTo>
                      <a:pt x="291" y="218"/>
                    </a:moveTo>
                    <a:lnTo>
                      <a:pt x="303" y="218"/>
                    </a:lnTo>
                    <a:lnTo>
                      <a:pt x="314" y="214"/>
                    </a:lnTo>
                    <a:lnTo>
                      <a:pt x="326" y="210"/>
                    </a:lnTo>
                    <a:lnTo>
                      <a:pt x="335" y="205"/>
                    </a:lnTo>
                    <a:lnTo>
                      <a:pt x="343" y="197"/>
                    </a:lnTo>
                    <a:lnTo>
                      <a:pt x="351" y="189"/>
                    </a:lnTo>
                    <a:lnTo>
                      <a:pt x="356" y="180"/>
                    </a:lnTo>
                    <a:lnTo>
                      <a:pt x="360" y="168"/>
                    </a:lnTo>
                    <a:lnTo>
                      <a:pt x="364" y="157"/>
                    </a:lnTo>
                    <a:lnTo>
                      <a:pt x="364" y="145"/>
                    </a:lnTo>
                    <a:lnTo>
                      <a:pt x="364" y="72"/>
                    </a:lnTo>
                    <a:lnTo>
                      <a:pt x="364" y="61"/>
                    </a:lnTo>
                    <a:lnTo>
                      <a:pt x="360" y="50"/>
                    </a:lnTo>
                    <a:lnTo>
                      <a:pt x="356" y="40"/>
                    </a:lnTo>
                    <a:lnTo>
                      <a:pt x="351" y="30"/>
                    </a:lnTo>
                    <a:lnTo>
                      <a:pt x="343" y="21"/>
                    </a:lnTo>
                    <a:lnTo>
                      <a:pt x="335" y="15"/>
                    </a:lnTo>
                    <a:lnTo>
                      <a:pt x="326" y="9"/>
                    </a:lnTo>
                    <a:lnTo>
                      <a:pt x="314" y="4"/>
                    </a:lnTo>
                    <a:lnTo>
                      <a:pt x="303" y="2"/>
                    </a:lnTo>
                    <a:lnTo>
                      <a:pt x="291" y="0"/>
                    </a:lnTo>
                    <a:lnTo>
                      <a:pt x="73" y="0"/>
                    </a:lnTo>
                    <a:lnTo>
                      <a:pt x="61" y="2"/>
                    </a:lnTo>
                    <a:lnTo>
                      <a:pt x="50" y="4"/>
                    </a:lnTo>
                    <a:lnTo>
                      <a:pt x="40" y="9"/>
                    </a:lnTo>
                    <a:lnTo>
                      <a:pt x="30" y="15"/>
                    </a:lnTo>
                    <a:lnTo>
                      <a:pt x="21" y="21"/>
                    </a:lnTo>
                    <a:lnTo>
                      <a:pt x="13" y="30"/>
                    </a:lnTo>
                    <a:lnTo>
                      <a:pt x="7" y="40"/>
                    </a:lnTo>
                    <a:lnTo>
                      <a:pt x="4" y="50"/>
                    </a:lnTo>
                    <a:lnTo>
                      <a:pt x="2" y="61"/>
                    </a:lnTo>
                    <a:lnTo>
                      <a:pt x="0" y="72"/>
                    </a:lnTo>
                    <a:lnTo>
                      <a:pt x="0" y="145"/>
                    </a:lnTo>
                    <a:lnTo>
                      <a:pt x="2" y="157"/>
                    </a:lnTo>
                    <a:lnTo>
                      <a:pt x="4" y="168"/>
                    </a:lnTo>
                    <a:lnTo>
                      <a:pt x="7" y="180"/>
                    </a:lnTo>
                    <a:lnTo>
                      <a:pt x="13" y="189"/>
                    </a:lnTo>
                    <a:lnTo>
                      <a:pt x="21" y="197"/>
                    </a:lnTo>
                    <a:lnTo>
                      <a:pt x="30" y="205"/>
                    </a:lnTo>
                    <a:lnTo>
                      <a:pt x="40" y="210"/>
                    </a:lnTo>
                    <a:lnTo>
                      <a:pt x="50" y="214"/>
                    </a:lnTo>
                    <a:lnTo>
                      <a:pt x="61" y="218"/>
                    </a:lnTo>
                    <a:lnTo>
                      <a:pt x="73" y="218"/>
                    </a:lnTo>
                    <a:lnTo>
                      <a:pt x="291" y="218"/>
                    </a:lnTo>
                  </a:path>
                </a:pathLst>
              </a:custGeom>
              <a:solidFill>
                <a:srgbClr val="FFE6CD"/>
              </a:solidFill>
              <a:ln w="19050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76"/>
              <p:cNvSpPr>
                <a:spLocks noChangeArrowheads="1"/>
              </p:cNvSpPr>
              <p:nvPr/>
            </p:nvSpPr>
            <p:spPr bwMode="auto">
              <a:xfrm>
                <a:off x="1432" y="660"/>
                <a:ext cx="328" cy="25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Hazard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Detection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Unit</a:t>
                </a:r>
                <a:endParaRPr lang="en-US" sz="1200" b="1">
                  <a:latin typeface="Arial" charset="0"/>
                </a:endParaRPr>
              </a:p>
            </p:txBody>
          </p:sp>
        </p:grpSp>
        <p:sp>
          <p:nvSpPr>
            <p:cNvPr id="159" name="Freeform 177"/>
            <p:cNvSpPr>
              <a:spLocks/>
            </p:cNvSpPr>
            <p:nvPr/>
          </p:nvSpPr>
          <p:spPr bwMode="auto">
            <a:xfrm>
              <a:off x="2132" y="1703"/>
              <a:ext cx="37" cy="34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4 h 24"/>
                <a:gd name="T4" fmla="*/ 37 w 25"/>
                <a:gd name="T5" fmla="*/ 18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178"/>
            <p:cNvSpPr>
              <a:spLocks noChangeShapeType="1"/>
            </p:cNvSpPr>
            <p:nvPr/>
          </p:nvSpPr>
          <p:spPr bwMode="auto">
            <a:xfrm flipH="1">
              <a:off x="2067" y="1718"/>
              <a:ext cx="81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179"/>
            <p:cNvSpPr>
              <a:spLocks noChangeArrowheads="1"/>
            </p:cNvSpPr>
            <p:nvPr/>
          </p:nvSpPr>
          <p:spPr bwMode="auto">
            <a:xfrm>
              <a:off x="2017" y="1683"/>
              <a:ext cx="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0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2" name="Freeform 180"/>
            <p:cNvSpPr>
              <a:spLocks/>
            </p:cNvSpPr>
            <p:nvPr/>
          </p:nvSpPr>
          <p:spPr bwMode="auto">
            <a:xfrm>
              <a:off x="2212" y="1359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81"/>
            <p:cNvSpPr>
              <a:spLocks/>
            </p:cNvSpPr>
            <p:nvPr/>
          </p:nvSpPr>
          <p:spPr bwMode="auto">
            <a:xfrm>
              <a:off x="1843" y="720"/>
              <a:ext cx="949" cy="720"/>
            </a:xfrm>
            <a:custGeom>
              <a:avLst/>
              <a:gdLst>
                <a:gd name="T0" fmla="*/ 949 w 732"/>
                <a:gd name="T1" fmla="*/ 720 h 391"/>
                <a:gd name="T2" fmla="*/ 949 w 732"/>
                <a:gd name="T3" fmla="*/ 0 h 391"/>
                <a:gd name="T4" fmla="*/ 0 w 732"/>
                <a:gd name="T5" fmla="*/ 0 h 391"/>
                <a:gd name="T6" fmla="*/ 0 60000 65536"/>
                <a:gd name="T7" fmla="*/ 0 60000 65536"/>
                <a:gd name="T8" fmla="*/ 0 60000 65536"/>
                <a:gd name="T9" fmla="*/ 0 w 732"/>
                <a:gd name="T10" fmla="*/ 0 h 391"/>
                <a:gd name="T11" fmla="*/ 732 w 732"/>
                <a:gd name="T12" fmla="*/ 391 h 3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2" h="391">
                  <a:moveTo>
                    <a:pt x="732" y="391"/>
                  </a:moveTo>
                  <a:lnTo>
                    <a:pt x="732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82"/>
            <p:cNvSpPr>
              <a:spLocks/>
            </p:cNvSpPr>
            <p:nvPr/>
          </p:nvSpPr>
          <p:spPr bwMode="auto">
            <a:xfrm>
              <a:off x="2778" y="1439"/>
              <a:ext cx="35" cy="41"/>
            </a:xfrm>
            <a:custGeom>
              <a:avLst/>
              <a:gdLst>
                <a:gd name="T0" fmla="*/ 17 w 23"/>
                <a:gd name="T1" fmla="*/ 41 h 24"/>
                <a:gd name="T2" fmla="*/ 20 w 23"/>
                <a:gd name="T3" fmla="*/ 41 h 24"/>
                <a:gd name="T4" fmla="*/ 23 w 23"/>
                <a:gd name="T5" fmla="*/ 41 h 24"/>
                <a:gd name="T6" fmla="*/ 26 w 23"/>
                <a:gd name="T7" fmla="*/ 39 h 24"/>
                <a:gd name="T8" fmla="*/ 29 w 23"/>
                <a:gd name="T9" fmla="*/ 39 h 24"/>
                <a:gd name="T10" fmla="*/ 32 w 23"/>
                <a:gd name="T11" fmla="*/ 36 h 24"/>
                <a:gd name="T12" fmla="*/ 32 w 23"/>
                <a:gd name="T13" fmla="*/ 32 h 24"/>
                <a:gd name="T14" fmla="*/ 35 w 23"/>
                <a:gd name="T15" fmla="*/ 32 h 24"/>
                <a:gd name="T16" fmla="*/ 35 w 23"/>
                <a:gd name="T17" fmla="*/ 29 h 24"/>
                <a:gd name="T18" fmla="*/ 35 w 23"/>
                <a:gd name="T19" fmla="*/ 26 h 24"/>
                <a:gd name="T20" fmla="*/ 35 w 23"/>
                <a:gd name="T21" fmla="*/ 22 h 24"/>
                <a:gd name="T22" fmla="*/ 35 w 23"/>
                <a:gd name="T23" fmla="*/ 19 h 24"/>
                <a:gd name="T24" fmla="*/ 35 w 23"/>
                <a:gd name="T25" fmla="*/ 15 h 24"/>
                <a:gd name="T26" fmla="*/ 35 w 23"/>
                <a:gd name="T27" fmla="*/ 12 h 24"/>
                <a:gd name="T28" fmla="*/ 32 w 23"/>
                <a:gd name="T29" fmla="*/ 9 h 24"/>
                <a:gd name="T30" fmla="*/ 32 w 23"/>
                <a:gd name="T31" fmla="*/ 5 h 24"/>
                <a:gd name="T32" fmla="*/ 29 w 23"/>
                <a:gd name="T33" fmla="*/ 5 h 24"/>
                <a:gd name="T34" fmla="*/ 26 w 23"/>
                <a:gd name="T35" fmla="*/ 2 h 24"/>
                <a:gd name="T36" fmla="*/ 23 w 23"/>
                <a:gd name="T37" fmla="*/ 2 h 24"/>
                <a:gd name="T38" fmla="*/ 20 w 23"/>
                <a:gd name="T39" fmla="*/ 0 h 24"/>
                <a:gd name="T40" fmla="*/ 17 w 23"/>
                <a:gd name="T41" fmla="*/ 0 h 24"/>
                <a:gd name="T42" fmla="*/ 15 w 23"/>
                <a:gd name="T43" fmla="*/ 0 h 24"/>
                <a:gd name="T44" fmla="*/ 12 w 23"/>
                <a:gd name="T45" fmla="*/ 2 h 24"/>
                <a:gd name="T46" fmla="*/ 9 w 23"/>
                <a:gd name="T47" fmla="*/ 2 h 24"/>
                <a:gd name="T48" fmla="*/ 6 w 23"/>
                <a:gd name="T49" fmla="*/ 5 h 24"/>
                <a:gd name="T50" fmla="*/ 6 w 23"/>
                <a:gd name="T51" fmla="*/ 5 h 24"/>
                <a:gd name="T52" fmla="*/ 3 w 23"/>
                <a:gd name="T53" fmla="*/ 9 h 24"/>
                <a:gd name="T54" fmla="*/ 3 w 23"/>
                <a:gd name="T55" fmla="*/ 12 h 24"/>
                <a:gd name="T56" fmla="*/ 0 w 23"/>
                <a:gd name="T57" fmla="*/ 15 h 24"/>
                <a:gd name="T58" fmla="*/ 0 w 23"/>
                <a:gd name="T59" fmla="*/ 19 h 24"/>
                <a:gd name="T60" fmla="*/ 0 w 23"/>
                <a:gd name="T61" fmla="*/ 22 h 24"/>
                <a:gd name="T62" fmla="*/ 0 w 23"/>
                <a:gd name="T63" fmla="*/ 26 h 24"/>
                <a:gd name="T64" fmla="*/ 0 w 23"/>
                <a:gd name="T65" fmla="*/ 29 h 24"/>
                <a:gd name="T66" fmla="*/ 3 w 23"/>
                <a:gd name="T67" fmla="*/ 32 h 24"/>
                <a:gd name="T68" fmla="*/ 3 w 23"/>
                <a:gd name="T69" fmla="*/ 32 h 24"/>
                <a:gd name="T70" fmla="*/ 6 w 23"/>
                <a:gd name="T71" fmla="*/ 36 h 24"/>
                <a:gd name="T72" fmla="*/ 6 w 23"/>
                <a:gd name="T73" fmla="*/ 39 h 24"/>
                <a:gd name="T74" fmla="*/ 9 w 23"/>
                <a:gd name="T75" fmla="*/ 39 h 24"/>
                <a:gd name="T76" fmla="*/ 12 w 23"/>
                <a:gd name="T77" fmla="*/ 41 h 24"/>
                <a:gd name="T78" fmla="*/ 15 w 23"/>
                <a:gd name="T79" fmla="*/ 41 h 24"/>
                <a:gd name="T80" fmla="*/ 17 w 23"/>
                <a:gd name="T81" fmla="*/ 41 h 24"/>
                <a:gd name="T82" fmla="*/ 17 w 23"/>
                <a:gd name="T83" fmla="*/ 41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4"/>
                <a:gd name="T128" fmla="*/ 23 w 23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4">
                  <a:moveTo>
                    <a:pt x="11" y="24"/>
                  </a:moveTo>
                  <a:lnTo>
                    <a:pt x="13" y="24"/>
                  </a:lnTo>
                  <a:lnTo>
                    <a:pt x="15" y="24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1" y="24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83"/>
            <p:cNvSpPr>
              <a:spLocks/>
            </p:cNvSpPr>
            <p:nvPr/>
          </p:nvSpPr>
          <p:spPr bwMode="auto">
            <a:xfrm>
              <a:off x="1817" y="698"/>
              <a:ext cx="35" cy="42"/>
            </a:xfrm>
            <a:custGeom>
              <a:avLst/>
              <a:gdLst>
                <a:gd name="T0" fmla="*/ 35 w 23"/>
                <a:gd name="T1" fmla="*/ 39 h 25"/>
                <a:gd name="T2" fmla="*/ 35 w 23"/>
                <a:gd name="T3" fmla="*/ 0 h 25"/>
                <a:gd name="T4" fmla="*/ 0 w 23"/>
                <a:gd name="T5" fmla="*/ 18 h 25"/>
                <a:gd name="T6" fmla="*/ 35 w 23"/>
                <a:gd name="T7" fmla="*/ 42 h 25"/>
                <a:gd name="T8" fmla="*/ 35 w 23"/>
                <a:gd name="T9" fmla="*/ 42 h 25"/>
                <a:gd name="T10" fmla="*/ 35 w 23"/>
                <a:gd name="T11" fmla="*/ 3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25"/>
                <a:gd name="T20" fmla="*/ 23 w 23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25">
                  <a:moveTo>
                    <a:pt x="23" y="23"/>
                  </a:moveTo>
                  <a:lnTo>
                    <a:pt x="23" y="0"/>
                  </a:lnTo>
                  <a:lnTo>
                    <a:pt x="0" y="11"/>
                  </a:lnTo>
                  <a:lnTo>
                    <a:pt x="23" y="2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184"/>
            <p:cNvSpPr>
              <a:spLocks noChangeArrowheads="1"/>
            </p:cNvSpPr>
            <p:nvPr/>
          </p:nvSpPr>
          <p:spPr bwMode="auto">
            <a:xfrm>
              <a:off x="1994" y="624"/>
              <a:ext cx="6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ID/EX.MemRead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67" name="Rectangle 185"/>
            <p:cNvSpPr>
              <a:spLocks noChangeArrowheads="1"/>
            </p:cNvSpPr>
            <p:nvPr/>
          </p:nvSpPr>
          <p:spPr bwMode="auto">
            <a:xfrm rot="-5400000">
              <a:off x="148" y="1453"/>
              <a:ext cx="33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PC Write</a:t>
              </a:r>
              <a:endParaRPr lang="en-US" sz="1000" b="1">
                <a:latin typeface="Arial" charset="0"/>
              </a:endParaRPr>
            </a:p>
          </p:txBody>
        </p:sp>
        <p:grpSp>
          <p:nvGrpSpPr>
            <p:cNvPr id="168" name="Group 202"/>
            <p:cNvGrpSpPr>
              <a:grpSpLocks/>
            </p:cNvGrpSpPr>
            <p:nvPr/>
          </p:nvGrpSpPr>
          <p:grpSpPr bwMode="auto">
            <a:xfrm>
              <a:off x="2172" y="1389"/>
              <a:ext cx="116" cy="407"/>
              <a:chOff x="2172" y="1389"/>
              <a:chExt cx="116" cy="407"/>
            </a:xfrm>
          </p:grpSpPr>
          <p:sp>
            <p:nvSpPr>
              <p:cNvPr id="179" name="AutoShape 187"/>
              <p:cNvSpPr>
                <a:spLocks noChangeArrowheads="1"/>
              </p:cNvSpPr>
              <p:nvPr/>
            </p:nvSpPr>
            <p:spPr bwMode="auto">
              <a:xfrm rot="5400000">
                <a:off x="2026" y="1535"/>
                <a:ext cx="407" cy="116"/>
              </a:xfrm>
              <a:prstGeom prst="flowChartTerminator">
                <a:avLst/>
              </a:prstGeom>
              <a:solidFill>
                <a:srgbClr val="FFE6CD"/>
              </a:solidFill>
              <a:ln w="19050">
                <a:solidFill>
                  <a:srgbClr val="FF66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Rectangle 188"/>
              <p:cNvSpPr>
                <a:spLocks noChangeArrowheads="1"/>
              </p:cNvSpPr>
              <p:nvPr/>
            </p:nvSpPr>
            <p:spPr bwMode="auto">
              <a:xfrm>
                <a:off x="2185" y="142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1" name="Rectangle 189"/>
              <p:cNvSpPr>
                <a:spLocks noChangeArrowheads="1"/>
              </p:cNvSpPr>
              <p:nvPr/>
            </p:nvSpPr>
            <p:spPr bwMode="auto">
              <a:xfrm>
                <a:off x="2211" y="151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2" name="Rectangle 190"/>
              <p:cNvSpPr>
                <a:spLocks noChangeArrowheads="1"/>
              </p:cNvSpPr>
              <p:nvPr/>
            </p:nvSpPr>
            <p:spPr bwMode="auto">
              <a:xfrm>
                <a:off x="2186" y="169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</p:grpSp>
        <p:sp>
          <p:nvSpPr>
            <p:cNvPr id="169" name="Freeform 191"/>
            <p:cNvSpPr>
              <a:spLocks/>
            </p:cNvSpPr>
            <p:nvPr/>
          </p:nvSpPr>
          <p:spPr bwMode="auto">
            <a:xfrm>
              <a:off x="1045" y="1796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92"/>
            <p:cNvSpPr>
              <a:spLocks/>
            </p:cNvSpPr>
            <p:nvPr/>
          </p:nvSpPr>
          <p:spPr bwMode="auto">
            <a:xfrm>
              <a:off x="340" y="2272"/>
              <a:ext cx="29" cy="36"/>
            </a:xfrm>
            <a:custGeom>
              <a:avLst/>
              <a:gdLst>
                <a:gd name="T0" fmla="*/ 29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29 w 23"/>
                <a:gd name="T7" fmla="*/ 0 h 25"/>
                <a:gd name="T8" fmla="*/ 29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Rectangle 193"/>
            <p:cNvSpPr>
              <a:spLocks noChangeArrowheads="1"/>
            </p:cNvSpPr>
            <p:nvPr/>
          </p:nvSpPr>
          <p:spPr bwMode="auto">
            <a:xfrm rot="-5400000">
              <a:off x="826" y="1397"/>
              <a:ext cx="39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IF/ID Write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72" name="Line 194"/>
            <p:cNvSpPr>
              <a:spLocks noChangeShapeType="1"/>
            </p:cNvSpPr>
            <p:nvPr/>
          </p:nvSpPr>
          <p:spPr bwMode="auto">
            <a:xfrm>
              <a:off x="2659" y="3339"/>
              <a:ext cx="0" cy="5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Line 195"/>
            <p:cNvSpPr>
              <a:spLocks noChangeShapeType="1"/>
            </p:cNvSpPr>
            <p:nvPr/>
          </p:nvSpPr>
          <p:spPr bwMode="auto">
            <a:xfrm flipH="1">
              <a:off x="1596" y="3840"/>
              <a:ext cx="1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196"/>
            <p:cNvSpPr>
              <a:spLocks noChangeShapeType="1"/>
            </p:cNvSpPr>
            <p:nvPr/>
          </p:nvSpPr>
          <p:spPr bwMode="auto">
            <a:xfrm flipV="1">
              <a:off x="1596" y="945"/>
              <a:ext cx="0" cy="28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97"/>
            <p:cNvSpPr>
              <a:spLocks/>
            </p:cNvSpPr>
            <p:nvPr/>
          </p:nvSpPr>
          <p:spPr bwMode="auto">
            <a:xfrm>
              <a:off x="2645" y="3324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198"/>
            <p:cNvSpPr>
              <a:spLocks noChangeArrowheads="1"/>
            </p:cNvSpPr>
            <p:nvPr/>
          </p:nvSpPr>
          <p:spPr bwMode="auto">
            <a:xfrm>
              <a:off x="1958" y="3728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ID/EX.Rt</a:t>
              </a:r>
            </a:p>
          </p:txBody>
        </p:sp>
        <p:sp>
          <p:nvSpPr>
            <p:cNvPr id="177" name="Line 199"/>
            <p:cNvSpPr>
              <a:spLocks noChangeShapeType="1"/>
            </p:cNvSpPr>
            <p:nvPr/>
          </p:nvSpPr>
          <p:spPr bwMode="auto">
            <a:xfrm flipV="1">
              <a:off x="1244" y="867"/>
              <a:ext cx="0" cy="5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200"/>
            <p:cNvSpPr>
              <a:spLocks noChangeShapeType="1"/>
            </p:cNvSpPr>
            <p:nvPr/>
          </p:nvSpPr>
          <p:spPr bwMode="auto">
            <a:xfrm>
              <a:off x="1241" y="864"/>
              <a:ext cx="1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1645"/>
      </p:ext>
    </p:extLst>
  </p:cSld>
  <p:clrMapOvr>
    <a:masterClrMapping/>
  </p:clrMapOvr>
  <p:transition advTm="14501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89" x="5099050" y="4822825"/>
          <p14:tracePt t="800" x="5116513" y="4822825"/>
          <p14:tracePt t="816" x="5133975" y="4822825"/>
          <p14:tracePt t="833" x="5170488" y="4822825"/>
          <p14:tracePt t="851" x="5241925" y="4822825"/>
          <p14:tracePt t="866" x="5276850" y="4822825"/>
          <p14:tracePt t="883" x="5357813" y="4822825"/>
          <p14:tracePt t="899" x="5384800" y="4822825"/>
          <p14:tracePt t="916" x="5446713" y="4822825"/>
          <p14:tracePt t="3625" x="5419725" y="4822825"/>
          <p14:tracePt t="3635" x="5251450" y="4751388"/>
          <p14:tracePt t="3650" x="4875213" y="4545013"/>
          <p14:tracePt t="3667" x="3768725" y="3660775"/>
          <p14:tracePt t="3685" x="2732088" y="2776538"/>
          <p14:tracePt t="3700" x="2384425" y="2419350"/>
          <p14:tracePt t="3716" x="1893888" y="1544638"/>
          <p14:tracePt t="3734" x="1776413" y="1125538"/>
          <p14:tracePt t="3750" x="1687513" y="714375"/>
          <p14:tracePt t="3767" x="1660525" y="554038"/>
          <p14:tracePt t="4015" x="1581150" y="554038"/>
          <p14:tracePt t="4025" x="1490663" y="473075"/>
          <p14:tracePt t="4034" x="1428750" y="419100"/>
          <p14:tracePt t="8566" x="0" y="5348288"/>
          <p14:tracePt t="8576" x="0" y="5295900"/>
          <p14:tracePt t="8587" x="0" y="5259388"/>
          <p14:tracePt t="8602" x="0" y="5232400"/>
          <p14:tracePt t="8618" x="0" y="5205413"/>
          <p14:tracePt t="8635" x="0" y="5197475"/>
          <p14:tracePt t="8651" x="98425" y="4991100"/>
          <p14:tracePt t="8668" x="231775" y="4867275"/>
          <p14:tracePt t="8685" x="295275" y="4848225"/>
          <p14:tracePt t="8701" x="347663" y="4848225"/>
          <p14:tracePt t="8719" x="401638" y="4894263"/>
          <p14:tracePt t="8735" x="419100" y="4965700"/>
          <p14:tracePt t="8751" x="419100" y="5000625"/>
          <p14:tracePt t="8768" x="419100" y="5010150"/>
          <p14:tracePt t="8785" x="366713" y="5153025"/>
          <p14:tracePt t="8801" x="357188" y="5251450"/>
          <p14:tracePt t="8818" x="357188" y="5295900"/>
          <p14:tracePt t="12555" x="4875213" y="6562725"/>
          <p14:tracePt t="12567" x="4679950" y="5786438"/>
          <p14:tracePt t="12576" x="4465638" y="5133975"/>
          <p14:tracePt t="12587" x="4268788" y="4598988"/>
          <p14:tracePt t="12603" x="4125913" y="4160838"/>
          <p14:tracePt t="12619" x="3938588" y="3554413"/>
          <p14:tracePt t="12636" x="3894138" y="3429000"/>
          <p14:tracePt t="13622" x="3973513" y="3490913"/>
          <p14:tracePt t="13632" x="4037013" y="3509963"/>
          <p14:tracePt t="13641" x="4108450" y="3517900"/>
          <p14:tracePt t="13653" x="4197350" y="3571875"/>
          <p14:tracePt t="13671" x="4402138" y="3598863"/>
          <p14:tracePt t="13686" x="4510088" y="3616325"/>
          <p14:tracePt t="13702" x="4724400" y="3660775"/>
          <p14:tracePt t="13719" x="4795838" y="3679825"/>
          <p14:tracePt t="14133" x="4786313" y="3679825"/>
          <p14:tracePt t="14142" x="4724400" y="3633788"/>
          <p14:tracePt t="14153" x="4616450" y="3536950"/>
          <p14:tracePt t="14169" x="4491038" y="3402013"/>
          <p14:tracePt t="14186" x="4303713" y="3187700"/>
          <p14:tracePt t="14203" x="4241800" y="3125788"/>
          <p14:tracePt t="14236" x="4268788" y="3098800"/>
          <p14:tracePt t="14253" x="4330700" y="3054350"/>
          <p14:tracePt t="15891" x="4357688" y="3027363"/>
          <p14:tracePt t="15902" x="4402138" y="3000375"/>
          <p14:tracePt t="15912" x="4438650" y="2973388"/>
          <p14:tracePt t="15922" x="4518025" y="2946400"/>
          <p14:tracePt t="15936" x="4598988" y="2938463"/>
          <p14:tracePt t="15953" x="4795838" y="2919413"/>
          <p14:tracePt t="15970" x="4884738" y="2919413"/>
          <p14:tracePt t="15987" x="5081588" y="2911475"/>
          <p14:tracePt t="16003" x="5160963" y="2911475"/>
          <p14:tracePt t="16342" x="5108575" y="2911475"/>
          <p14:tracePt t="16352" x="5045075" y="2884488"/>
          <p14:tracePt t="16372" x="4803775" y="2795588"/>
          <p14:tracePt t="16387" x="4608513" y="2732088"/>
          <p14:tracePt t="16403" x="4357688" y="2679700"/>
          <p14:tracePt t="16420" x="4268788" y="2660650"/>
          <p14:tracePt t="16437" x="4116388" y="2625725"/>
          <p14:tracePt t="16454" x="3983038" y="2571750"/>
          <p14:tracePt t="16470" x="3919538" y="2554288"/>
          <p14:tracePt t="16487" x="3803650" y="2509838"/>
          <p14:tracePt t="16782" x="3965575" y="2482850"/>
          <p14:tracePt t="16792" x="4322763" y="2438400"/>
          <p14:tracePt t="16804" x="4848225" y="2419350"/>
          <p14:tracePt t="16822" x="6054725" y="2554288"/>
          <p14:tracePt t="16837" x="6562725" y="2705100"/>
          <p14:tracePt t="16853" x="7323138" y="2973388"/>
          <p14:tracePt t="16870" x="7545388" y="3044825"/>
          <p14:tracePt t="16887" x="7732713" y="3062288"/>
          <p14:tracePt t="17111" x="7705725" y="3081338"/>
          <p14:tracePt t="17121" x="7581900" y="3089275"/>
          <p14:tracePt t="17137" x="7385050" y="3089275"/>
          <p14:tracePt t="17153" x="6796088" y="3116263"/>
          <p14:tracePt t="17170" x="6232525" y="3116263"/>
          <p14:tracePt t="17187" x="5965825" y="3116263"/>
          <p14:tracePt t="17203" x="5554663" y="3081338"/>
          <p14:tracePt t="17221" x="5394325" y="3027363"/>
          <p14:tracePt t="17237" x="5375275" y="3000375"/>
          <p14:tracePt t="17255" x="5367338" y="2946400"/>
          <p14:tracePt t="17538" x="5411788" y="2911475"/>
          <p14:tracePt t="17549" x="5446713" y="2884488"/>
          <p14:tracePt t="17559" x="5500688" y="2857500"/>
          <p14:tracePt t="17570" x="5545138" y="2857500"/>
          <p14:tracePt t="17587" x="5581650" y="2840038"/>
          <p14:tracePt t="17604" x="5626100" y="2822575"/>
          <p14:tracePt t="17620" x="5643563" y="2813050"/>
          <p14:tracePt t="17637" x="5670550" y="2813050"/>
          <p14:tracePt t="17654" x="5715000" y="2813050"/>
          <p14:tracePt t="17671" x="5741988" y="2813050"/>
          <p14:tracePt t="17687" x="5759450" y="2830513"/>
          <p14:tracePt t="17704" x="5813425" y="2874963"/>
          <p14:tracePt t="17958" x="5813425" y="2867025"/>
          <p14:tracePt t="17968" x="5813425" y="2813050"/>
          <p14:tracePt t="17988" x="5813425" y="2732088"/>
          <p14:tracePt t="18004" x="5813425" y="2705100"/>
          <p14:tracePt t="18021" x="5813425" y="2697163"/>
          <p14:tracePt t="18214" x="5822950" y="2697163"/>
          <p14:tracePt t="18224" x="5830888" y="2697163"/>
          <p14:tracePt t="18237" x="5848350" y="2687638"/>
          <p14:tracePt t="18255" x="5884863" y="2679700"/>
          <p14:tracePt t="18271" x="5911850" y="2670175"/>
          <p14:tracePt t="18288" x="5929313" y="2670175"/>
          <p14:tracePt t="18398" x="5929313" y="2679700"/>
          <p14:tracePt t="18408" x="5929313" y="2705100"/>
          <p14:tracePt t="18420" x="5919788" y="2768600"/>
          <p14:tracePt t="18439" x="5894388" y="2955925"/>
          <p14:tracePt t="18454" x="5884863" y="3017838"/>
          <p14:tracePt t="18471" x="5875338" y="3197225"/>
          <p14:tracePt t="18487" x="5875338" y="3375025"/>
          <p14:tracePt t="18504" x="5946775" y="3581400"/>
          <p14:tracePt t="18521" x="6045200" y="3848100"/>
          <p14:tracePt t="18538" x="6089650" y="4000500"/>
          <p14:tracePt t="18554" x="6134100" y="4152900"/>
          <p14:tracePt t="18572" x="6134100" y="4295775"/>
          <p14:tracePt t="18587" x="6134100" y="4375150"/>
          <p14:tracePt t="18604" x="6153150" y="4473575"/>
          <p14:tracePt t="18622" x="6180138" y="4598988"/>
          <p14:tracePt t="18637" x="6180138" y="4625975"/>
          <p14:tracePt t="18654" x="6188075" y="4724400"/>
          <p14:tracePt t="18671" x="6188075" y="4776788"/>
          <p14:tracePt t="18687" x="6180138" y="4929188"/>
          <p14:tracePt t="18704" x="6161088" y="5072063"/>
          <p14:tracePt t="18721" x="6161088" y="5099050"/>
          <p14:tracePt t="18738" x="6161088" y="5153025"/>
          <p14:tracePt t="18755" x="6161088" y="5170488"/>
          <p14:tracePt t="18981" x="6161088" y="5197475"/>
          <p14:tracePt t="18991" x="6161088" y="5232400"/>
          <p14:tracePt t="19004" x="6170613" y="5286375"/>
          <p14:tracePt t="19021" x="6180138" y="5357813"/>
          <p14:tracePt t="19038" x="6180138" y="5375275"/>
          <p14:tracePt t="19054" x="6188075" y="5402263"/>
          <p14:tracePt t="19071" x="6197600" y="5429250"/>
          <p14:tracePt t="19087" x="6197600" y="5491163"/>
          <p14:tracePt t="19104" x="6215063" y="5589588"/>
          <p14:tracePt t="19121" x="6232525" y="5653088"/>
          <p14:tracePt t="19137" x="6251575" y="5697538"/>
          <p14:tracePt t="19206" x="6232525" y="5697538"/>
          <p14:tracePt t="19217" x="6224588" y="5697538"/>
          <p14:tracePt t="19227" x="6215063" y="5697538"/>
          <p14:tracePt t="19247" x="6205538" y="5697538"/>
          <p14:tracePt t="19257" x="6197600" y="5697538"/>
          <p14:tracePt t="19271" x="6188075" y="5697538"/>
          <p14:tracePt t="19288" x="6161088" y="5697538"/>
          <p14:tracePt t="19304" x="6143625" y="5697538"/>
          <p14:tracePt t="19321" x="6089650" y="5697538"/>
          <p14:tracePt t="19340" x="6045200" y="5697538"/>
          <p14:tracePt t="19354" x="6027738" y="5688013"/>
          <p14:tracePt t="19371" x="6010275" y="5670550"/>
          <p14:tracePt t="19387" x="6000750" y="5653088"/>
          <p14:tracePt t="19405" x="6000750" y="5616575"/>
          <p14:tracePt t="19421" x="6000750" y="5589588"/>
          <p14:tracePt t="19438" x="6000750" y="5581650"/>
          <p14:tracePt t="19454" x="6000750" y="5572125"/>
          <p14:tracePt t="19471" x="6000750" y="5545138"/>
          <p14:tracePt t="19487" x="6000750" y="5518150"/>
          <p14:tracePt t="19504" x="6000750" y="5456238"/>
          <p14:tracePt t="19523" x="6010275" y="5375275"/>
          <p14:tracePt t="19538" x="6000750" y="5286375"/>
          <p14:tracePt t="19555" x="5911850" y="4633913"/>
          <p14:tracePt t="19571" x="5884863" y="4384675"/>
          <p14:tracePt t="19587" x="5840413" y="3875088"/>
          <p14:tracePt t="19605" x="5813425" y="3670300"/>
          <p14:tracePt t="19621" x="5803900" y="3571875"/>
          <p14:tracePt t="19638" x="5795963" y="3419475"/>
          <p14:tracePt t="19655" x="5795963" y="3402013"/>
          <p14:tracePt t="19686" x="5795963" y="3429000"/>
          <p14:tracePt t="19943" x="5795963" y="3419475"/>
          <p14:tracePt t="19953" x="5795963" y="3402013"/>
          <p14:tracePt t="19971" x="5813425" y="3357563"/>
          <p14:tracePt t="19988" x="5840413" y="3143250"/>
          <p14:tracePt t="20004" x="5848350" y="2928938"/>
          <p14:tracePt t="20021" x="5848350" y="2751138"/>
          <p14:tracePt t="20038" x="5848350" y="2554288"/>
          <p14:tracePt t="20055" x="5848350" y="2536825"/>
          <p14:tracePt t="20229" x="5867400" y="2536825"/>
          <p14:tracePt t="20241" x="5875338" y="2536825"/>
          <p14:tracePt t="20254" x="5894388" y="2536825"/>
          <p14:tracePt t="20271" x="5938838" y="2544763"/>
          <p14:tracePt t="20288" x="5965825" y="2544763"/>
          <p14:tracePt t="20304" x="6027738" y="2562225"/>
          <p14:tracePt t="20322" x="6045200" y="2571750"/>
          <p14:tracePt t="20338" x="6054725" y="2571750"/>
          <p14:tracePt t="20383" x="6054725" y="2589213"/>
          <p14:tracePt t="20393" x="6037263" y="2643188"/>
          <p14:tracePt t="20404" x="6000750" y="2679700"/>
          <p14:tracePt t="20421" x="5983288" y="2724150"/>
          <p14:tracePt t="20438" x="5956300" y="2803525"/>
          <p14:tracePt t="20454" x="5956300" y="2946400"/>
          <p14:tracePt t="20471" x="5965825" y="3081338"/>
          <p14:tracePt t="20488" x="6027738" y="3295650"/>
          <p14:tracePt t="20505" x="6089650" y="3598863"/>
          <p14:tracePt t="20521" x="6116638" y="3741738"/>
          <p14:tracePt t="20538" x="6126163" y="3929063"/>
          <p14:tracePt t="20556" x="6126163" y="4143375"/>
          <p14:tracePt t="20571" x="6126163" y="4251325"/>
          <p14:tracePt t="20588" x="6126163" y="4394200"/>
          <p14:tracePt t="20604" x="6143625" y="4491038"/>
          <p14:tracePt t="20621" x="6197600" y="4660900"/>
          <p14:tracePt t="20638" x="6215063" y="4776788"/>
          <p14:tracePt t="20654" x="6224588" y="4813300"/>
          <p14:tracePt t="20671" x="6224588" y="4875213"/>
          <p14:tracePt t="20914" x="6205538" y="4857750"/>
          <p14:tracePt t="20925" x="6134100" y="4768850"/>
          <p14:tracePt t="20938" x="5983288" y="4616450"/>
          <p14:tracePt t="20955" x="5670550" y="4357688"/>
          <p14:tracePt t="20971" x="5589588" y="4268788"/>
          <p14:tracePt t="20988" x="5491163" y="4044950"/>
          <p14:tracePt t="21005" x="5465763" y="3983038"/>
          <p14:tracePt t="21021" x="5456238" y="3848100"/>
          <p14:tracePt t="21039" x="5456238" y="3670300"/>
          <p14:tracePt t="21347" x="5402263" y="3670300"/>
          <p14:tracePt t="21356" x="5322888" y="3643313"/>
          <p14:tracePt t="21371" x="5081588" y="3473450"/>
          <p14:tracePt t="21388" x="4510088" y="3017838"/>
          <p14:tracePt t="21405" x="4071938" y="2652713"/>
          <p14:tracePt t="21421" x="3911600" y="2411413"/>
          <p14:tracePt t="21438" x="3803650" y="2295525"/>
          <p14:tracePt t="21835" x="3813175" y="2303463"/>
          <p14:tracePt t="21846" x="3840163" y="2312988"/>
          <p14:tracePt t="21857" x="3875088" y="2322513"/>
          <p14:tracePt t="21872" x="3902075" y="2330450"/>
          <p14:tracePt t="21888" x="3973513" y="2357438"/>
          <p14:tracePt t="21905" x="4010025" y="2374900"/>
          <p14:tracePt t="21921" x="4081463" y="2384425"/>
          <p14:tracePt t="22459" x="4081463" y="2393950"/>
          <p14:tracePt t="22471" x="4071938" y="2411413"/>
          <p14:tracePt t="22490" x="4044950" y="2438400"/>
          <p14:tracePt t="22505" x="4017963" y="2455863"/>
          <p14:tracePt t="22522" x="3867150" y="2465388"/>
          <p14:tracePt t="22538" x="3795713" y="2465388"/>
          <p14:tracePt t="22555" x="3679825" y="2465388"/>
          <p14:tracePt t="22572" x="3625850" y="2465388"/>
          <p14:tracePt t="22588" x="3598863" y="2465388"/>
          <p14:tracePt t="22605" x="3554413" y="2465388"/>
          <p14:tracePt t="22623" x="3500438" y="2374900"/>
          <p14:tracePt t="23022" x="3517900" y="2374900"/>
          <p14:tracePt t="23033" x="3554413" y="2374900"/>
          <p14:tracePt t="23043" x="3608388" y="2374900"/>
          <p14:tracePt t="23055" x="3687763" y="2384425"/>
          <p14:tracePt t="23073" x="3840163" y="2419350"/>
          <p14:tracePt t="23088" x="3919538" y="2446338"/>
          <p14:tracePt t="23105" x="3983038" y="2465388"/>
          <p14:tracePt t="23380" x="3983038" y="2446338"/>
          <p14:tracePt t="23391" x="3965575" y="2411413"/>
          <p14:tracePt t="23405" x="3938588" y="2357438"/>
          <p14:tracePt t="23422" x="3875088" y="2081213"/>
          <p14:tracePt t="23439" x="3848100" y="1982788"/>
          <p14:tracePt t="23455" x="3840163" y="1857375"/>
          <p14:tracePt t="23472" x="3840163" y="1785938"/>
          <p14:tracePt t="23489" x="3840163" y="1741488"/>
          <p14:tracePt t="23505" x="3840163" y="1687513"/>
          <p14:tracePt t="23790" x="3857625" y="1679575"/>
          <p14:tracePt t="23800" x="3875088" y="1679575"/>
          <p14:tracePt t="23810" x="3894138" y="1679575"/>
          <p14:tracePt t="23822" x="3919538" y="1670050"/>
          <p14:tracePt t="23840" x="3973513" y="1670050"/>
          <p14:tracePt t="23855" x="3990975" y="1670050"/>
          <p14:tracePt t="23872" x="4010025" y="1670050"/>
          <p14:tracePt t="23905" x="4017963" y="1670050"/>
          <p14:tracePt t="23923" x="4027488" y="1670050"/>
          <p14:tracePt t="23953" x="4037013" y="1670050"/>
          <p14:tracePt t="23963" x="4044950" y="1670050"/>
          <p14:tracePt t="24229" x="4044950" y="1598613"/>
          <p14:tracePt t="24240" x="4044950" y="1554163"/>
          <p14:tracePt t="24256" x="4044950" y="1527175"/>
          <p14:tracePt t="24272" x="4044950" y="1465263"/>
          <p14:tracePt t="24291" x="4027488" y="1446213"/>
          <p14:tracePt t="24306" x="4017963" y="1446213"/>
          <p14:tracePt t="24424" x="4027488" y="1465263"/>
          <p14:tracePt t="24434" x="4027488" y="1482725"/>
          <p14:tracePt t="24444" x="4044950" y="1509713"/>
          <p14:tracePt t="24455" x="4044950" y="1536700"/>
          <p14:tracePt t="24472" x="4054475" y="1608138"/>
          <p14:tracePt t="24489" x="4081463" y="1679575"/>
          <p14:tracePt t="24505" x="4089400" y="1714500"/>
          <p14:tracePt t="24522" x="4089400" y="1731963"/>
          <p14:tracePt t="24539" x="4089400" y="1785938"/>
          <p14:tracePt t="24833" x="4089400" y="1803400"/>
          <p14:tracePt t="24844" x="4062413" y="1822450"/>
          <p14:tracePt t="24856" x="4054475" y="1830388"/>
          <p14:tracePt t="24874" x="4010025" y="1893888"/>
          <p14:tracePt t="24889" x="3983038" y="1911350"/>
          <p14:tracePt t="24905" x="3938588" y="1938338"/>
          <p14:tracePt t="24922" x="3884613" y="1955800"/>
          <p14:tracePt t="24939" x="3822700" y="1965325"/>
          <p14:tracePt t="24956" x="3813175" y="1965325"/>
          <p14:tracePt t="24996" x="3803650" y="1965325"/>
          <p14:tracePt t="25375" x="3786188" y="1965325"/>
          <p14:tracePt t="25386" x="3759200" y="1982788"/>
          <p14:tracePt t="25396" x="3705225" y="2000250"/>
          <p14:tracePt t="25407" x="3652838" y="2017713"/>
          <p14:tracePt t="25422" x="3571875" y="2044700"/>
          <p14:tracePt t="25439" x="3357563" y="2044700"/>
          <p14:tracePt t="25457" x="3197225" y="2062163"/>
          <p14:tracePt t="25473" x="3170238" y="2071688"/>
          <p14:tracePt t="25489" x="3160713" y="2071688"/>
          <p14:tracePt t="25559" x="3170238" y="2071688"/>
          <p14:tracePt t="25570" x="3205163" y="2071688"/>
          <p14:tracePt t="25580" x="3241675" y="2081213"/>
          <p14:tracePt t="25591" x="3286125" y="2081213"/>
          <p14:tracePt t="25606" x="3330575" y="2081213"/>
          <p14:tracePt t="25622" x="3384550" y="2044700"/>
          <p14:tracePt t="25877" x="3465513" y="2044700"/>
          <p14:tracePt t="25887" x="3571875" y="2044700"/>
          <p14:tracePt t="25908" x="3759200" y="2054225"/>
          <p14:tracePt t="25922" x="3848100" y="2062163"/>
          <p14:tracePt t="25939" x="3983038" y="2071688"/>
          <p14:tracePt t="25956" x="4000500" y="2071688"/>
          <p14:tracePt t="25972" x="4017963" y="2071688"/>
          <p14:tracePt t="26040" x="4017963" y="2062163"/>
          <p14:tracePt t="26070" x="4027488" y="2062163"/>
          <p14:tracePt t="26163" x="4027488" y="2071688"/>
          <p14:tracePt t="28977" x="4027488" y="2081213"/>
          <p14:tracePt t="28987" x="4010025" y="2081213"/>
          <p14:tracePt t="28997" x="3990975" y="2081213"/>
          <p14:tracePt t="29008" x="3965575" y="2036763"/>
          <p14:tracePt t="29023" x="3919538" y="2009775"/>
          <p14:tracePt t="29041" x="3884613" y="1965325"/>
          <p14:tracePt t="29058" x="3875088" y="1928813"/>
          <p14:tracePt t="29074" x="3875088" y="1919288"/>
          <p14:tracePt t="29090" x="3875088" y="1893888"/>
          <p14:tracePt t="29107" x="3875088" y="1874838"/>
          <p14:tracePt t="29202" x="3884613" y="1874838"/>
          <p14:tracePt t="29212" x="3894138" y="1874838"/>
          <p14:tracePt t="29223" x="3902075" y="1874838"/>
          <p14:tracePt t="29244" x="3911600" y="1874838"/>
          <p14:tracePt t="29283" x="3911600" y="1866900"/>
          <p14:tracePt t="29775" x="3938588" y="1866900"/>
          <p14:tracePt t="29785" x="3946525" y="1866900"/>
          <p14:tracePt t="29795" x="3956050" y="1866900"/>
          <p14:tracePt t="29807" x="3973513" y="1866900"/>
          <p14:tracePt t="29823" x="3990975" y="1866900"/>
          <p14:tracePt t="29840" x="4062413" y="1866900"/>
          <p14:tracePt t="29857" x="4133850" y="1893888"/>
          <p14:tracePt t="29875" x="4170363" y="1901825"/>
          <p14:tracePt t="29891" x="4232275" y="1911350"/>
          <p14:tracePt t="29907" x="4286250" y="1928813"/>
          <p14:tracePt t="29924" x="4303713" y="1928813"/>
          <p14:tracePt t="29941" x="4313238" y="1928813"/>
          <p14:tracePt t="30245" x="4313238" y="1938338"/>
          <p14:tracePt t="30257" x="4313238" y="1955800"/>
          <p14:tracePt t="30274" x="4295775" y="1973263"/>
          <p14:tracePt t="30291" x="4286250" y="2000250"/>
          <p14:tracePt t="30308" x="4276725" y="2036763"/>
          <p14:tracePt t="30324" x="4268788" y="2054225"/>
          <p14:tracePt t="30341" x="4251325" y="2089150"/>
          <p14:tracePt t="31708" x="4251325" y="2108200"/>
          <p14:tracePt t="31729" x="4251325" y="2116138"/>
          <p14:tracePt t="31739" x="4232275" y="2125663"/>
          <p14:tracePt t="31758" x="4232275" y="2133600"/>
          <p14:tracePt t="31774" x="4170363" y="2133600"/>
          <p14:tracePt t="31791" x="4098925" y="2108200"/>
          <p14:tracePt t="31808" x="4071938" y="2098675"/>
          <p14:tracePt t="31824" x="4044950" y="2071688"/>
          <p14:tracePt t="31841" x="4017963" y="2044700"/>
          <p14:tracePt t="31857" x="3990975" y="2017713"/>
          <p14:tracePt t="31875" x="3902075" y="1830388"/>
          <p14:tracePt t="32517" x="3902075" y="1901825"/>
          <p14:tracePt t="32527" x="3938588" y="2179638"/>
          <p14:tracePt t="32541" x="4037013" y="2411413"/>
          <p14:tracePt t="32558" x="4268788" y="2982913"/>
          <p14:tracePt t="32574" x="4348163" y="3160713"/>
          <p14:tracePt t="32591" x="4465638" y="3490913"/>
          <p14:tracePt t="32608" x="4510088" y="3598863"/>
          <p14:tracePt t="32624" x="4527550" y="3608388"/>
          <p14:tracePt t="32998" x="4562475" y="3751263"/>
          <p14:tracePt t="33008" x="4687888" y="3938588"/>
          <p14:tracePt t="33025" x="4795838" y="4125913"/>
          <p14:tracePt t="33041" x="5037138" y="4643438"/>
          <p14:tracePt t="33059" x="5153025" y="4929188"/>
          <p14:tracePt t="33075" x="5187950" y="5018088"/>
          <p14:tracePt t="33091" x="5214938" y="5072063"/>
          <p14:tracePt t="33458" x="5214938" y="5089525"/>
          <p14:tracePt t="33468" x="5214938" y="5099050"/>
          <p14:tracePt t="33479" x="5214938" y="5126038"/>
          <p14:tracePt t="33491" x="5232400" y="5133975"/>
          <p14:tracePt t="33509" x="5259388" y="5170488"/>
          <p14:tracePt t="33525" x="5276850" y="5180013"/>
          <p14:tracePt t="33541" x="5330825" y="5224463"/>
          <p14:tracePt t="33560" x="5384800" y="5295900"/>
          <p14:tracePt t="38860" x="5357813" y="5295900"/>
          <p14:tracePt t="38870" x="5303838" y="5295900"/>
          <p14:tracePt t="38880" x="5268913" y="5295900"/>
          <p14:tracePt t="38893" x="5232400" y="5295900"/>
          <p14:tracePt t="38911" x="5170488" y="5295900"/>
          <p14:tracePt t="38926" x="5153025" y="5295900"/>
          <p14:tracePt t="38942" x="5126038" y="5295900"/>
          <p14:tracePt t="38959" x="5116513" y="5295900"/>
          <p14:tracePt t="38976" x="5108575" y="5295900"/>
          <p14:tracePt t="39290" x="5116513" y="5295900"/>
          <p14:tracePt t="39300" x="5133975" y="5295900"/>
          <p14:tracePt t="39311" x="5153025" y="5295900"/>
          <p14:tracePt t="39326" x="5170488" y="5295900"/>
          <p14:tracePt t="39343" x="5224463" y="5295900"/>
          <p14:tracePt t="39361" x="5286375" y="5295900"/>
          <p14:tracePt t="39376" x="5340350" y="5295900"/>
          <p14:tracePt t="39393" x="5419725" y="5295900"/>
          <p14:tracePt t="39409" x="5483225" y="5295900"/>
          <p14:tracePt t="39426" x="5589588" y="5295900"/>
          <p14:tracePt t="39443" x="5670550" y="5303838"/>
          <p14:tracePt t="39459" x="5680075" y="5303838"/>
          <p14:tracePt t="39476" x="5697538" y="5313363"/>
          <p14:tracePt t="39556" x="5697538" y="5330825"/>
          <p14:tracePt t="39566" x="5697538" y="5340350"/>
          <p14:tracePt t="39577" x="5697538" y="5367338"/>
          <p14:tracePt t="39593" x="5697538" y="5394325"/>
          <p14:tracePt t="39610" x="5688013" y="5429250"/>
          <p14:tracePt t="39627" x="5680075" y="5473700"/>
          <p14:tracePt t="39643" x="5670550" y="5510213"/>
          <p14:tracePt t="39660" x="5670550" y="5670550"/>
          <p14:tracePt t="39678" x="5670550" y="5768975"/>
          <p14:tracePt t="39693" x="5670550" y="5813425"/>
          <p14:tracePt t="39709" x="5680075" y="5857875"/>
          <p14:tracePt t="39726" x="5680075" y="5875338"/>
          <p14:tracePt t="39743" x="5697538" y="5938838"/>
          <p14:tracePt t="39760" x="5705475" y="5973763"/>
          <p14:tracePt t="40108" x="5705475" y="5983288"/>
          <p14:tracePt t="40119" x="5705475" y="6000750"/>
          <p14:tracePt t="40130" x="5688013" y="6000750"/>
          <p14:tracePt t="40143" x="5653088" y="6010275"/>
          <p14:tracePt t="40159" x="5562600" y="6018213"/>
          <p14:tracePt t="40176" x="5491163" y="6018213"/>
          <p14:tracePt t="40193" x="5205413" y="5973763"/>
          <p14:tracePt t="40210" x="4983163" y="5919788"/>
          <p14:tracePt t="40226" x="4884738" y="5902325"/>
          <p14:tracePt t="40243" x="4724400" y="5857875"/>
          <p14:tracePt t="40260" x="4687888" y="5848350"/>
          <p14:tracePt t="41152" x="4705350" y="5830888"/>
          <p14:tracePt t="41162" x="4759325" y="5786438"/>
          <p14:tracePt t="41176" x="4830763" y="5724525"/>
          <p14:tracePt t="41193" x="4946650" y="5634038"/>
          <p14:tracePt t="41210" x="4991100" y="5599113"/>
          <p14:tracePt t="41227" x="5081588" y="5491163"/>
          <p14:tracePt t="41244" x="5197475" y="5367338"/>
          <p14:tracePt t="41260" x="5232400" y="5268913"/>
          <p14:tracePt t="41263" x="5276850" y="5197475"/>
          <p14:tracePt t="41277" x="5303838" y="5170488"/>
          <p14:tracePt t="41295" x="5322888" y="5143500"/>
          <p14:tracePt t="41310" x="5330825" y="5133975"/>
          <p14:tracePt t="41591" x="5330825" y="5153025"/>
          <p14:tracePt t="41602" x="5330825" y="5160963"/>
          <p14:tracePt t="41612" x="5348288" y="5180013"/>
          <p14:tracePt t="41627" x="5367338" y="5197475"/>
          <p14:tracePt t="41644" x="5446713" y="5214938"/>
          <p14:tracePt t="41660" x="5500688" y="5224463"/>
          <p14:tracePt t="41677" x="5589588" y="5224463"/>
          <p14:tracePt t="41694" x="5634038" y="5224463"/>
          <p14:tracePt t="41971" x="5643563" y="5224463"/>
          <p14:tracePt t="41981" x="5661025" y="5205413"/>
          <p14:tracePt t="41993" x="5688013" y="5180013"/>
          <p14:tracePt t="42011" x="5732463" y="5099050"/>
          <p14:tracePt t="42027" x="5776913" y="4973638"/>
          <p14:tracePt t="42043" x="5875338" y="4633913"/>
          <p14:tracePt t="42060" x="5894388" y="4500563"/>
          <p14:tracePt t="42077" x="5929313" y="4133850"/>
          <p14:tracePt t="42093" x="5946775" y="3956050"/>
          <p14:tracePt t="42110" x="5946775" y="3902075"/>
          <p14:tracePt t="42127" x="5956300" y="3822700"/>
          <p14:tracePt t="42379" x="5929313" y="3822700"/>
          <p14:tracePt t="42390" x="5857875" y="3822700"/>
          <p14:tracePt t="42400" x="5724525" y="3822700"/>
          <p14:tracePt t="42411" x="5581650" y="3822700"/>
          <p14:tracePt t="42427" x="5295900" y="3822700"/>
          <p14:tracePt t="42444" x="4894263" y="3813175"/>
          <p14:tracePt t="42461" x="4724400" y="3776663"/>
          <p14:tracePt t="42477" x="4670425" y="3751263"/>
          <p14:tracePt t="42494" x="4625975" y="3670300"/>
          <p14:tracePt t="42512" x="4625975" y="3581400"/>
          <p14:tracePt t="42527" x="4625975" y="3509963"/>
          <p14:tracePt t="42819" x="4652963" y="3509963"/>
          <p14:tracePt t="42830" x="4705350" y="3509963"/>
          <p14:tracePt t="42844" x="4803775" y="3509963"/>
          <p14:tracePt t="42860" x="4983163" y="3500438"/>
          <p14:tracePt t="42877" x="5099050" y="3500438"/>
          <p14:tracePt t="42894" x="5330825" y="3527425"/>
          <p14:tracePt t="42912" x="5446713" y="3527425"/>
          <p14:tracePt t="42927" x="5527675" y="3554413"/>
          <p14:tracePt t="42944" x="5661025" y="3581400"/>
          <p14:tracePt t="43239" x="5688013" y="3581400"/>
          <p14:tracePt t="43250" x="5724525" y="3581400"/>
          <p14:tracePt t="43261" x="5759450" y="3581400"/>
          <p14:tracePt t="43277" x="5786438" y="3581400"/>
          <p14:tracePt t="43294" x="5857875" y="3571875"/>
          <p14:tracePt t="43310" x="5919788" y="3562350"/>
          <p14:tracePt t="43327" x="5956300" y="3562350"/>
          <p14:tracePt t="43344" x="6000750" y="3536950"/>
          <p14:tracePt t="43669" x="5991225" y="3536950"/>
          <p14:tracePt t="43679" x="5983288" y="3536950"/>
          <p14:tracePt t="43694" x="5973763" y="3536950"/>
          <p14:tracePt t="43711" x="5956300" y="3536950"/>
          <p14:tracePt t="43791" x="5983288" y="3527425"/>
          <p14:tracePt t="43802" x="6010275" y="3517900"/>
          <p14:tracePt t="43813" x="6027738" y="3517900"/>
          <p14:tracePt t="43827" x="6054725" y="3517900"/>
          <p14:tracePt t="43844" x="6089650" y="3517900"/>
          <p14:tracePt t="43860" x="6099175" y="3517900"/>
          <p14:tracePt t="43877" x="6153150" y="3517900"/>
          <p14:tracePt t="43894" x="6197600" y="3517900"/>
          <p14:tracePt t="43911" x="6224588" y="3517900"/>
          <p14:tracePt t="43927" x="6259513" y="3517900"/>
          <p14:tracePt t="43945" x="6296025" y="3527425"/>
          <p14:tracePt t="43960" x="6303963" y="3536950"/>
          <p14:tracePt t="43977" x="6323013" y="3554413"/>
          <p14:tracePt t="44303" x="6323013" y="3562350"/>
          <p14:tracePt t="44314" x="6323013" y="3571875"/>
          <p14:tracePt t="44327" x="6323013" y="3608388"/>
          <p14:tracePt t="44344" x="6348413" y="3660775"/>
          <p14:tracePt t="44361" x="6375400" y="3705225"/>
          <p14:tracePt t="44377" x="6402388" y="3867150"/>
          <p14:tracePt t="44395" x="6419850" y="4071938"/>
          <p14:tracePt t="44411" x="6438900" y="4143375"/>
          <p14:tracePt t="44427" x="6446838" y="4303713"/>
          <p14:tracePt t="44444" x="6446838" y="4411663"/>
          <p14:tracePt t="44461" x="6446838" y="4598988"/>
          <p14:tracePt t="44477" x="6465888" y="4759325"/>
          <p14:tracePt t="44494" x="6465888" y="4830763"/>
          <p14:tracePt t="44511" x="6473825" y="4973638"/>
          <p14:tracePt t="44528" x="6483350" y="5062538"/>
          <p14:tracePt t="44544" x="6483350" y="5187950"/>
          <p14:tracePt t="44561" x="6483350" y="5357813"/>
          <p14:tracePt t="44579" x="6491288" y="5545138"/>
          <p14:tracePt t="44594" x="6510338" y="5626100"/>
          <p14:tracePt t="44611" x="6518275" y="5732463"/>
          <p14:tracePt t="44627" x="6518275" y="5751513"/>
          <p14:tracePt t="44644" x="6527800" y="5768975"/>
          <p14:tracePt t="44661" x="6537325" y="5795963"/>
          <p14:tracePt t="44677" x="6537325" y="5813425"/>
          <p14:tracePt t="44694" x="6537325" y="5875338"/>
          <p14:tracePt t="44712" x="6537325" y="5902325"/>
          <p14:tracePt t="44727" x="6537325" y="5911850"/>
          <p14:tracePt t="44744" x="6537325" y="5929313"/>
          <p14:tracePt t="44762" x="6537325" y="5938838"/>
          <p14:tracePt t="44778" x="6537325" y="5946775"/>
          <p14:tracePt t="44979" x="6537325" y="5956300"/>
          <p14:tracePt t="44989" x="6537325" y="5965825"/>
          <p14:tracePt t="44999" x="6537325" y="5973763"/>
          <p14:tracePt t="45011" x="6527800" y="5983288"/>
          <p14:tracePt t="45029" x="6518275" y="6000750"/>
          <p14:tracePt t="45070" x="6510338" y="6000750"/>
          <p14:tracePt t="45081" x="6500813" y="6000750"/>
          <p14:tracePt t="45094" x="6473825" y="6000750"/>
          <p14:tracePt t="45111" x="6402388" y="6027738"/>
          <p14:tracePt t="45128" x="6357938" y="6037263"/>
          <p14:tracePt t="45144" x="6170613" y="6062663"/>
          <p14:tracePt t="45163" x="5956300" y="6037263"/>
          <p14:tracePt t="45177" x="5830888" y="6037263"/>
          <p14:tracePt t="45194" x="5527675" y="5956300"/>
          <p14:tracePt t="45211" x="5438775" y="5956300"/>
          <p14:tracePt t="45228" x="5348288" y="5991225"/>
          <p14:tracePt t="45244" x="5313363" y="5983288"/>
          <p14:tracePt t="45261" x="5303838" y="5983288"/>
          <p14:tracePt t="45278" x="5303838" y="5956300"/>
          <p14:tracePt t="45295" x="5259388" y="5894388"/>
          <p14:tracePt t="45311" x="5259388" y="5875338"/>
          <p14:tracePt t="45328" x="5232400" y="5830888"/>
          <p14:tracePt t="45345" x="5224463" y="5813425"/>
          <p14:tracePt t="45398" x="5224463" y="5795963"/>
          <p14:tracePt t="45408" x="5224463" y="5786438"/>
          <p14:tracePt t="45418" x="5224463" y="5768975"/>
          <p14:tracePt t="45429" x="5224463" y="5724525"/>
          <p14:tracePt t="45444" x="5224463" y="5715000"/>
          <p14:tracePt t="45461" x="5224463" y="5697538"/>
          <p14:tracePt t="45776" x="5214938" y="5697538"/>
          <p14:tracePt t="45787" x="5205413" y="5697538"/>
          <p14:tracePt t="45798" x="5180013" y="5697538"/>
          <p14:tracePt t="45811" x="5143500" y="5688013"/>
          <p14:tracePt t="45828" x="5054600" y="5661025"/>
          <p14:tracePt t="45844" x="5010150" y="5643563"/>
          <p14:tracePt t="45862" x="4973638" y="5634038"/>
          <p14:tracePt t="45878" x="4946650" y="5608638"/>
          <p14:tracePt t="45894" x="4929188" y="5589588"/>
          <p14:tracePt t="45911" x="4875213" y="5491163"/>
          <p14:tracePt t="45930" x="4822825" y="5384800"/>
          <p14:tracePt t="45944" x="4803775" y="5348288"/>
          <p14:tracePt t="45961" x="4795838" y="5276850"/>
          <p14:tracePt t="45978" x="4795838" y="5232400"/>
          <p14:tracePt t="45994" x="4830763" y="5081588"/>
          <p14:tracePt t="46011" x="4875213" y="4991100"/>
          <p14:tracePt t="46029" x="4902200" y="4946650"/>
          <p14:tracePt t="46045" x="4938713" y="4857750"/>
          <p14:tracePt t="46063" x="4965700" y="4776788"/>
          <p14:tracePt t="46079" x="4983163" y="4751388"/>
          <p14:tracePt t="46094" x="5010150" y="4660900"/>
          <p14:tracePt t="46111" x="5010150" y="4625975"/>
          <p14:tracePt t="46128" x="5037138" y="4562475"/>
          <p14:tracePt t="46145" x="5062538" y="4473575"/>
          <p14:tracePt t="46161" x="5062538" y="4438650"/>
          <p14:tracePt t="46178" x="5072063" y="4241800"/>
          <p14:tracePt t="46196" x="5089525" y="4152900"/>
          <p14:tracePt t="46211" x="5089525" y="4133850"/>
          <p14:tracePt t="46228" x="5099050" y="4116388"/>
          <p14:tracePt t="46244" x="5108575" y="4116388"/>
          <p14:tracePt t="46261" x="5108575" y="4089400"/>
          <p14:tracePt t="46575" x="5116513" y="4089400"/>
          <p14:tracePt t="46585" x="5133975" y="4089400"/>
          <p14:tracePt t="46595" x="5160963" y="4089400"/>
          <p14:tracePt t="46612" x="5197475" y="4089400"/>
          <p14:tracePt t="46628" x="5357813" y="4133850"/>
          <p14:tracePt t="46646" x="5500688" y="4170363"/>
          <p14:tracePt t="46661" x="5554663" y="4187825"/>
          <p14:tracePt t="46678" x="5634038" y="4205288"/>
          <p14:tracePt t="46695" x="5653088" y="4205288"/>
          <p14:tracePt t="46711" x="5670550" y="4224338"/>
          <p14:tracePt t="46728" x="5670550" y="4232275"/>
          <p14:tracePt t="46745" x="5670550" y="4241800"/>
          <p14:tracePt t="46761" x="5670550" y="4251325"/>
          <p14:tracePt t="46778" x="5634038" y="4268788"/>
          <p14:tracePt t="46795" x="5599113" y="4286250"/>
          <p14:tracePt t="46811" x="5545138" y="4313238"/>
          <p14:tracePt t="46829" x="5483225" y="4357688"/>
          <p14:tracePt t="46845" x="5394325" y="4402138"/>
          <p14:tracePt t="46862" x="5303838" y="4419600"/>
          <p14:tracePt t="46878" x="5268913" y="4429125"/>
          <p14:tracePt t="46895" x="5180013" y="4438650"/>
          <p14:tracePt t="46912" x="5062538" y="4429125"/>
          <p14:tracePt t="46928" x="5037138" y="4419600"/>
          <p14:tracePt t="46945" x="5027613" y="4411663"/>
          <p14:tracePt t="46964" x="5018088" y="4251325"/>
          <p14:tracePt t="46978" x="5037138" y="4197350"/>
          <p14:tracePt t="46995" x="5133975" y="4108450"/>
          <p14:tracePt t="47011" x="5197475" y="4071938"/>
          <p14:tracePt t="47028" x="5348288" y="4044950"/>
          <p14:tracePt t="47045" x="5527675" y="4044950"/>
          <p14:tracePt t="47061" x="5589588" y="4054475"/>
          <p14:tracePt t="47078" x="5697538" y="4116388"/>
          <p14:tracePt t="47096" x="5751513" y="4170363"/>
          <p14:tracePt t="47423" x="5751513" y="4179888"/>
          <p14:tracePt t="47434" x="5759450" y="4205288"/>
          <p14:tracePt t="47445" x="5776913" y="4276725"/>
          <p14:tracePt t="47461" x="5822950" y="4438650"/>
          <p14:tracePt t="47478" x="5911850" y="4616450"/>
          <p14:tracePt t="47495" x="6000750" y="4803775"/>
          <p14:tracePt t="47512" x="6045200" y="4875213"/>
          <p14:tracePt t="47528" x="6081713" y="4911725"/>
          <p14:tracePt t="47874" x="6081713" y="4902200"/>
          <p14:tracePt t="47884" x="6081713" y="4894263"/>
          <p14:tracePt t="47895" x="6072188" y="4867275"/>
          <p14:tracePt t="47912" x="6054725" y="4840288"/>
          <p14:tracePt t="47928" x="6027738" y="4697413"/>
          <p14:tracePt t="47945" x="6018213" y="4438650"/>
          <p14:tracePt t="47962" x="6018213" y="4268788"/>
          <p14:tracePt t="47979" x="6054725" y="4089400"/>
          <p14:tracePt t="47997" x="6116638" y="3894138"/>
          <p14:tracePt t="48012" x="6134100" y="3830638"/>
          <p14:tracePt t="48028" x="6153150" y="3776663"/>
          <p14:tracePt t="48324" x="6153150" y="3768725"/>
          <p14:tracePt t="48334" x="6170613" y="3732213"/>
          <p14:tracePt t="48345" x="6188075" y="3714750"/>
          <p14:tracePt t="48362" x="6215063" y="3705225"/>
          <p14:tracePt t="48379" x="6286500" y="3679825"/>
          <p14:tracePt t="48395" x="6340475" y="3660775"/>
          <p14:tracePt t="48412" x="6348413" y="3660775"/>
          <p14:tracePt t="48429" x="6357938" y="3660775"/>
          <p14:tracePt t="48448" x="6357938" y="3670300"/>
          <p14:tracePt t="48462" x="6357938" y="3751263"/>
          <p14:tracePt t="48478" x="6340475" y="4000500"/>
          <p14:tracePt t="48495" x="6340475" y="4152900"/>
          <p14:tracePt t="48512" x="6375400" y="4589463"/>
          <p14:tracePt t="48528" x="6411913" y="4830763"/>
          <p14:tracePt t="51404" x="6394450" y="4822825"/>
          <p14:tracePt t="51414" x="6384925" y="4813300"/>
          <p14:tracePt t="51429" x="6348413" y="4751388"/>
          <p14:tracePt t="51446" x="6045200" y="4098925"/>
          <p14:tracePt t="51462" x="5840413" y="3581400"/>
          <p14:tracePt t="51479" x="5510213" y="2562225"/>
          <p14:tracePt t="51496" x="5286375" y="1857375"/>
          <p14:tracePt t="51513" x="5224463" y="1741488"/>
          <p14:tracePt t="51529" x="5197475" y="1687513"/>
          <p14:tracePt t="51864" x="5153025" y="1697038"/>
          <p14:tracePt t="51874" x="5116513" y="1697038"/>
          <p14:tracePt t="51884" x="5054600" y="1697038"/>
          <p14:tracePt t="51896" x="4938713" y="1697038"/>
          <p14:tracePt t="51913" x="4679950" y="1633538"/>
          <p14:tracePt t="51929" x="4071938" y="1366838"/>
          <p14:tracePt t="51946" x="3616325" y="1044575"/>
          <p14:tracePt t="51963" x="3455988" y="1027113"/>
          <p14:tracePt t="51979" x="3259138" y="1009650"/>
          <p14:tracePt t="51996" x="3224213" y="1000125"/>
          <p14:tracePt t="52427" x="3232150" y="1017588"/>
          <p14:tracePt t="52438" x="3276600" y="1081088"/>
          <p14:tracePt t="52448" x="3348038" y="1214438"/>
          <p14:tracePt t="52463" x="3465513" y="1536700"/>
          <p14:tracePt t="52480" x="3687763" y="1938338"/>
          <p14:tracePt t="52497" x="3803650" y="2170113"/>
          <p14:tracePt t="52513" x="3848100" y="2214563"/>
          <p14:tracePt t="54545" x="3795713" y="2214563"/>
          <p14:tracePt t="54555" x="3697288" y="2197100"/>
          <p14:tracePt t="54566" x="3562350" y="2160588"/>
          <p14:tracePt t="54580" x="3394075" y="2125663"/>
          <p14:tracePt t="54597" x="3160713" y="2081213"/>
          <p14:tracePt t="54614" x="3054350" y="2062163"/>
          <p14:tracePt t="54630" x="2830513" y="2009775"/>
          <p14:tracePt t="54647" x="2616200" y="1938338"/>
          <p14:tracePt t="54664" x="2482850" y="1830388"/>
          <p14:tracePt t="55005" x="2490788" y="1803400"/>
          <p14:tracePt t="55016" x="2527300" y="1768475"/>
          <p14:tracePt t="55030" x="2554288" y="1731963"/>
          <p14:tracePt t="55047" x="2616200" y="1625600"/>
          <p14:tracePt t="55064" x="2625725" y="1571625"/>
          <p14:tracePt t="55080" x="2652713" y="1482725"/>
          <p14:tracePt t="55097" x="2660650" y="1455738"/>
          <p14:tracePt t="55114" x="2679700" y="1455738"/>
          <p14:tracePt t="55130" x="2679700" y="1446213"/>
          <p14:tracePt t="55199" x="2679700" y="1438275"/>
          <p14:tracePt t="55557" x="2679700" y="1419225"/>
          <p14:tracePt t="55569" x="2670175" y="1411288"/>
          <p14:tracePt t="55580" x="2652713" y="1401763"/>
          <p14:tracePt t="55598" x="2625725" y="1384300"/>
          <p14:tracePt t="55614" x="2625725" y="1374775"/>
          <p14:tracePt t="55631" x="2598738" y="1357313"/>
          <p14:tracePt t="55647" x="2589213" y="1357313"/>
          <p14:tracePt t="55664" x="2527300" y="1330325"/>
          <p14:tracePt t="55680" x="2446338" y="1295400"/>
          <p14:tracePt t="55697" x="2428875" y="1295400"/>
          <p14:tracePt t="55714" x="2401888" y="1295400"/>
          <p14:tracePt t="55731" x="2384425" y="1295400"/>
          <p14:tracePt t="56079" x="2374900" y="1295400"/>
          <p14:tracePt t="56100" x="2357438" y="1295400"/>
          <p14:tracePt t="56110" x="2347913" y="1295400"/>
          <p14:tracePt t="56121" x="2339975" y="1295400"/>
          <p14:tracePt t="56131" x="2330450" y="1295400"/>
          <p14:tracePt t="56172" x="2322513" y="1285875"/>
          <p14:tracePt t="56183" x="2312988" y="1268413"/>
          <p14:tracePt t="56197" x="2286000" y="1241425"/>
          <p14:tracePt t="56214" x="2241550" y="1169988"/>
          <p14:tracePt t="56233" x="2187575" y="1009650"/>
          <p14:tracePt t="56247" x="2170113" y="982663"/>
          <p14:tracePt t="56264" x="2160588" y="946150"/>
          <p14:tracePt t="56281" x="2152650" y="928688"/>
          <p14:tracePt t="56297" x="2152650" y="893763"/>
          <p14:tracePt t="56315" x="2152650" y="866775"/>
          <p14:tracePt t="56331" x="2152650" y="857250"/>
          <p14:tracePt t="56347" x="2170113" y="830263"/>
          <p14:tracePt t="56366" x="2187575" y="822325"/>
          <p14:tracePt t="56380" x="2187575" y="803275"/>
          <p14:tracePt t="56417" x="2187575" y="795338"/>
          <p14:tracePt t="56431" x="2197100" y="795338"/>
          <p14:tracePt t="56447" x="2224088" y="768350"/>
          <p14:tracePt t="56464" x="2251075" y="758825"/>
          <p14:tracePt t="56481" x="2322513" y="768350"/>
          <p14:tracePt t="56499" x="2366963" y="768350"/>
          <p14:tracePt t="56514" x="2393950" y="768350"/>
          <p14:tracePt t="56530" x="2446338" y="768350"/>
          <p14:tracePt t="56547" x="2482850" y="768350"/>
          <p14:tracePt t="56564" x="2571750" y="768350"/>
          <p14:tracePt t="56581" x="2625725" y="776288"/>
          <p14:tracePt t="56597" x="2643188" y="776288"/>
          <p14:tracePt t="56614" x="2679700" y="785813"/>
          <p14:tracePt t="56632" x="2714625" y="795338"/>
          <p14:tracePt t="56647" x="2724150" y="795338"/>
          <p14:tracePt t="56664" x="2732088" y="795338"/>
          <p14:tracePt t="56918" x="2741613" y="803275"/>
          <p14:tracePt t="56929" x="2751138" y="812800"/>
          <p14:tracePt t="56939" x="2759075" y="812800"/>
          <p14:tracePt t="56950" x="2768600" y="812800"/>
          <p14:tracePt t="56964" x="2776538" y="812800"/>
          <p14:tracePt t="56981" x="2795588" y="812800"/>
          <p14:tracePt t="56997" x="2803525" y="812800"/>
          <p14:tracePt t="57014" x="2830513" y="803275"/>
          <p14:tracePt t="57031" x="2857500" y="776288"/>
          <p14:tracePt t="57064" x="2874963" y="776288"/>
          <p14:tracePt t="57154" x="2874963" y="785813"/>
          <p14:tracePt t="57164" x="2874963" y="803275"/>
          <p14:tracePt t="57181" x="2874963" y="822325"/>
          <p14:tracePt t="57197" x="2874963" y="901700"/>
          <p14:tracePt t="57215" x="2901950" y="1017588"/>
          <p14:tracePt t="57231" x="2911475" y="1081088"/>
          <p14:tracePt t="57247" x="2919413" y="1133475"/>
          <p14:tracePt t="57265" x="2928938" y="1152525"/>
          <p14:tracePt t="57281" x="2946400" y="1214438"/>
          <p14:tracePt t="57298" x="2973388" y="1303338"/>
          <p14:tracePt t="57316" x="3009900" y="1366838"/>
          <p14:tracePt t="57331" x="3009900" y="1374775"/>
          <p14:tracePt t="57553" x="3000375" y="1374775"/>
          <p14:tracePt t="57563" x="2990850" y="1374775"/>
          <p14:tracePt t="57581" x="2965450" y="1374775"/>
          <p14:tracePt t="57597" x="2919413" y="1374775"/>
          <p14:tracePt t="57614" x="2857500" y="1366838"/>
          <p14:tracePt t="57631" x="2822575" y="1366838"/>
          <p14:tracePt t="57648" x="2660650" y="1330325"/>
          <p14:tracePt t="57665" x="2527300" y="1312863"/>
          <p14:tracePt t="57681" x="2473325" y="1303338"/>
          <p14:tracePt t="57698" x="2339975" y="1268413"/>
          <p14:tracePt t="58136" x="2357438" y="1241425"/>
          <p14:tracePt t="58147" x="2401888" y="1223963"/>
          <p14:tracePt t="58157" x="2465388" y="1223963"/>
          <p14:tracePt t="58167" x="2554288" y="1214438"/>
          <p14:tracePt t="58181" x="2652713" y="1214438"/>
          <p14:tracePt t="58198" x="2786063" y="1214438"/>
          <p14:tracePt t="58214" x="2840038" y="1231900"/>
          <p14:tracePt t="58231" x="2911475" y="1268413"/>
          <p14:tracePt t="58248" x="2938463" y="1268413"/>
          <p14:tracePt t="59650" x="2990850" y="1322388"/>
          <p14:tracePt t="59660" x="3116263" y="1419225"/>
          <p14:tracePt t="59670" x="3402013" y="1581150"/>
          <p14:tracePt t="59681" x="3660775" y="1751013"/>
          <p14:tracePt t="59698" x="3902075" y="1982788"/>
          <p14:tracePt t="59715" x="4232275" y="2251075"/>
          <p14:tracePt t="59732" x="4340225" y="2393950"/>
          <p14:tracePt t="59748" x="4375150" y="2419350"/>
          <p14:tracePt t="59980" x="4286250" y="2419350"/>
          <p14:tracePt t="59991" x="4268788" y="2419350"/>
          <p14:tracePt t="60001" x="4259263" y="2419350"/>
          <p14:tracePt t="60029" x="4259263" y="2411413"/>
          <p14:tracePt t="60039" x="4259263" y="2393950"/>
          <p14:tracePt t="60050" x="4286250" y="2384425"/>
          <p14:tracePt t="60065" x="4330700" y="2357438"/>
          <p14:tracePt t="60082" x="4456113" y="2295525"/>
          <p14:tracePt t="60098" x="4562475" y="2205038"/>
          <p14:tracePt t="60115" x="5062538" y="2081213"/>
          <p14:tracePt t="60132" x="5518150" y="2036763"/>
          <p14:tracePt t="60148" x="5741988" y="2036763"/>
          <p14:tracePt t="60165" x="5956300" y="2071688"/>
          <p14:tracePt t="60182" x="6089650" y="2152650"/>
          <p14:tracePt t="60198" x="6126163" y="2232025"/>
          <p14:tracePt t="60215" x="6170613" y="2393950"/>
          <p14:tracePt t="60234" x="6215063" y="2705100"/>
          <p14:tracePt t="60248" x="6259513" y="3009900"/>
          <p14:tracePt t="60265" x="6367463" y="3830638"/>
          <p14:tracePt t="60282" x="6375400" y="4054475"/>
          <p14:tracePt t="60298" x="6384925" y="4384675"/>
          <p14:tracePt t="60316" x="6394450" y="4554538"/>
          <p14:tracePt t="60332" x="6402388" y="4581525"/>
          <p14:tracePt t="60940" x="6402388" y="4625975"/>
          <p14:tracePt t="60949" x="6394450" y="4732338"/>
          <p14:tracePt t="60965" x="6375400" y="4813300"/>
          <p14:tracePt t="60982" x="6375400" y="5108575"/>
          <p14:tracePt t="60998" x="6375400" y="5205413"/>
          <p14:tracePt t="61015" x="6375400" y="5384800"/>
          <p14:tracePt t="61032" x="6375400" y="5562600"/>
          <p14:tracePt t="61048" x="6357938" y="5599113"/>
          <p14:tracePt t="61066" x="6330950" y="5653088"/>
          <p14:tracePt t="61083" x="6313488" y="5670550"/>
          <p14:tracePt t="61098" x="6303963" y="5670550"/>
          <p14:tracePt t="61236" x="6303963" y="5680075"/>
          <p14:tracePt t="61246" x="6303963" y="5688013"/>
          <p14:tracePt t="61258" x="6296025" y="5697538"/>
          <p14:tracePt t="61809" x="6276975" y="5697538"/>
          <p14:tracePt t="61819" x="6242050" y="5697538"/>
          <p14:tracePt t="61832" x="6153150" y="5680075"/>
          <p14:tracePt t="61849" x="5830888" y="5491163"/>
          <p14:tracePt t="61865" x="5572125" y="5251450"/>
          <p14:tracePt t="61882" x="5205413" y="4911725"/>
          <p14:tracePt t="61900" x="5037138" y="4589463"/>
          <p14:tracePt t="61916" x="4965700" y="4429125"/>
          <p14:tracePt t="61932" x="4929188" y="4286250"/>
          <p14:tracePt t="62228" x="4919663" y="4286250"/>
          <p14:tracePt t="62239" x="4902200" y="4268788"/>
          <p14:tracePt t="62249" x="4867275" y="4224338"/>
          <p14:tracePt t="62266" x="4714875" y="3983038"/>
          <p14:tracePt t="62282" x="4340225" y="3446463"/>
          <p14:tracePt t="62300" x="3946525" y="2840038"/>
          <p14:tracePt t="62316" x="3786188" y="2643188"/>
          <p14:tracePt t="62332" x="3589338" y="2347913"/>
          <p14:tracePt t="62349" x="3562350" y="2286000"/>
          <p14:tracePt t="63139" x="3571875" y="2276475"/>
          <p14:tracePt t="63150" x="3589338" y="2268538"/>
          <p14:tracePt t="63166" x="3616325" y="2259013"/>
          <p14:tracePt t="63182" x="3670300" y="2251075"/>
          <p14:tracePt t="63201" x="3768725" y="2241550"/>
          <p14:tracePt t="63216" x="3830638" y="2259013"/>
          <p14:tracePt t="63233" x="3973513" y="2322513"/>
          <p14:tracePt t="63249" x="4017963" y="2347913"/>
          <p14:tracePt t="63266" x="4054475" y="2366963"/>
          <p14:tracePt t="69916" x="4054475" y="2374900"/>
          <p14:tracePt t="69926" x="4027488" y="2384425"/>
          <p14:tracePt t="69937" x="3965575" y="2374900"/>
          <p14:tracePt t="69951" x="3875088" y="2347913"/>
          <p14:tracePt t="69967" x="3367088" y="2108200"/>
          <p14:tracePt t="69984" x="3098800" y="2000250"/>
          <p14:tracePt t="70001" x="2562225" y="1741488"/>
          <p14:tracePt t="70017" x="2224088" y="1401763"/>
          <p14:tracePt t="70034" x="2133600" y="1330325"/>
          <p14:tracePt t="70051" x="2062163" y="1285875"/>
          <p14:tracePt t="70376" x="2071688" y="1276350"/>
          <p14:tracePt t="70387" x="2108200" y="1258888"/>
          <p14:tracePt t="70401" x="2152650" y="1250950"/>
          <p14:tracePt t="70417" x="2268538" y="1196975"/>
          <p14:tracePt t="70434" x="2322513" y="1179513"/>
          <p14:tracePt t="70451" x="2401888" y="1152525"/>
          <p14:tracePt t="70468" x="2428875" y="1133475"/>
          <p14:tracePt t="70484" x="2438400" y="1133475"/>
          <p14:tracePt t="70765" x="2428875" y="1133475"/>
          <p14:tracePt t="70775" x="2419350" y="1133475"/>
          <p14:tracePt t="70786" x="2384425" y="1125538"/>
          <p14:tracePt t="70801" x="2366963" y="1108075"/>
          <p14:tracePt t="70818" x="2339975" y="1089025"/>
          <p14:tracePt t="70836" x="2312988" y="1062038"/>
          <p14:tracePt t="70867" x="2303463" y="1036638"/>
          <p14:tracePt t="70885" x="2303463" y="1017588"/>
          <p14:tracePt t="70901" x="2303463" y="965200"/>
          <p14:tracePt t="70918" x="2295525" y="928688"/>
          <p14:tracePt t="70934" x="2295525" y="911225"/>
          <p14:tracePt t="70951" x="2295525" y="874713"/>
          <p14:tracePt t="70969" x="2295525" y="857250"/>
          <p14:tracePt t="71021" x="2295525" y="847725"/>
          <p14:tracePt t="71051" x="2312988" y="839788"/>
          <p14:tracePt t="71072" x="2322513" y="839788"/>
          <p14:tracePt t="71083" x="2339975" y="839788"/>
          <p14:tracePt t="71093" x="2339975" y="830263"/>
          <p14:tracePt t="71103" x="2357438" y="830263"/>
          <p14:tracePt t="71118" x="2374900" y="822325"/>
          <p14:tracePt t="71134" x="2455863" y="803275"/>
          <p14:tracePt t="71151" x="2490788" y="795338"/>
          <p14:tracePt t="71168" x="2589213" y="750888"/>
          <p14:tracePt t="71184" x="2697163" y="741363"/>
          <p14:tracePt t="71201" x="2741613" y="731838"/>
          <p14:tracePt t="71218" x="2786063" y="714375"/>
          <p14:tracePt t="71235" x="2795588" y="714375"/>
          <p14:tracePt t="71287" x="2803525" y="714375"/>
          <p14:tracePt t="71338" x="2813050" y="714375"/>
          <p14:tracePt t="71348" x="2840038" y="704850"/>
          <p14:tracePt t="71358" x="2847975" y="704850"/>
          <p14:tracePt t="71369" x="2857500" y="696913"/>
          <p14:tracePt t="71385" x="2874963" y="696913"/>
          <p14:tracePt t="71401" x="2884488" y="696913"/>
          <p14:tracePt t="71440" x="2884488" y="731838"/>
          <p14:tracePt t="71450" x="2884488" y="803275"/>
          <p14:tracePt t="71468" x="2884488" y="839788"/>
          <p14:tracePt t="71485" x="2884488" y="893763"/>
          <p14:tracePt t="71501" x="2884488" y="938213"/>
          <p14:tracePt t="71518" x="2884488" y="946150"/>
          <p14:tracePt t="71535" x="2884488" y="965200"/>
          <p14:tracePt t="71553" x="2884488" y="1044575"/>
          <p14:tracePt t="71568" x="2884488" y="1089025"/>
          <p14:tracePt t="71585" x="2894013" y="1179513"/>
          <p14:tracePt t="71601" x="2901950" y="1231900"/>
          <p14:tracePt t="71618" x="2911475" y="1285875"/>
          <p14:tracePt t="71860" x="2901950" y="1285875"/>
          <p14:tracePt t="71870" x="2884488" y="1285875"/>
          <p14:tracePt t="71885" x="2857500" y="1303338"/>
          <p14:tracePt t="71901" x="2697163" y="1312863"/>
          <p14:tracePt t="71918" x="2581275" y="1312863"/>
          <p14:tracePt t="71935" x="2384425" y="1312863"/>
          <p14:tracePt t="71951" x="2179638" y="1295400"/>
          <p14:tracePt t="71968" x="2125663" y="1285875"/>
          <p14:tracePt t="71985" x="2062163" y="1285875"/>
          <p14:tracePt t="72002" x="2036763" y="1285875"/>
          <p14:tracePt t="72024" x="2036763" y="1276350"/>
          <p14:tracePt t="72054" x="2036763" y="1268413"/>
          <p14:tracePt t="72085" x="2036763" y="1241425"/>
          <p14:tracePt t="72095" x="2036763" y="1214438"/>
          <p14:tracePt t="72105" x="2036763" y="1187450"/>
          <p14:tracePt t="72118" x="2036763" y="1160463"/>
          <p14:tracePt t="72136" x="2071688" y="990600"/>
          <p14:tracePt t="72151" x="2098675" y="938213"/>
          <p14:tracePt t="72168" x="2125663" y="874713"/>
          <p14:tracePt t="72186" x="2133600" y="839788"/>
          <p14:tracePt t="72201" x="2133600" y="822325"/>
          <p14:tracePt t="72218" x="2133600" y="785813"/>
          <p14:tracePt t="72330" x="2143125" y="785813"/>
          <p14:tracePt t="72341" x="2160588" y="776288"/>
          <p14:tracePt t="72352" x="2179638" y="768350"/>
          <p14:tracePt t="72368" x="2197100" y="758825"/>
          <p14:tracePt t="72385" x="2276475" y="750888"/>
          <p14:tracePt t="72402" x="2393950" y="750888"/>
          <p14:tracePt t="72418" x="2465388" y="750888"/>
          <p14:tracePt t="72435" x="2571750" y="750888"/>
          <p14:tracePt t="72453" x="2652713" y="750888"/>
          <p14:tracePt t="72468" x="2687638" y="750888"/>
          <p14:tracePt t="72485" x="2724150" y="750888"/>
          <p14:tracePt t="72501" x="2732088" y="750888"/>
          <p14:tracePt t="72565" x="2732088" y="758825"/>
          <p14:tracePt t="72586" x="2732088" y="776288"/>
          <p14:tracePt t="72596" x="2732088" y="795338"/>
          <p14:tracePt t="72607" x="2732088" y="812800"/>
          <p14:tracePt t="72618" x="2732088" y="839788"/>
          <p14:tracePt t="72636" x="2732088" y="884238"/>
          <p14:tracePt t="72651" x="2732088" y="901700"/>
          <p14:tracePt t="72668" x="2732088" y="946150"/>
          <p14:tracePt t="72685" x="2732088" y="965200"/>
          <p14:tracePt t="72701" x="2741613" y="1009650"/>
          <p14:tracePt t="72985" x="2741613" y="1017588"/>
          <p14:tracePt t="72996" x="2741613" y="1044575"/>
          <p14:tracePt t="73007" x="2759075" y="1062038"/>
          <p14:tracePt t="73018" x="2768600" y="1098550"/>
          <p14:tracePt t="73037" x="2830513" y="1152525"/>
          <p14:tracePt t="73051" x="2901950" y="1179513"/>
          <p14:tracePt t="73068" x="3036888" y="1231900"/>
          <p14:tracePt t="73086" x="3108325" y="1268413"/>
          <p14:tracePt t="73102" x="3160713" y="1285875"/>
          <p14:tracePt t="73366" x="3224213" y="1312863"/>
          <p14:tracePt t="73375" x="3340100" y="1366838"/>
          <p14:tracePt t="73385" x="3490913" y="1482725"/>
          <p14:tracePt t="73402" x="3705225" y="1697038"/>
          <p14:tracePt t="73418" x="4044950" y="2027238"/>
          <p14:tracePt t="73435" x="4251325" y="2303463"/>
          <p14:tracePt t="73452" x="4313238" y="2366963"/>
          <p14:tracePt t="73468" x="4367213" y="2411413"/>
          <p14:tracePt t="73663" x="4384675" y="2500313"/>
          <p14:tracePt t="73672" x="4419600" y="2625725"/>
          <p14:tracePt t="73685" x="4510088" y="3071813"/>
          <p14:tracePt t="73702" x="4768850" y="3919538"/>
          <p14:tracePt t="73718" x="4902200" y="4313238"/>
          <p14:tracePt t="73735" x="5072063" y="4768850"/>
          <p14:tracePt t="73752" x="5116513" y="4884738"/>
          <p14:tracePt t="73768" x="5126038" y="4911725"/>
          <p14:tracePt t="74070" x="5126038" y="4956175"/>
          <p14:tracePt t="74080" x="5126038" y="5045075"/>
          <p14:tracePt t="74091" x="5126038" y="5099050"/>
          <p14:tracePt t="74102" x="5126038" y="5180013"/>
          <p14:tracePt t="74120" x="5116513" y="5340350"/>
          <p14:tracePt t="74136" x="5116513" y="5411788"/>
          <p14:tracePt t="74152" x="5108575" y="5537200"/>
          <p14:tracePt t="74169" x="5108575" y="5572125"/>
          <p14:tracePt t="74185" x="5108575" y="5599113"/>
          <p14:tracePt t="74479" x="5089525" y="5599113"/>
          <p14:tracePt t="74489" x="5062538" y="5581650"/>
          <p14:tracePt t="74502" x="5000625" y="5537200"/>
          <p14:tracePt t="74520" x="4786313" y="5402263"/>
          <p14:tracePt t="74535" x="4670425" y="5340350"/>
          <p14:tracePt t="74552" x="4545013" y="5259388"/>
          <p14:tracePt t="74569" x="4510088" y="5232400"/>
          <p14:tracePt t="74585" x="4473575" y="5180013"/>
          <p14:tracePt t="74602" x="4473575" y="5170488"/>
          <p14:tracePt t="74653" x="4483100" y="5170488"/>
          <p14:tracePt t="74664" x="4510088" y="5170488"/>
          <p14:tracePt t="74673" x="4554538" y="5170488"/>
          <p14:tracePt t="74685" x="4589463" y="5224463"/>
          <p14:tracePt t="74704" x="4670425" y="5286375"/>
          <p14:tracePt t="74719" x="4697413" y="5303838"/>
          <p14:tracePt t="74735" x="4724400" y="5322888"/>
          <p14:tracePt t="74752" x="4732338" y="5322888"/>
          <p14:tracePt t="74806" x="4751388" y="5322888"/>
          <p14:tracePt t="74817" x="4759325" y="5340350"/>
          <p14:tracePt t="74827" x="4776788" y="5357813"/>
          <p14:tracePt t="74838" x="4776788" y="5375275"/>
          <p14:tracePt t="74853" x="4795838" y="5384800"/>
          <p14:tracePt t="75114" x="4803775" y="5394325"/>
          <p14:tracePt t="75124" x="4840288" y="5394325"/>
          <p14:tracePt t="75136" x="4902200" y="5411788"/>
          <p14:tracePt t="75154" x="5054600" y="5465763"/>
          <p14:tracePt t="75169" x="5108575" y="5491163"/>
          <p14:tracePt t="75186" x="5197475" y="5510213"/>
          <p14:tracePt t="75202" x="5224463" y="5527675"/>
          <p14:tracePt t="75219" x="5286375" y="5554663"/>
          <p14:tracePt t="75236" x="5303838" y="5572125"/>
          <p14:tracePt t="75369" x="5286375" y="5572125"/>
          <p14:tracePt t="75380" x="5259388" y="5572125"/>
          <p14:tracePt t="75390" x="5214938" y="5572125"/>
          <p14:tracePt t="75402" x="5160963" y="5562600"/>
          <p14:tracePt t="75420" x="5072063" y="5545138"/>
          <p14:tracePt t="75436" x="5037138" y="5545138"/>
          <p14:tracePt t="75452" x="5027613" y="5545138"/>
          <p14:tracePt t="75492" x="5037138" y="5518150"/>
          <p14:tracePt t="75502" x="5072063" y="5491163"/>
          <p14:tracePt t="75519" x="5108575" y="5465763"/>
          <p14:tracePt t="75536" x="5214938" y="5411788"/>
          <p14:tracePt t="75553" x="5394325" y="5348288"/>
          <p14:tracePt t="75569" x="5510213" y="5322888"/>
          <p14:tracePt t="75586" x="5661025" y="5295900"/>
          <p14:tracePt t="75604" x="5751513" y="5295900"/>
          <p14:tracePt t="75619" x="5822950" y="5276850"/>
          <p14:tracePt t="75850" x="5848350" y="5286375"/>
          <p14:tracePt t="75860" x="5884863" y="5295900"/>
          <p14:tracePt t="75872" x="5919788" y="5322888"/>
          <p14:tracePt t="75886" x="5991225" y="5348288"/>
          <p14:tracePt t="75903" x="6108700" y="5438775"/>
          <p14:tracePt t="75919" x="6126163" y="5456238"/>
          <p14:tracePt t="75936" x="6161088" y="5483225"/>
          <p14:tracePt t="75952" x="6180138" y="5491163"/>
          <p14:tracePt t="75969" x="6188075" y="5491163"/>
          <p14:tracePt t="75986" x="6224588" y="5491163"/>
          <p14:tracePt t="76003" x="6276975" y="5491163"/>
          <p14:tracePt t="76019" x="6313488" y="5483225"/>
          <p14:tracePt t="76036" x="6348413" y="5438775"/>
          <p14:tracePt t="76052" x="6348413" y="5419725"/>
          <p14:tracePt t="76069" x="6357938" y="5384800"/>
          <p14:tracePt t="76086" x="6357938" y="5375275"/>
          <p14:tracePt t="76103" x="6357938" y="5367338"/>
          <p14:tracePt t="76576" x="6357938" y="5394325"/>
          <p14:tracePt t="76587" x="6357938" y="5402263"/>
          <p14:tracePt t="76603" x="6340475" y="5419725"/>
          <p14:tracePt t="76619" x="6303963" y="5438775"/>
          <p14:tracePt t="76638" x="6224588" y="5465763"/>
          <p14:tracePt t="76652" x="6153150" y="5473700"/>
          <p14:tracePt t="76670" x="5973763" y="5510213"/>
          <p14:tracePt t="76686" x="5894388" y="5527675"/>
          <p14:tracePt t="76703" x="5688013" y="5572125"/>
          <p14:tracePt t="76719" x="5518150" y="5616575"/>
          <p14:tracePt t="76736" x="5491163" y="5616575"/>
          <p14:tracePt t="76753" x="5465763" y="5616575"/>
          <p14:tracePt t="77057" x="5456238" y="5616575"/>
          <p14:tracePt t="77068" x="5419725" y="5608638"/>
          <p14:tracePt t="77078" x="5375275" y="5581650"/>
          <p14:tracePt t="77089" x="5313363" y="5545138"/>
          <p14:tracePt t="77103" x="5251450" y="5510213"/>
          <p14:tracePt t="77120" x="5180013" y="5456238"/>
          <p14:tracePt t="77136" x="5160963" y="5446713"/>
          <p14:tracePt t="77153" x="5143500" y="5402263"/>
          <p14:tracePt t="77170" x="5143500" y="5251450"/>
          <p14:tracePt t="77186" x="5143500" y="5160963"/>
          <p14:tracePt t="77203" x="5180013" y="5027613"/>
          <p14:tracePt t="77221" x="5214938" y="4946650"/>
          <p14:tracePt t="77236" x="5241925" y="4875213"/>
          <p14:tracePt t="77253" x="5259388" y="4830763"/>
          <p14:tracePt t="77497" x="5251450" y="4830763"/>
          <p14:tracePt t="77508" x="5224463" y="4840288"/>
          <p14:tracePt t="77519" x="5180013" y="4840288"/>
          <p14:tracePt t="77538" x="5062538" y="4840288"/>
          <p14:tracePt t="77553" x="5010150" y="4840288"/>
          <p14:tracePt t="77569" x="4956175" y="4830763"/>
          <p14:tracePt t="77587" x="4956175" y="4822825"/>
          <p14:tracePt t="77603" x="4946650" y="4803775"/>
          <p14:tracePt t="77620" x="4946650" y="4759325"/>
          <p14:tracePt t="77636" x="4946650" y="4724400"/>
          <p14:tracePt t="77653" x="4946650" y="4670425"/>
          <p14:tracePt t="77671" x="4946650" y="4633913"/>
          <p14:tracePt t="77686" x="4956175" y="4616450"/>
          <p14:tracePt t="77703" x="4956175" y="4598988"/>
          <p14:tracePt t="77719" x="4965700" y="4581525"/>
          <p14:tracePt t="77736" x="4965700" y="4572000"/>
          <p14:tracePt t="77753" x="4965700" y="4562475"/>
          <p14:tracePt t="77770" x="4965700" y="4545013"/>
          <p14:tracePt t="77786" x="4965700" y="4483100"/>
          <p14:tracePt t="78060" x="4965700" y="4491038"/>
          <p14:tracePt t="78071" x="4956175" y="4500563"/>
          <p14:tracePt t="78086" x="4946650" y="4510088"/>
          <p14:tracePt t="78103" x="4929188" y="4545013"/>
          <p14:tracePt t="78121" x="4911725" y="4581525"/>
          <p14:tracePt t="78136" x="4902200" y="4608513"/>
          <p14:tracePt t="78153" x="4902200" y="4616450"/>
          <p14:tracePt t="78170" x="4902200" y="4633913"/>
          <p14:tracePt t="78186" x="4902200" y="4643438"/>
          <p14:tracePt t="78224" x="4894263" y="4643438"/>
          <p14:tracePt t="78234" x="4884738" y="4633913"/>
          <p14:tracePt t="78551" x="4894263" y="4633913"/>
          <p14:tracePt t="78562" x="4919663" y="4633913"/>
          <p14:tracePt t="78572" x="4938713" y="4633913"/>
          <p14:tracePt t="78586" x="4956175" y="4633913"/>
          <p14:tracePt t="78603" x="4983163" y="4633913"/>
          <p14:tracePt t="78620" x="5000625" y="4643438"/>
          <p14:tracePt t="78637" x="5037138" y="4660900"/>
          <p14:tracePt t="78653" x="5045075" y="4679950"/>
          <p14:tracePt t="78687" x="5045075" y="4687888"/>
          <p14:tracePt t="78909" x="5045075" y="4714875"/>
          <p14:tracePt t="78920" x="5054600" y="4776788"/>
          <p14:tracePt t="78936" x="5062538" y="4830763"/>
          <p14:tracePt t="78953" x="5081588" y="4983163"/>
          <p14:tracePt t="78970" x="5081588" y="5214938"/>
          <p14:tracePt t="78986" x="5081588" y="5303838"/>
          <p14:tracePt t="79003" x="5062538" y="5438775"/>
          <p14:tracePt t="79021" x="5062538" y="5510213"/>
          <p14:tracePt t="79278" x="5143500" y="5500688"/>
          <p14:tracePt t="79288" x="5251450" y="5483225"/>
          <p14:tracePt t="79303" x="5357813" y="5446713"/>
          <p14:tracePt t="79320" x="5608638" y="5419725"/>
          <p14:tracePt t="79337" x="5840413" y="5411788"/>
          <p14:tracePt t="79353" x="5911850" y="5411788"/>
          <p14:tracePt t="79370" x="6000750" y="5411788"/>
          <p14:tracePt t="79387" x="6037263" y="5446713"/>
          <p14:tracePt t="79404" x="6072188" y="5491163"/>
          <p14:tracePt t="79420" x="6081713" y="5616575"/>
          <p14:tracePt t="79437" x="6081713" y="5688013"/>
          <p14:tracePt t="79453" x="6081713" y="5919788"/>
          <p14:tracePt t="79471" x="6089650" y="6099175"/>
          <p14:tracePt t="79487" x="6108700" y="6180138"/>
          <p14:tracePt t="79503" x="6134100" y="6313488"/>
          <p14:tracePt t="79520" x="6153150" y="6340475"/>
          <p14:tracePt t="79537" x="6161088" y="6357938"/>
          <p14:tracePt t="79574" x="6161088" y="6375400"/>
          <p14:tracePt t="79587" x="6161088" y="6384925"/>
          <p14:tracePt t="79615" x="6143625" y="6394450"/>
          <p14:tracePt t="79626" x="6134100" y="6394450"/>
          <p14:tracePt t="79637" x="6116638" y="6394450"/>
          <p14:tracePt t="79653" x="6072188" y="6394450"/>
          <p14:tracePt t="79670" x="5938838" y="6384925"/>
          <p14:tracePt t="79687" x="5661025" y="6323013"/>
          <p14:tracePt t="79703" x="5554663" y="6323013"/>
          <p14:tracePt t="79720" x="5402263" y="6323013"/>
          <p14:tracePt t="79738" x="5330825" y="6296025"/>
          <p14:tracePt t="79753" x="5286375" y="6269038"/>
          <p14:tracePt t="79770" x="5259388" y="6224588"/>
          <p14:tracePt t="80035" x="5259388" y="6205538"/>
          <p14:tracePt t="80045" x="5259388" y="6188075"/>
          <p14:tracePt t="80056" x="5259388" y="6161088"/>
          <p14:tracePt t="80070" x="5259388" y="6108700"/>
          <p14:tracePt t="80087" x="5251450" y="5938838"/>
          <p14:tracePt t="80103" x="5232400" y="5875338"/>
          <p14:tracePt t="80120" x="5187950" y="5786438"/>
          <p14:tracePt t="80137" x="5187950" y="5768975"/>
          <p14:tracePt t="80208" x="5180013" y="5751513"/>
          <p14:tracePt t="80219" x="5180013" y="5715000"/>
          <p14:tracePt t="80270" x="5170488" y="5715000"/>
          <p14:tracePt t="80290" x="5160963" y="5715000"/>
          <p14:tracePt t="80301" x="5153025" y="5715000"/>
          <p14:tracePt t="80311" x="5143500" y="5715000"/>
          <p14:tracePt t="80322" x="5126038" y="5715000"/>
          <p14:tracePt t="80337" x="5116513" y="5715000"/>
          <p14:tracePt t="80354" x="5089525" y="5697538"/>
          <p14:tracePt t="80372" x="5081588" y="5680075"/>
          <p14:tracePt t="80387" x="5072063" y="5661025"/>
          <p14:tracePt t="80404" x="5045075" y="5626100"/>
          <p14:tracePt t="80420" x="5037138" y="5599113"/>
          <p14:tracePt t="80437" x="5018088" y="5562600"/>
          <p14:tracePt t="80454" x="4946650" y="5402263"/>
          <p14:tracePt t="80470" x="4902200" y="5322888"/>
          <p14:tracePt t="80487" x="4848225" y="5214938"/>
          <p14:tracePt t="80812" x="4848225" y="5170488"/>
          <p14:tracePt t="80823" x="4848225" y="5089525"/>
          <p14:tracePt t="80837" x="4848225" y="4991100"/>
          <p14:tracePt t="80854" x="4830763" y="4724400"/>
          <p14:tracePt t="80870" x="4830763" y="4554538"/>
          <p14:tracePt t="80888" x="4830763" y="4456113"/>
          <p14:tracePt t="80904" x="4830763" y="4419600"/>
          <p14:tracePt t="80966" x="4822825" y="4419600"/>
          <p14:tracePt t="81047" x="4822825" y="4429125"/>
          <p14:tracePt t="81058" x="4822825" y="4438650"/>
          <p14:tracePt t="81109" x="4822825" y="4446588"/>
          <p14:tracePt t="81119" x="4830763" y="4446588"/>
          <p14:tracePt t="81139" x="4857750" y="4465638"/>
          <p14:tracePt t="81154" x="4919663" y="4483100"/>
          <p14:tracePt t="81170" x="4965700" y="4491038"/>
          <p14:tracePt t="81187" x="4973638" y="4491038"/>
          <p14:tracePt t="81204" x="4991100" y="4473575"/>
          <p14:tracePt t="81221" x="5000625" y="4465638"/>
          <p14:tracePt t="81263" x="5000625" y="4456113"/>
          <p14:tracePt t="81273" x="4965700" y="4411663"/>
          <p14:tracePt t="81293" x="4911725" y="4402138"/>
          <p14:tracePt t="81304" x="4857750" y="4394200"/>
          <p14:tracePt t="81320" x="4813300" y="4384675"/>
          <p14:tracePt t="81337" x="4768850" y="4375150"/>
          <p14:tracePt t="81375" x="4768850" y="4357688"/>
          <p14:tracePt t="81387" x="4786313" y="4330700"/>
          <p14:tracePt t="81406" x="4813300" y="4259263"/>
          <p14:tracePt t="81420" x="4840288" y="4205288"/>
          <p14:tracePt t="81437" x="4902200" y="4133850"/>
          <p14:tracePt t="81454" x="4946650" y="4089400"/>
          <p14:tracePt t="81471" x="5018088" y="4037013"/>
          <p14:tracePt t="81487" x="5045075" y="4010025"/>
          <p14:tracePt t="81539" x="5037138" y="4000500"/>
          <p14:tracePt t="81549" x="5018088" y="3983038"/>
          <p14:tracePt t="81559" x="4983163" y="3938588"/>
          <p14:tracePt t="81570" x="4956175" y="3840163"/>
          <p14:tracePt t="81587" x="4929188" y="3786188"/>
          <p14:tracePt t="81604" x="4911725" y="3751263"/>
          <p14:tracePt t="81621" x="4911725" y="3741738"/>
          <p14:tracePt t="81917" x="4946650" y="3741738"/>
          <p14:tracePt t="81928" x="5000625" y="3751263"/>
          <p14:tracePt t="81938" x="5037138" y="3751263"/>
          <p14:tracePt t="81954" x="5054600" y="3759200"/>
          <p14:tracePt t="81971" x="5072063" y="3759200"/>
          <p14:tracePt t="81989" x="5072063" y="3768725"/>
          <p14:tracePt t="82004" x="5072063" y="3813175"/>
          <p14:tracePt t="82020" x="5045075" y="3919538"/>
          <p14:tracePt t="82037" x="5018088" y="3983038"/>
          <p14:tracePt t="82054" x="4911725" y="4187825"/>
          <p14:tracePt t="82071" x="4759325" y="4340225"/>
          <p14:tracePt t="82087" x="4714875" y="4394200"/>
          <p14:tracePt t="82105" x="4697413" y="4456113"/>
          <p14:tracePt t="82122" x="4697413" y="4446588"/>
          <p14:tracePt t="82138" x="4714875" y="4446588"/>
          <p14:tracePt t="82154" x="4751388" y="4438650"/>
          <p14:tracePt t="82479" x="4776788" y="4402138"/>
          <p14:tracePt t="82491" x="4803775" y="4375150"/>
          <p14:tracePt t="82504" x="4822825" y="4330700"/>
          <p14:tracePt t="82521" x="4840288" y="4054475"/>
          <p14:tracePt t="82538" x="4813300" y="3857625"/>
          <p14:tracePt t="82554" x="4786313" y="3581400"/>
          <p14:tracePt t="82572" x="4759325" y="3429000"/>
          <p14:tracePt t="82588" x="4759325" y="3402013"/>
          <p14:tracePt t="82604" x="4759325" y="3394075"/>
          <p14:tracePt t="82644" x="4751388" y="3394075"/>
          <p14:tracePt t="82756" x="4751388" y="3402013"/>
          <p14:tracePt t="82767" x="4751388" y="3419475"/>
          <p14:tracePt t="82777" x="4751388" y="3429000"/>
          <p14:tracePt t="82788" x="4751388" y="3446463"/>
          <p14:tracePt t="82804" x="4751388" y="3465513"/>
          <p14:tracePt t="82821" x="4751388" y="3500438"/>
          <p14:tracePt t="82838" x="4751388" y="3527425"/>
          <p14:tracePt t="82855" x="4751388" y="3544888"/>
          <p14:tracePt t="82871" x="4759325" y="3581400"/>
          <p14:tracePt t="82889" x="4759325" y="3608388"/>
          <p14:tracePt t="82904" x="4759325" y="3633788"/>
          <p14:tracePt t="83155" x="4732338" y="3633788"/>
          <p14:tracePt t="83166" x="4660900" y="3633788"/>
          <p14:tracePt t="83176" x="4554538" y="3616325"/>
          <p14:tracePt t="83187" x="4411663" y="3581400"/>
          <p14:tracePt t="83205" x="4276725" y="3527425"/>
          <p14:tracePt t="83221" x="4089400" y="3411538"/>
          <p14:tracePt t="83237" x="4037013" y="3286125"/>
          <p14:tracePt t="83254" x="4017963" y="3241675"/>
          <p14:tracePt t="83271" x="4010025" y="3179763"/>
          <p14:tracePt t="83288" x="3983038" y="3098800"/>
          <p14:tracePt t="83304" x="3973513" y="3062288"/>
          <p14:tracePt t="83321" x="3946525" y="3000375"/>
          <p14:tracePt t="83339" x="3902075" y="2946400"/>
          <p14:tracePt t="83354" x="3875088" y="2928938"/>
          <p14:tracePt t="83371" x="3830638" y="2867025"/>
          <p14:tracePt t="83451" x="3848100" y="2867025"/>
          <p14:tracePt t="83463" x="3884613" y="2857500"/>
          <p14:tracePt t="83473" x="3919538" y="2857500"/>
          <p14:tracePt t="83488" x="3983038" y="2857500"/>
          <p14:tracePt t="83504" x="4179888" y="2857500"/>
          <p14:tracePt t="83521" x="4303713" y="2884488"/>
          <p14:tracePt t="83538" x="4491038" y="2867025"/>
          <p14:tracePt t="83554" x="4589463" y="2822575"/>
          <p14:tracePt t="83571" x="4616450" y="2822575"/>
          <p14:tracePt t="83708" x="4616450" y="2830513"/>
          <p14:tracePt t="83718" x="4616450" y="2857500"/>
          <p14:tracePt t="83729" x="4616450" y="2894013"/>
          <p14:tracePt t="83739" x="4616450" y="2928938"/>
          <p14:tracePt t="83754" x="4643438" y="3000375"/>
          <p14:tracePt t="83771" x="4768850" y="3446463"/>
          <p14:tracePt t="83790" x="4911725" y="3911600"/>
          <p14:tracePt t="83804" x="4938713" y="4027488"/>
          <p14:tracePt t="83821" x="5010150" y="4170363"/>
          <p14:tracePt t="83838" x="5027613" y="4187825"/>
          <p14:tracePt t="83854" x="5037138" y="4197350"/>
          <p14:tracePt t="84075" x="5027613" y="4197350"/>
          <p14:tracePt t="84087" x="5010150" y="4205288"/>
          <p14:tracePt t="84096" x="4991100" y="4232275"/>
          <p14:tracePt t="84107" x="4956175" y="4268788"/>
          <p14:tracePt t="84121" x="4919663" y="4303713"/>
          <p14:tracePt t="84139" x="4902200" y="4340225"/>
          <p14:tracePt t="84178" x="4919663" y="4303713"/>
          <p14:tracePt t="84189" x="4965700" y="4224338"/>
          <p14:tracePt t="84205" x="5010150" y="4160838"/>
          <p14:tracePt t="84221" x="5126038" y="3983038"/>
          <p14:tracePt t="84240" x="5205413" y="3786188"/>
          <p14:tracePt t="84529" x="5276850" y="3741738"/>
          <p14:tracePt t="84538" x="5456238" y="3687763"/>
          <p14:tracePt t="84554" x="5653088" y="3633788"/>
          <p14:tracePt t="84571" x="6143625" y="3536950"/>
          <p14:tracePt t="84588" x="6581775" y="3446463"/>
          <p14:tracePt t="84605" x="6786563" y="3473450"/>
          <p14:tracePt t="84622" x="6938963" y="3517900"/>
          <p14:tracePt t="84639" x="6965950" y="3554413"/>
          <p14:tracePt t="84702" x="6965950" y="3562350"/>
          <p14:tracePt t="84813" x="6956425" y="3562350"/>
          <p14:tracePt t="84915" x="6956425" y="3571875"/>
          <p14:tracePt t="84956" x="6956425" y="3581400"/>
          <p14:tracePt t="84966" x="6956425" y="3598863"/>
          <p14:tracePt t="84977" x="6956425" y="3608388"/>
          <p14:tracePt t="84988" x="6956425" y="3625850"/>
          <p14:tracePt t="85005" x="6956425" y="3652838"/>
          <p14:tracePt t="85021" x="6956425" y="3759200"/>
          <p14:tracePt t="85038" x="6956425" y="3840163"/>
          <p14:tracePt t="85055" x="6956425" y="3902075"/>
          <p14:tracePt t="85072" x="6938963" y="4071938"/>
          <p14:tracePt t="85089" x="6902450" y="4268788"/>
          <p14:tracePt t="85105" x="6894513" y="4357688"/>
          <p14:tracePt t="85122" x="6848475" y="4652963"/>
          <p14:tracePt t="85140" x="6777038" y="4848225"/>
          <p14:tracePt t="85155" x="6732588" y="4973638"/>
          <p14:tracePt t="85171" x="6608763" y="5205413"/>
          <p14:tracePt t="85188" x="6527800" y="5322888"/>
          <p14:tracePt t="85205" x="6375400" y="5456238"/>
          <p14:tracePt t="85222" x="6170613" y="5527675"/>
          <p14:tracePt t="85238" x="6045200" y="5554663"/>
          <p14:tracePt t="85255" x="5822950" y="5562600"/>
          <p14:tracePt t="85273" x="5608638" y="5554663"/>
          <p14:tracePt t="85288" x="5518150" y="5527675"/>
          <p14:tracePt t="85305" x="5367338" y="5438775"/>
          <p14:tracePt t="85321" x="5303838" y="5348288"/>
          <p14:tracePt t="85338" x="5143500" y="4902200"/>
          <p14:tracePt t="85355" x="5099050" y="4616450"/>
          <p14:tracePt t="85372" x="5099050" y="4527550"/>
          <p14:tracePt t="85389" x="5116513" y="4456113"/>
          <p14:tracePt t="85421" x="5126038" y="4456113"/>
          <p14:tracePt t="85438" x="5126038" y="4465638"/>
          <p14:tracePt t="85509" x="5160963" y="4465638"/>
          <p14:tracePt t="85519" x="5187950" y="4465638"/>
          <p14:tracePt t="85529" x="5214938" y="4465638"/>
          <p14:tracePt t="85539" x="5259388" y="4465638"/>
          <p14:tracePt t="85555" x="5348288" y="4465638"/>
          <p14:tracePt t="85571" x="5715000" y="4411663"/>
          <p14:tracePt t="85590" x="6483350" y="4205288"/>
          <p14:tracePt t="85605" x="6946900" y="4081463"/>
          <p14:tracePt t="85622" x="7769225" y="3848100"/>
          <p14:tracePt t="85639" x="8045450" y="3705225"/>
          <p14:tracePt t="85655" x="8277225" y="3562350"/>
          <p14:tracePt t="85672" x="8313738" y="3527425"/>
          <p14:tracePt t="85713" x="8296275" y="3527425"/>
          <p14:tracePt t="85724" x="8259763" y="3527425"/>
          <p14:tracePt t="85738" x="8242300" y="3527425"/>
          <p14:tracePt t="85755" x="8232775" y="3527425"/>
          <p14:tracePt t="85772" x="8224838" y="3536950"/>
          <p14:tracePt t="85788" x="8205788" y="3633788"/>
          <p14:tracePt t="85805" x="8180388" y="3768725"/>
          <p14:tracePt t="85822" x="8170863" y="3830638"/>
          <p14:tracePt t="85839" x="8161338" y="4037013"/>
          <p14:tracePt t="85856" x="8108950" y="4251325"/>
          <p14:tracePt t="85872" x="8072438" y="4313238"/>
          <p14:tracePt t="85888" x="7956550" y="4491038"/>
          <p14:tracePt t="85906" x="7858125" y="4679950"/>
          <p14:tracePt t="85922" x="7831138" y="4803775"/>
          <p14:tracePt t="85938" x="7759700" y="4929188"/>
          <p14:tracePt t="85955" x="7732713" y="5000625"/>
          <p14:tracePt t="85972" x="7653338" y="5160963"/>
          <p14:tracePt t="85989" x="7518400" y="5295900"/>
          <p14:tracePt t="86005" x="7439025" y="5348288"/>
          <p14:tracePt t="86022" x="7296150" y="5438775"/>
          <p14:tracePt t="86038" x="7232650" y="5456238"/>
          <p14:tracePt t="86055" x="7062788" y="5491163"/>
          <p14:tracePt t="86072" x="6919913" y="5500688"/>
          <p14:tracePt t="86088" x="6867525" y="5500688"/>
          <p14:tracePt t="86105" x="6769100" y="5500688"/>
          <p14:tracePt t="86122" x="6626225" y="5483225"/>
          <p14:tracePt t="86138" x="6562725" y="5465763"/>
          <p14:tracePt t="86155" x="6537325" y="5465763"/>
          <p14:tracePt t="86439" x="6554788" y="5456238"/>
          <p14:tracePt t="86450" x="6608763" y="5438775"/>
          <p14:tracePt t="86460" x="6697663" y="5402263"/>
          <p14:tracePt t="86472" x="6929438" y="5286375"/>
          <p14:tracePt t="86488" x="7197725" y="5108575"/>
          <p14:tracePt t="86505" x="7670800" y="4714875"/>
          <p14:tracePt t="86522" x="7885113" y="4143375"/>
          <p14:tracePt t="86539" x="7885113" y="3875088"/>
          <p14:tracePt t="86555" x="7759700" y="3205163"/>
          <p14:tracePt t="86572" x="7626350" y="3036888"/>
          <p14:tracePt t="86589" x="7589838" y="3009900"/>
          <p14:tracePt t="86605" x="7466013" y="2965450"/>
          <p14:tracePt t="86623" x="7259638" y="2928938"/>
          <p14:tracePt t="86638" x="7089775" y="2911475"/>
          <p14:tracePt t="86655" x="6759575" y="2894013"/>
          <p14:tracePt t="86672" x="6545263" y="2894013"/>
          <p14:tracePt t="86688" x="6323013" y="2830513"/>
          <p14:tracePt t="86705" x="6242050" y="2795588"/>
          <p14:tracePt t="87003" x="6180138" y="2822575"/>
          <p14:tracePt t="87013" x="6054725" y="2840038"/>
          <p14:tracePt t="87023" x="5884863" y="2840038"/>
          <p14:tracePt t="87038" x="5572125" y="2840038"/>
          <p14:tracePt t="87055" x="4946650" y="2786063"/>
          <p14:tracePt t="87074" x="4446588" y="2741613"/>
          <p14:tracePt t="87089" x="4241800" y="2714625"/>
          <p14:tracePt t="87106" x="4000500" y="2616200"/>
          <p14:tracePt t="87122" x="3938588" y="2544763"/>
          <p14:tracePt t="87139" x="3911600" y="2411413"/>
          <p14:tracePt t="87463" x="3867150" y="2384425"/>
          <p14:tracePt t="87473" x="3803650" y="2330450"/>
          <p14:tracePt t="87489" x="3714750" y="2276475"/>
          <p14:tracePt t="87505" x="3394075" y="2143125"/>
          <p14:tracePt t="87524" x="3160713" y="1982788"/>
          <p14:tracePt t="87539" x="3062288" y="1847850"/>
          <p14:tracePt t="87555" x="2919413" y="1527175"/>
          <p14:tracePt t="87572" x="2894013" y="1455738"/>
          <p14:tracePt t="87589" x="2857500" y="1285875"/>
          <p14:tracePt t="87843" x="2768600" y="1276350"/>
          <p14:tracePt t="87853" x="2687638" y="1250950"/>
          <p14:tracePt t="87862" x="2589213" y="1204913"/>
          <p14:tracePt t="87873" x="2455863" y="1116013"/>
          <p14:tracePt t="87889" x="2312988" y="1044575"/>
          <p14:tracePt t="87905" x="2187575" y="1000125"/>
          <p14:tracePt t="87922" x="2143125" y="973138"/>
          <p14:tracePt t="87955" x="2143125" y="955675"/>
          <p14:tracePt t="87974" x="2187575" y="901700"/>
          <p14:tracePt t="87989" x="2205038" y="893763"/>
          <p14:tracePt t="88005" x="2251075" y="847725"/>
          <p14:tracePt t="88022" x="2268538" y="839788"/>
          <p14:tracePt t="88039" x="2312988" y="768350"/>
          <p14:tracePt t="88056" x="2374900" y="696913"/>
          <p14:tracePt t="88073" x="2393950" y="679450"/>
          <p14:tracePt t="88090" x="2446338" y="679450"/>
          <p14:tracePt t="88107" x="2509838" y="679450"/>
          <p14:tracePt t="88122" x="2554288" y="687388"/>
          <p14:tracePt t="88139" x="2643188" y="741363"/>
          <p14:tracePt t="88155" x="2679700" y="750888"/>
          <p14:tracePt t="88172" x="2741613" y="768350"/>
          <p14:tracePt t="88189" x="2803525" y="776288"/>
          <p14:tracePt t="88206" x="2822575" y="785813"/>
          <p14:tracePt t="88222" x="2867025" y="785813"/>
          <p14:tracePt t="88239" x="2874963" y="785813"/>
          <p14:tracePt t="88302" x="2874963" y="795338"/>
          <p14:tracePt t="88312" x="2874963" y="812800"/>
          <p14:tracePt t="88323" x="2874963" y="839788"/>
          <p14:tracePt t="88340" x="2874963" y="857250"/>
          <p14:tracePt t="88356" x="2874963" y="911225"/>
          <p14:tracePt t="88373" x="2874963" y="1017588"/>
          <p14:tracePt t="88389" x="2874963" y="1054100"/>
          <p14:tracePt t="88406" x="2894013" y="1108075"/>
          <p14:tracePt t="88424" x="2901950" y="1116013"/>
          <p14:tracePt t="88475" x="2894013" y="1116013"/>
          <p14:tracePt t="88486" x="2857500" y="1116013"/>
          <p14:tracePt t="88496" x="2795588" y="1116013"/>
          <p14:tracePt t="88507" x="2714625" y="1116013"/>
          <p14:tracePt t="88522" x="2616200" y="1116013"/>
          <p14:tracePt t="88539" x="2465388" y="1116013"/>
          <p14:tracePt t="88557" x="2393950" y="1116013"/>
          <p14:tracePt t="88573" x="2339975" y="1125538"/>
          <p14:tracePt t="88589" x="2303463" y="1143000"/>
          <p14:tracePt t="88844" x="2366963" y="1133475"/>
          <p14:tracePt t="88854" x="2465388" y="1125538"/>
          <p14:tracePt t="88864" x="2544763" y="1116013"/>
          <p14:tracePt t="88875" x="2633663" y="1116013"/>
          <p14:tracePt t="88889" x="2705100" y="1108075"/>
          <p14:tracePt t="88906" x="2795588" y="1108075"/>
          <p14:tracePt t="88922" x="2813050" y="1108075"/>
          <p14:tracePt t="89018" x="2795588" y="1098550"/>
          <p14:tracePt t="89028" x="2768600" y="1098550"/>
          <p14:tracePt t="89039" x="2741613" y="1089025"/>
          <p14:tracePt t="89056" x="2697163" y="1089025"/>
          <p14:tracePt t="89073" x="2544763" y="1089025"/>
          <p14:tracePt t="89089" x="2312988" y="1071563"/>
          <p14:tracePt t="89106" x="2224088" y="1071563"/>
          <p14:tracePt t="89122" x="2062163" y="1071563"/>
          <p14:tracePt t="89140" x="2027238" y="1062038"/>
          <p14:tracePt t="89156" x="2017713" y="1044575"/>
          <p14:tracePt t="89172" x="2000250" y="919163"/>
          <p14:tracePt t="89190" x="1990725" y="857250"/>
          <p14:tracePt t="89458" x="1982788" y="857250"/>
          <p14:tracePt t="89488" x="1973263" y="857250"/>
          <p14:tracePt t="89499" x="1965325" y="874713"/>
          <p14:tracePt t="89509" x="1938338" y="893763"/>
          <p14:tracePt t="89522" x="1919288" y="911225"/>
          <p14:tracePt t="89539" x="1857375" y="946150"/>
          <p14:tracePt t="89556" x="1830388" y="955675"/>
          <p14:tracePt t="89573" x="1803400" y="965200"/>
          <p14:tracePt t="89590" x="1795463" y="973138"/>
          <p14:tracePt t="89908" x="1795463" y="982663"/>
          <p14:tracePt t="89918" x="1795463" y="990600"/>
          <p14:tracePt t="89928" x="1795463" y="1000125"/>
          <p14:tracePt t="89939" x="1795463" y="1009650"/>
          <p14:tracePt t="89956" x="1795463" y="1036638"/>
          <p14:tracePt t="89973" x="1795463" y="1169988"/>
          <p14:tracePt t="89989" x="1795463" y="1339850"/>
          <p14:tracePt t="90006" x="1803400" y="1482725"/>
          <p14:tracePt t="90023" x="1830388" y="1795463"/>
          <p14:tracePt t="90041" x="1830388" y="1946275"/>
          <p14:tracePt t="90056" x="1830388" y="1982788"/>
          <p14:tracePt t="90073" x="1803400" y="2081213"/>
          <p14:tracePt t="90092" x="1785938" y="2133600"/>
          <p14:tracePt t="90106" x="1785938" y="2143125"/>
          <p14:tracePt t="90123" x="1758950" y="2179638"/>
          <p14:tracePt t="90139" x="1758950" y="2197100"/>
          <p14:tracePt t="90156" x="1724025" y="2232025"/>
          <p14:tracePt t="90174" x="1714500" y="2268538"/>
          <p14:tracePt t="90189" x="1704975" y="2276475"/>
          <p14:tracePt t="90206" x="1704975" y="2286000"/>
          <p14:tracePt t="90317" x="1704975" y="2276475"/>
          <p14:tracePt t="90338" x="1704975" y="2268538"/>
          <p14:tracePt t="90348" x="1704975" y="2259013"/>
          <p14:tracePt t="90358" x="1714500" y="2251075"/>
          <p14:tracePt t="90373" x="1714500" y="2241550"/>
          <p14:tracePt t="90389" x="1714500" y="2197100"/>
          <p14:tracePt t="90406" x="1714500" y="2170113"/>
          <p14:tracePt t="90423" x="1724025" y="2160588"/>
          <p14:tracePt t="90471" x="1724025" y="2179638"/>
          <p14:tracePt t="90481" x="1724025" y="2224088"/>
          <p14:tracePt t="90492" x="1724025" y="2251075"/>
          <p14:tracePt t="90506" x="1714500" y="2276475"/>
          <p14:tracePt t="90523" x="1704975" y="2401888"/>
          <p14:tracePt t="90539" x="1697038" y="2473325"/>
          <p14:tracePt t="90556" x="1697038" y="2562225"/>
          <p14:tracePt t="90573" x="1697038" y="2598738"/>
          <p14:tracePt t="90590" x="1697038" y="2608263"/>
          <p14:tracePt t="92066" x="1704975" y="2625725"/>
          <p14:tracePt t="92077" x="1724025" y="2643188"/>
          <p14:tracePt t="92090" x="1741488" y="2714625"/>
          <p14:tracePt t="92107" x="1751013" y="2822575"/>
          <p14:tracePt t="92123" x="1751013" y="2847975"/>
          <p14:tracePt t="92140" x="1751013" y="2894013"/>
          <p14:tracePt t="92158" x="1741488" y="2946400"/>
          <p14:tracePt t="92174" x="1724025" y="3027363"/>
          <p14:tracePt t="92190" x="1679575" y="3187700"/>
          <p14:tracePt t="92207" x="1652588" y="3241675"/>
          <p14:tracePt t="92223" x="1562100" y="3375025"/>
          <p14:tracePt t="92240" x="1517650" y="3438525"/>
          <p14:tracePt t="92257" x="1517650" y="3446463"/>
          <p14:tracePt t="92293" x="1517650" y="3419475"/>
          <p14:tracePt t="92307" x="1527175" y="3357563"/>
          <p14:tracePt t="92324" x="1536700" y="3276600"/>
          <p14:tracePt t="92340" x="1536700" y="3224213"/>
          <p14:tracePt t="92357" x="1527175" y="3062288"/>
          <p14:tracePt t="92374" x="1419225" y="2911475"/>
          <p14:tracePt t="92390" x="1303338" y="2830513"/>
          <p14:tracePt t="92407" x="982663" y="2670175"/>
          <p14:tracePt t="92424" x="731838" y="2544763"/>
          <p14:tracePt t="92440" x="652463" y="2571750"/>
          <p14:tracePt t="92457" x="608013" y="2589213"/>
          <p14:tracePt t="92490" x="608013" y="2598738"/>
          <p14:tracePt t="92537" x="608013" y="2589213"/>
          <p14:tracePt t="92568" x="615950" y="2581275"/>
          <p14:tracePt t="92578" x="633413" y="2571750"/>
          <p14:tracePt t="92590" x="669925" y="2562225"/>
          <p14:tracePt t="92607" x="731838" y="2562225"/>
          <p14:tracePt t="92623" x="919163" y="2598738"/>
          <p14:tracePt t="92640" x="1160463" y="2652713"/>
          <p14:tracePt t="92657" x="1374775" y="2705100"/>
          <p14:tracePt t="92673" x="1652588" y="2714625"/>
          <p14:tracePt t="92690" x="2108200" y="2687638"/>
          <p14:tracePt t="92707" x="2232025" y="2633663"/>
          <p14:tracePt t="92723" x="2509838" y="2633663"/>
          <p14:tracePt t="92742" x="2714625" y="2633663"/>
          <p14:tracePt t="92757" x="2768600" y="2633663"/>
          <p14:tracePt t="92773" x="2857500" y="2633663"/>
          <p14:tracePt t="92790" x="2867025" y="2633663"/>
          <p14:tracePt t="92936" x="2884488" y="2633663"/>
          <p14:tracePt t="92947" x="2901950" y="2633663"/>
          <p14:tracePt t="92957" x="2928938" y="2633663"/>
          <p14:tracePt t="92973" x="2946400" y="2625725"/>
          <p14:tracePt t="92990" x="3000375" y="2625725"/>
          <p14:tracePt t="93008" x="3071813" y="2598738"/>
          <p14:tracePt t="93023" x="3133725" y="2571750"/>
          <p14:tracePt t="93040" x="3241675" y="2517775"/>
          <p14:tracePt t="93057" x="3276600" y="2509838"/>
          <p14:tracePt t="93074" x="3348038" y="2500313"/>
          <p14:tracePt t="93090" x="3411538" y="2500313"/>
          <p14:tracePt t="93397" x="3438525" y="2554288"/>
          <p14:tracePt t="93407" x="3473450" y="2608263"/>
          <p14:tracePt t="93424" x="3509963" y="2687638"/>
          <p14:tracePt t="93440" x="3589338" y="3152775"/>
          <p14:tracePt t="93458" x="3616325" y="3438525"/>
          <p14:tracePt t="93474" x="3643313" y="3643313"/>
          <p14:tracePt t="93490" x="3679825" y="3990975"/>
          <p14:tracePt t="93507" x="3687763" y="4116388"/>
          <p14:tracePt t="93524" x="3714750" y="4357688"/>
          <p14:tracePt t="93540" x="3714750" y="4545013"/>
          <p14:tracePt t="93557" x="3705225" y="4652963"/>
          <p14:tracePt t="93574" x="3714750" y="4840288"/>
          <p14:tracePt t="93591" x="3741738" y="4991100"/>
          <p14:tracePt t="93607" x="3759200" y="5027613"/>
          <p14:tracePt t="93624" x="3776663" y="5099050"/>
          <p14:tracePt t="93642" x="3776663" y="5133975"/>
          <p14:tracePt t="93673" x="3776663" y="5160963"/>
          <p14:tracePt t="93707" x="3776663" y="5180013"/>
          <p14:tracePt t="93724" x="3776663" y="5205413"/>
          <p14:tracePt t="93795" x="3776663" y="5214938"/>
          <p14:tracePt t="93826" x="3776663" y="5224463"/>
          <p14:tracePt t="93929" x="3776663" y="5232400"/>
          <p14:tracePt t="94021" x="3768725" y="5232400"/>
          <p14:tracePt t="94041" x="3759200" y="5232400"/>
          <p14:tracePt t="94061" x="3741738" y="5232400"/>
          <p14:tracePt t="94072" x="3724275" y="5232400"/>
          <p14:tracePt t="94082" x="3697288" y="5232400"/>
          <p14:tracePt t="94093" x="3660775" y="5232400"/>
          <p14:tracePt t="94108" x="3598863" y="5232400"/>
          <p14:tracePt t="94124" x="3179763" y="5143500"/>
          <p14:tracePt t="94141" x="2955925" y="5133975"/>
          <p14:tracePt t="94157" x="2536825" y="5116513"/>
          <p14:tracePt t="94174" x="2179638" y="5143500"/>
          <p14:tracePt t="94191" x="1928813" y="5143500"/>
          <p14:tracePt t="94207" x="1554163" y="5126038"/>
          <p14:tracePt t="94225" x="1231900" y="5108575"/>
          <p14:tracePt t="94240" x="1152525" y="5099050"/>
          <p14:tracePt t="94257" x="1017588" y="5089525"/>
          <p14:tracePt t="94274" x="1009650" y="5081588"/>
          <p14:tracePt t="94389" x="1009650" y="5072063"/>
          <p14:tracePt t="94429" x="1009650" y="5062538"/>
          <p14:tracePt t="94441" x="1009650" y="5045075"/>
          <p14:tracePt t="94457" x="1009650" y="5018088"/>
          <p14:tracePt t="94474" x="1009650" y="4803775"/>
          <p14:tracePt t="94491" x="1009650" y="4625975"/>
          <p14:tracePt t="94507" x="990600" y="4357688"/>
          <p14:tracePt t="94524" x="911225" y="3840163"/>
          <p14:tracePt t="94542" x="822325" y="3303588"/>
          <p14:tracePt t="94557" x="803275" y="3214688"/>
          <p14:tracePt t="94574" x="785813" y="3108325"/>
          <p14:tracePt t="94591" x="768350" y="3054350"/>
          <p14:tracePt t="94608" x="758825" y="3009900"/>
          <p14:tracePt t="94624" x="758825" y="3000375"/>
          <p14:tracePt t="94982" x="776288" y="2990850"/>
          <p14:tracePt t="94993" x="830263" y="2973388"/>
          <p14:tracePt t="95007" x="911225" y="2938463"/>
          <p14:tracePt t="95024" x="1116013" y="2911475"/>
          <p14:tracePt t="95041" x="1214438" y="2911475"/>
          <p14:tracePt t="95057" x="1303338" y="2919413"/>
          <p14:tracePt t="95075" x="1312863" y="2919413"/>
          <p14:tracePt t="95105" x="1312863" y="2938463"/>
          <p14:tracePt t="95341" x="1330325" y="2928938"/>
          <p14:tracePt t="95351" x="1339850" y="2928938"/>
          <p14:tracePt t="95361" x="1357313" y="2919413"/>
          <p14:tracePt t="95374" x="1384300" y="2919413"/>
          <p14:tracePt t="95391" x="1509713" y="2901950"/>
          <p14:tracePt t="95407" x="1608138" y="2894013"/>
          <p14:tracePt t="95424" x="1776413" y="2884488"/>
          <p14:tracePt t="95442" x="1874838" y="2874963"/>
          <p14:tracePt t="95457" x="1893888" y="2867025"/>
          <p14:tracePt t="95474" x="1893888" y="2857500"/>
          <p14:tracePt t="95545" x="1928813" y="2847975"/>
          <p14:tracePt t="95556" x="1965325" y="2847975"/>
          <p14:tracePt t="95566" x="2027238" y="2847975"/>
          <p14:tracePt t="95576" x="2125663" y="2847975"/>
          <p14:tracePt t="95591" x="2241550" y="2847975"/>
          <p14:tracePt t="95608" x="2759075" y="2857500"/>
          <p14:tracePt t="95624" x="3000375" y="2857500"/>
          <p14:tracePt t="95641" x="3438525" y="2857500"/>
          <p14:tracePt t="95658" x="3643313" y="2857500"/>
          <p14:tracePt t="95674" x="3724275" y="2857500"/>
          <p14:tracePt t="95691" x="3813175" y="2874963"/>
          <p14:tracePt t="95708" x="3830638" y="2884488"/>
          <p14:tracePt t="95729" x="3795713" y="2938463"/>
          <p14:tracePt t="95741" x="3697288" y="3098800"/>
          <p14:tracePt t="95759" x="3517900" y="3473450"/>
          <p14:tracePt t="95774" x="3500438" y="3608388"/>
          <p14:tracePt t="95791" x="3517900" y="4214813"/>
          <p14:tracePt t="95808" x="3536950" y="4419600"/>
          <p14:tracePt t="95825" x="3536950" y="4625975"/>
          <p14:tracePt t="95842" x="3517900" y="4776788"/>
          <p14:tracePt t="95857" x="3509963" y="4803775"/>
          <p14:tracePt t="95874" x="3509963" y="4813300"/>
          <p14:tracePt t="95894" x="3509963" y="4830763"/>
          <p14:tracePt t="95908" x="3509963" y="4857750"/>
          <p14:tracePt t="95924" x="3500438" y="4875213"/>
          <p14:tracePt t="95941" x="3500438" y="4894263"/>
          <p14:tracePt t="95958" x="3490913" y="4911725"/>
          <p14:tracePt t="96036" x="3482975" y="4929188"/>
          <p14:tracePt t="96047" x="3473450" y="4938713"/>
          <p14:tracePt t="96058" x="3446463" y="4946650"/>
          <p14:tracePt t="96076" x="3286125" y="4956175"/>
          <p14:tracePt t="96091" x="3133725" y="4973638"/>
          <p14:tracePt t="96108" x="2554288" y="5054600"/>
          <p14:tracePt t="96124" x="2268538" y="5126038"/>
          <p14:tracePt t="96141" x="1660525" y="5214938"/>
          <p14:tracePt t="96160" x="1268413" y="5286375"/>
          <p14:tracePt t="96174" x="1143000" y="5303838"/>
          <p14:tracePt t="96191" x="1017588" y="5322888"/>
          <p14:tracePt t="96271" x="1027113" y="5322888"/>
          <p14:tracePt t="96282" x="1036638" y="5313363"/>
          <p14:tracePt t="96292" x="1044575" y="5286375"/>
          <p14:tracePt t="96548" x="1071563" y="5276850"/>
          <p14:tracePt t="96558" x="1098550" y="5268913"/>
          <p14:tracePt t="96575" x="1116013" y="5259388"/>
          <p14:tracePt t="96592" x="1143000" y="5251450"/>
          <p14:tracePt t="96650" x="1081088" y="5224463"/>
          <p14:tracePt t="96660" x="1009650" y="5187950"/>
          <p14:tracePt t="96674" x="893763" y="5116513"/>
          <p14:tracePt t="96691" x="723900" y="5010150"/>
          <p14:tracePt t="96708" x="660400" y="4983163"/>
          <p14:tracePt t="96724" x="598488" y="4919663"/>
          <p14:tracePt t="96742" x="554038" y="4848225"/>
          <p14:tracePt t="96758" x="536575" y="4776788"/>
          <p14:tracePt t="96775" x="482600" y="4241800"/>
          <p14:tracePt t="96792" x="455613" y="3965575"/>
          <p14:tracePt t="96808" x="438150" y="3473450"/>
          <p14:tracePt t="96825" x="428625" y="3340100"/>
          <p14:tracePt t="96842" x="428625" y="3286125"/>
          <p14:tracePt t="96858" x="438150" y="3214688"/>
          <p14:tracePt t="96876" x="455613" y="3098800"/>
          <p14:tracePt t="96891" x="473075" y="3071813"/>
          <p14:tracePt t="96908" x="490538" y="3009900"/>
          <p14:tracePt t="96926" x="517525" y="2955925"/>
          <p14:tracePt t="96941" x="527050" y="2928938"/>
          <p14:tracePt t="96958" x="625475" y="2901950"/>
          <p14:tracePt t="96975" x="687388" y="2894013"/>
          <p14:tracePt t="96991" x="839788" y="2874963"/>
          <p14:tracePt t="97008" x="973138" y="2857500"/>
          <p14:tracePt t="97025" x="1027113" y="2847975"/>
          <p14:tracePt t="97041" x="1044575" y="2830513"/>
          <p14:tracePt t="97059" x="1054100" y="2830513"/>
          <p14:tracePt t="97075" x="1062038" y="2847975"/>
          <p14:tracePt t="97092" x="1108075" y="3108325"/>
          <p14:tracePt t="97108" x="1125538" y="3598863"/>
          <p14:tracePt t="97125" x="1223963" y="4491038"/>
          <p14:tracePt t="97141" x="1312863" y="5027613"/>
          <p14:tracePt t="97158" x="1330325" y="5153025"/>
          <p14:tracePt t="97175" x="1339850" y="5384800"/>
          <p14:tracePt t="97192" x="1339850" y="5537200"/>
          <p14:tracePt t="97208" x="1339850" y="5599113"/>
          <p14:tracePt t="97225" x="1339850" y="5616575"/>
          <p14:tracePt t="97258" x="1347788" y="5616575"/>
          <p14:tracePt t="97479" x="1446213" y="5510213"/>
          <p14:tracePt t="97489" x="1741488" y="5133975"/>
          <p14:tracePt t="97500" x="2133600" y="4875213"/>
          <p14:tracePt t="97510" x="2490788" y="4652963"/>
          <p14:tracePt t="97525" x="3036888" y="4411663"/>
          <p14:tracePt t="97542" x="3929063" y="3973513"/>
          <p14:tracePt t="97558" x="4259263" y="3911600"/>
          <p14:tracePt t="97575" x="4732338" y="3830638"/>
          <p14:tracePt t="97592" x="4822825" y="3822700"/>
          <p14:tracePt t="97847" x="4822825" y="3759200"/>
          <p14:tracePt t="97857" x="4786313" y="3670300"/>
          <p14:tracePt t="97875" x="4732338" y="3411538"/>
          <p14:tracePt t="97891" x="4608513" y="2928938"/>
          <p14:tracePt t="97908" x="4510088" y="2428875"/>
          <p14:tracePt t="97925" x="4483100" y="2330450"/>
          <p14:tracePt t="97941" x="4446588" y="2276475"/>
          <p14:tracePt t="98093" x="4456113" y="2276475"/>
          <p14:tracePt t="98103" x="4473575" y="2276475"/>
          <p14:tracePt t="98114" x="4500563" y="2268538"/>
          <p14:tracePt t="98125" x="4537075" y="2268538"/>
          <p14:tracePt t="98141" x="4581525" y="2268538"/>
          <p14:tracePt t="98158" x="4705350" y="2268538"/>
          <p14:tracePt t="98175" x="4929188" y="2259013"/>
          <p14:tracePt t="98192" x="5045075" y="2259013"/>
          <p14:tracePt t="98208" x="5276850" y="2251075"/>
          <p14:tracePt t="98225" x="5465763" y="2241550"/>
          <p14:tracePt t="98242" x="5510213" y="2241550"/>
          <p14:tracePt t="98258" x="5554663" y="2251075"/>
          <p14:tracePt t="98277" x="5562600" y="2276475"/>
          <p14:tracePt t="98291" x="5562600" y="2303463"/>
          <p14:tracePt t="98308" x="5554663" y="2401888"/>
          <p14:tracePt t="98326" x="5554663" y="2473325"/>
          <p14:tracePt t="98342" x="5554663" y="2705100"/>
          <p14:tracePt t="98359" x="5554663" y="2938463"/>
          <p14:tracePt t="98375" x="5554663" y="3133725"/>
          <p14:tracePt t="98392" x="5581650" y="3490913"/>
          <p14:tracePt t="98409" x="5581650" y="3840163"/>
          <p14:tracePt t="98425" x="5581650" y="4054475"/>
          <p14:tracePt t="98442" x="5562600" y="4438650"/>
          <p14:tracePt t="98458" x="5554663" y="4510088"/>
          <p14:tracePt t="98475" x="5554663" y="4633913"/>
          <p14:tracePt t="98492" x="5545138" y="4679950"/>
          <p14:tracePt t="98508" x="5545138" y="4687888"/>
          <p14:tracePt t="98525" x="5545138" y="4724400"/>
          <p14:tracePt t="98542" x="5545138" y="4768850"/>
          <p14:tracePt t="98558" x="5562600" y="4830763"/>
          <p14:tracePt t="98575" x="5589588" y="4884738"/>
          <p14:tracePt t="98747" x="5589588" y="4894263"/>
          <p14:tracePt t="98758" x="5589588" y="4902200"/>
          <p14:tracePt t="98780" x="5589588" y="4911725"/>
          <p14:tracePt t="98792" x="5589588" y="4919663"/>
          <p14:tracePt t="98809" x="5562600" y="4938713"/>
          <p14:tracePt t="98825" x="5527675" y="4938713"/>
          <p14:tracePt t="98842" x="5384800" y="4938713"/>
          <p14:tracePt t="98860" x="5205413" y="4938713"/>
          <p14:tracePt t="98875" x="5072063" y="4956175"/>
          <p14:tracePt t="98892" x="4830763" y="5010150"/>
          <p14:tracePt t="98908" x="4768850" y="5027613"/>
          <p14:tracePt t="98925" x="4660900" y="5054600"/>
          <p14:tracePt t="99259" x="4598988" y="4867275"/>
          <p14:tracePt t="99270" x="4518025" y="4724400"/>
          <p14:tracePt t="99280" x="4419600" y="4616450"/>
          <p14:tracePt t="99292" x="4340225" y="4545013"/>
          <p14:tracePt t="99310" x="4205288" y="4384675"/>
          <p14:tracePt t="99325" x="4170363" y="4286250"/>
          <p14:tracePt t="99342" x="4133850" y="4197350"/>
          <p14:tracePt t="99359" x="4125913" y="4170363"/>
          <p14:tracePt t="99375" x="4098925" y="4108450"/>
          <p14:tracePt t="99392" x="4081463" y="4071938"/>
          <p14:tracePt t="99586" x="4081463" y="4054475"/>
          <p14:tracePt t="99596" x="4160838" y="4000500"/>
          <p14:tracePt t="99609" x="4268788" y="3956050"/>
          <p14:tracePt t="99627" x="4518025" y="3875088"/>
          <p14:tracePt t="99642" x="4643438" y="3830638"/>
          <p14:tracePt t="99659" x="4991100" y="3670300"/>
          <p14:tracePt t="99675" x="5099050" y="3616325"/>
          <p14:tracePt t="99692" x="5259388" y="3554413"/>
          <p14:tracePt t="99709" x="5384800" y="3536950"/>
          <p14:tracePt t="99725" x="5429250" y="3536950"/>
          <p14:tracePt t="99742" x="5518150" y="3562350"/>
          <p14:tracePt t="99760" x="5608638" y="3633788"/>
          <p14:tracePt t="99775" x="5653088" y="3687763"/>
          <p14:tracePt t="99792" x="5697538" y="3803650"/>
          <p14:tracePt t="99808" x="5697538" y="3911600"/>
          <p14:tracePt t="99825" x="5715000" y="3973513"/>
          <p14:tracePt t="142367" x="5303838" y="4643438"/>
          <p14:tracePt t="142384" x="5276850" y="4875213"/>
          <p14:tracePt t="142396" x="5232400" y="5491163"/>
          <p14:tracePt t="142407" x="5224463" y="5599113"/>
          <p14:tracePt t="142420" x="5214938" y="5715000"/>
          <p14:tracePt t="142437" x="5187950" y="5956300"/>
          <p14:tracePt t="142453" x="5187950" y="6089650"/>
          <p14:tracePt t="142470" x="5197475" y="6197600"/>
          <p14:tracePt t="142694" x="5197475" y="6224588"/>
          <p14:tracePt t="142704" x="5197475" y="6259513"/>
          <p14:tracePt t="142720" x="5197475" y="6286500"/>
          <p14:tracePt t="142737" x="5187950" y="6438900"/>
          <p14:tracePt t="142755" x="5170488" y="6527800"/>
          <p14:tracePt t="142770" x="5160963" y="6545263"/>
          <p14:tracePt t="142787" x="5160963" y="6554788"/>
          <p14:tracePt t="142804" x="5153025" y="6554788"/>
          <p14:tracePt t="142898" x="5153025" y="6562725"/>
          <p14:tracePt t="142929" x="5153025" y="6572250"/>
          <p14:tracePt t="142940" x="5153025" y="6581775"/>
          <p14:tracePt t="142953" x="5153025" y="6589713"/>
          <p14:tracePt t="142970" x="5133975" y="6643688"/>
          <p14:tracePt t="142987" x="5126038" y="6670675"/>
          <p14:tracePt t="144444" x="5108575" y="6384925"/>
          <p14:tracePt t="144455" x="5126038" y="6205538"/>
          <p14:tracePt t="144471" x="5143500" y="5884863"/>
          <p14:tracePt t="144487" x="5143500" y="5473700"/>
          <p14:tracePt t="144506" x="5143500" y="5295900"/>
          <p14:tracePt t="144520" x="5143500" y="5232400"/>
          <p14:tracePt t="144537" x="5143500" y="5027613"/>
          <p14:tracePt t="144554" x="5187950" y="4911725"/>
          <p14:tracePt t="144570" x="5303838" y="47244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+mj-lt"/>
              </a:rPr>
              <a:t>Executing </a:t>
            </a:r>
            <a:r>
              <a:rPr lang="en-US" sz="3600" dirty="0" smtClean="0">
                <a:solidFill>
                  <a:srgbClr val="0070C0"/>
                </a:solidFill>
                <a:latin typeface="+mj-lt"/>
              </a:rPr>
              <a:t>a BEQ </a:t>
            </a:r>
            <a:r>
              <a:rPr lang="en-US" sz="3600" dirty="0">
                <a:solidFill>
                  <a:srgbClr val="0070C0"/>
                </a:solidFill>
                <a:latin typeface="+mj-lt"/>
              </a:rPr>
              <a:t>Instruction </a:t>
            </a:r>
            <a:r>
              <a:rPr lang="en-US" sz="3600" dirty="0" smtClean="0">
                <a:solidFill>
                  <a:srgbClr val="0070C0"/>
                </a:solidFill>
                <a:latin typeface="+mj-lt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+mj-lt"/>
              </a:rPr>
              <a:t>1</a:t>
            </a:r>
            <a:r>
              <a:rPr lang="en-US" sz="3600" dirty="0" smtClean="0">
                <a:solidFill>
                  <a:srgbClr val="0070C0"/>
                </a:solidFill>
                <a:latin typeface="+mj-lt"/>
              </a:rPr>
              <a:t>)</a:t>
            </a:r>
            <a:endParaRPr lang="en-US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8679" name="Rectangle 130"/>
          <p:cNvSpPr>
            <a:spLocks noChangeArrowheads="1"/>
          </p:cNvSpPr>
          <p:nvPr/>
        </p:nvSpPr>
        <p:spPr bwMode="auto">
          <a:xfrm>
            <a:off x="1524000" y="3492500"/>
            <a:ext cx="900113" cy="92392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>
            <a:off x="1314450" y="3608388"/>
            <a:ext cx="21590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 flipH="1" flipV="1">
            <a:off x="3538538" y="4694238"/>
            <a:ext cx="53975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9"/>
          <p:cNvSpPr>
            <a:spLocks noChangeArrowheads="1"/>
          </p:cNvSpPr>
          <p:nvPr/>
        </p:nvSpPr>
        <p:spPr bwMode="auto">
          <a:xfrm>
            <a:off x="3411538" y="4818063"/>
            <a:ext cx="184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683" name="Line 10"/>
          <p:cNvSpPr>
            <a:spLocks noChangeShapeType="1"/>
          </p:cNvSpPr>
          <p:nvPr/>
        </p:nvSpPr>
        <p:spPr bwMode="auto">
          <a:xfrm flipH="1" flipV="1">
            <a:off x="4092575" y="4694238"/>
            <a:ext cx="50800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Freeform 11"/>
          <p:cNvSpPr>
            <a:spLocks/>
          </p:cNvSpPr>
          <p:nvPr/>
        </p:nvSpPr>
        <p:spPr bwMode="auto">
          <a:xfrm>
            <a:off x="3254375" y="3349625"/>
            <a:ext cx="823913" cy="971550"/>
          </a:xfrm>
          <a:custGeom>
            <a:avLst/>
            <a:gdLst>
              <a:gd name="T0" fmla="*/ 518 w 519"/>
              <a:gd name="T1" fmla="*/ 611 h 541"/>
              <a:gd name="T2" fmla="*/ 518 w 519"/>
              <a:gd name="T3" fmla="*/ 0 h 541"/>
              <a:gd name="T4" fmla="*/ 0 w 519"/>
              <a:gd name="T5" fmla="*/ 0 h 541"/>
              <a:gd name="T6" fmla="*/ 0 w 519"/>
              <a:gd name="T7" fmla="*/ 611 h 541"/>
              <a:gd name="T8" fmla="*/ 518 w 519"/>
              <a:gd name="T9" fmla="*/ 611 h 541"/>
              <a:gd name="T10" fmla="*/ 518 w 519"/>
              <a:gd name="T11" fmla="*/ 611 h 5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9"/>
              <a:gd name="T19" fmla="*/ 0 h 541"/>
              <a:gd name="T20" fmla="*/ 519 w 519"/>
              <a:gd name="T21" fmla="*/ 541 h 5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19" h="541">
                <a:moveTo>
                  <a:pt x="518" y="540"/>
                </a:moveTo>
                <a:lnTo>
                  <a:pt x="518" y="0"/>
                </a:lnTo>
                <a:lnTo>
                  <a:pt x="0" y="0"/>
                </a:lnTo>
                <a:lnTo>
                  <a:pt x="0" y="540"/>
                </a:lnTo>
                <a:lnTo>
                  <a:pt x="518" y="540"/>
                </a:lnTo>
              </a:path>
            </a:pathLst>
          </a:custGeom>
          <a:solidFill>
            <a:srgbClr val="CCFFFF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Rectangle 12"/>
          <p:cNvSpPr>
            <a:spLocks noChangeArrowheads="1"/>
          </p:cNvSpPr>
          <p:nvPr/>
        </p:nvSpPr>
        <p:spPr bwMode="auto">
          <a:xfrm>
            <a:off x="3363913" y="3416300"/>
            <a:ext cx="184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686" name="Line 13"/>
          <p:cNvSpPr>
            <a:spLocks noChangeShapeType="1"/>
          </p:cNvSpPr>
          <p:nvPr/>
        </p:nvSpPr>
        <p:spPr bwMode="auto">
          <a:xfrm>
            <a:off x="3011488" y="4738688"/>
            <a:ext cx="6889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4"/>
          <p:cNvSpPr>
            <a:spLocks noChangeShapeType="1"/>
          </p:cNvSpPr>
          <p:nvPr/>
        </p:nvSpPr>
        <p:spPr bwMode="auto">
          <a:xfrm flipV="1">
            <a:off x="4035425" y="4738688"/>
            <a:ext cx="2079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5"/>
          <p:cNvSpPr>
            <a:spLocks/>
          </p:cNvSpPr>
          <p:nvPr/>
        </p:nvSpPr>
        <p:spPr bwMode="auto">
          <a:xfrm>
            <a:off x="2967038" y="3871913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8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9 h 24"/>
              <a:gd name="T14" fmla="*/ 22 w 24"/>
              <a:gd name="T15" fmla="*/ 17 h 24"/>
              <a:gd name="T16" fmla="*/ 23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3 w 24"/>
              <a:gd name="T25" fmla="*/ 7 h 24"/>
              <a:gd name="T26" fmla="*/ 22 w 24"/>
              <a:gd name="T27" fmla="*/ 5 h 24"/>
              <a:gd name="T28" fmla="*/ 22 w 24"/>
              <a:gd name="T29" fmla="*/ 5 h 24"/>
              <a:gd name="T30" fmla="*/ 20 w 24"/>
              <a:gd name="T31" fmla="*/ 4 h 24"/>
              <a:gd name="T32" fmla="*/ 18 w 24"/>
              <a:gd name="T33" fmla="*/ 2 h 24"/>
              <a:gd name="T34" fmla="*/ 18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4 w 24"/>
              <a:gd name="T51" fmla="*/ 4 h 24"/>
              <a:gd name="T52" fmla="*/ 2 w 24"/>
              <a:gd name="T53" fmla="*/ 5 h 24"/>
              <a:gd name="T54" fmla="*/ 2 w 24"/>
              <a:gd name="T55" fmla="*/ 5 h 24"/>
              <a:gd name="T56" fmla="*/ 0 w 24"/>
              <a:gd name="T57" fmla="*/ 7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2 w 24"/>
              <a:gd name="T67" fmla="*/ 17 h 24"/>
              <a:gd name="T68" fmla="*/ 2 w 24"/>
              <a:gd name="T69" fmla="*/ 19 h 24"/>
              <a:gd name="T70" fmla="*/ 4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2" y="19"/>
                </a:lnTo>
                <a:lnTo>
                  <a:pt x="22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2" y="5"/>
                </a:lnTo>
                <a:lnTo>
                  <a:pt x="20" y="4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Freeform 16"/>
          <p:cNvSpPr>
            <a:spLocks/>
          </p:cNvSpPr>
          <p:nvPr/>
        </p:nvSpPr>
        <p:spPr bwMode="auto">
          <a:xfrm>
            <a:off x="2967038" y="3724275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8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9 h 24"/>
              <a:gd name="T14" fmla="*/ 22 w 24"/>
              <a:gd name="T15" fmla="*/ 17 h 24"/>
              <a:gd name="T16" fmla="*/ 23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3 w 24"/>
              <a:gd name="T25" fmla="*/ 7 h 24"/>
              <a:gd name="T26" fmla="*/ 22 w 24"/>
              <a:gd name="T27" fmla="*/ 5 h 24"/>
              <a:gd name="T28" fmla="*/ 22 w 24"/>
              <a:gd name="T29" fmla="*/ 5 h 24"/>
              <a:gd name="T30" fmla="*/ 20 w 24"/>
              <a:gd name="T31" fmla="*/ 4 h 24"/>
              <a:gd name="T32" fmla="*/ 18 w 24"/>
              <a:gd name="T33" fmla="*/ 2 h 24"/>
              <a:gd name="T34" fmla="*/ 18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4 w 24"/>
              <a:gd name="T51" fmla="*/ 4 h 24"/>
              <a:gd name="T52" fmla="*/ 2 w 24"/>
              <a:gd name="T53" fmla="*/ 5 h 24"/>
              <a:gd name="T54" fmla="*/ 2 w 24"/>
              <a:gd name="T55" fmla="*/ 5 h 24"/>
              <a:gd name="T56" fmla="*/ 0 w 24"/>
              <a:gd name="T57" fmla="*/ 7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2 w 24"/>
              <a:gd name="T67" fmla="*/ 17 h 24"/>
              <a:gd name="T68" fmla="*/ 2 w 24"/>
              <a:gd name="T69" fmla="*/ 19 h 24"/>
              <a:gd name="T70" fmla="*/ 4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2" y="19"/>
                </a:lnTo>
                <a:lnTo>
                  <a:pt x="22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2" y="5"/>
                </a:lnTo>
                <a:lnTo>
                  <a:pt x="20" y="4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Freeform 17"/>
          <p:cNvSpPr>
            <a:spLocks/>
          </p:cNvSpPr>
          <p:nvPr/>
        </p:nvSpPr>
        <p:spPr bwMode="auto">
          <a:xfrm>
            <a:off x="2967038" y="5067300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6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8 h 24"/>
              <a:gd name="T14" fmla="*/ 22 w 24"/>
              <a:gd name="T15" fmla="*/ 18 h 24"/>
              <a:gd name="T16" fmla="*/ 22 w 24"/>
              <a:gd name="T17" fmla="*/ 16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2 w 24"/>
              <a:gd name="T25" fmla="*/ 8 h 24"/>
              <a:gd name="T26" fmla="*/ 22 w 24"/>
              <a:gd name="T27" fmla="*/ 6 h 24"/>
              <a:gd name="T28" fmla="*/ 22 w 24"/>
              <a:gd name="T29" fmla="*/ 4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4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6 h 24"/>
              <a:gd name="T66" fmla="*/ 0 w 24"/>
              <a:gd name="T67" fmla="*/ 18 h 24"/>
              <a:gd name="T68" fmla="*/ 2 w 24"/>
              <a:gd name="T69" fmla="*/ 18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6" y="21"/>
                </a:lnTo>
                <a:lnTo>
                  <a:pt x="18" y="21"/>
                </a:lnTo>
                <a:lnTo>
                  <a:pt x="20" y="19"/>
                </a:lnTo>
                <a:lnTo>
                  <a:pt x="22" y="18"/>
                </a:lnTo>
                <a:lnTo>
                  <a:pt x="22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2" y="8"/>
                </a:lnTo>
                <a:lnTo>
                  <a:pt x="22" y="6"/>
                </a:lnTo>
                <a:lnTo>
                  <a:pt x="22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18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Line 18"/>
          <p:cNvSpPr>
            <a:spLocks noChangeShapeType="1"/>
          </p:cNvSpPr>
          <p:nvPr/>
        </p:nvSpPr>
        <p:spPr bwMode="auto">
          <a:xfrm>
            <a:off x="2681288" y="3884613"/>
            <a:ext cx="3143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19"/>
          <p:cNvSpPr>
            <a:spLocks noChangeShapeType="1"/>
          </p:cNvSpPr>
          <p:nvPr/>
        </p:nvSpPr>
        <p:spPr bwMode="auto">
          <a:xfrm flipV="1">
            <a:off x="3011488" y="5081588"/>
            <a:ext cx="1231900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0"/>
          <p:cNvSpPr>
            <a:spLocks noChangeShapeType="1"/>
          </p:cNvSpPr>
          <p:nvPr/>
        </p:nvSpPr>
        <p:spPr bwMode="auto">
          <a:xfrm flipH="1">
            <a:off x="2678113" y="2832100"/>
            <a:ext cx="15652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Freeform 21"/>
          <p:cNvSpPr>
            <a:spLocks/>
          </p:cNvSpPr>
          <p:nvPr/>
        </p:nvSpPr>
        <p:spPr bwMode="auto">
          <a:xfrm>
            <a:off x="7848600" y="2662238"/>
            <a:ext cx="147638" cy="2820988"/>
          </a:xfrm>
          <a:custGeom>
            <a:avLst/>
            <a:gdLst>
              <a:gd name="T0" fmla="*/ 92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2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Freeform 22"/>
          <p:cNvSpPr>
            <a:spLocks/>
          </p:cNvSpPr>
          <p:nvPr/>
        </p:nvSpPr>
        <p:spPr bwMode="auto">
          <a:xfrm>
            <a:off x="4248150" y="2662238"/>
            <a:ext cx="147638" cy="2820988"/>
          </a:xfrm>
          <a:custGeom>
            <a:avLst/>
            <a:gdLst>
              <a:gd name="T0" fmla="*/ 92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2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6" name="Line 23"/>
          <p:cNvSpPr>
            <a:spLocks noChangeShapeType="1"/>
          </p:cNvSpPr>
          <p:nvPr/>
        </p:nvSpPr>
        <p:spPr bwMode="auto">
          <a:xfrm flipV="1">
            <a:off x="4867275" y="5484813"/>
            <a:ext cx="0" cy="793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Line 24"/>
          <p:cNvSpPr>
            <a:spLocks noChangeShapeType="1"/>
          </p:cNvSpPr>
          <p:nvPr/>
        </p:nvSpPr>
        <p:spPr bwMode="auto">
          <a:xfrm>
            <a:off x="4913313" y="3787775"/>
            <a:ext cx="3175" cy="8572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Line 25"/>
          <p:cNvSpPr>
            <a:spLocks noChangeShapeType="1"/>
          </p:cNvSpPr>
          <p:nvPr/>
        </p:nvSpPr>
        <p:spPr bwMode="auto">
          <a:xfrm flipV="1">
            <a:off x="5153025" y="5026025"/>
            <a:ext cx="0" cy="8255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Line 26"/>
          <p:cNvSpPr>
            <a:spLocks noChangeShapeType="1"/>
          </p:cNvSpPr>
          <p:nvPr/>
        </p:nvSpPr>
        <p:spPr bwMode="auto">
          <a:xfrm flipV="1">
            <a:off x="5721350" y="3798888"/>
            <a:ext cx="341313" cy="31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Freeform 27"/>
          <p:cNvSpPr>
            <a:spLocks/>
          </p:cNvSpPr>
          <p:nvPr/>
        </p:nvSpPr>
        <p:spPr bwMode="auto">
          <a:xfrm>
            <a:off x="4948238" y="4468813"/>
            <a:ext cx="388938" cy="547688"/>
          </a:xfrm>
          <a:custGeom>
            <a:avLst/>
            <a:gdLst>
              <a:gd name="T0" fmla="*/ 123 w 174"/>
              <a:gd name="T1" fmla="*/ 344 h 367"/>
              <a:gd name="T2" fmla="*/ 144 w 174"/>
              <a:gd name="T3" fmla="*/ 342 h 367"/>
              <a:gd name="T4" fmla="*/ 162 w 174"/>
              <a:gd name="T5" fmla="*/ 336 h 367"/>
              <a:gd name="T6" fmla="*/ 179 w 174"/>
              <a:gd name="T7" fmla="*/ 324 h 367"/>
              <a:gd name="T8" fmla="*/ 194 w 174"/>
              <a:gd name="T9" fmla="*/ 312 h 367"/>
              <a:gd name="T10" fmla="*/ 208 w 174"/>
              <a:gd name="T11" fmla="*/ 294 h 367"/>
              <a:gd name="T12" fmla="*/ 221 w 174"/>
              <a:gd name="T13" fmla="*/ 274 h 367"/>
              <a:gd name="T14" fmla="*/ 230 w 174"/>
              <a:gd name="T15" fmla="*/ 251 h 367"/>
              <a:gd name="T16" fmla="*/ 238 w 174"/>
              <a:gd name="T17" fmla="*/ 227 h 367"/>
              <a:gd name="T18" fmla="*/ 244 w 174"/>
              <a:gd name="T19" fmla="*/ 200 h 367"/>
              <a:gd name="T20" fmla="*/ 244 w 174"/>
              <a:gd name="T21" fmla="*/ 171 h 367"/>
              <a:gd name="T22" fmla="*/ 244 w 174"/>
              <a:gd name="T23" fmla="*/ 145 h 367"/>
              <a:gd name="T24" fmla="*/ 238 w 174"/>
              <a:gd name="T25" fmla="*/ 118 h 367"/>
              <a:gd name="T26" fmla="*/ 230 w 174"/>
              <a:gd name="T27" fmla="*/ 92 h 367"/>
              <a:gd name="T28" fmla="*/ 221 w 174"/>
              <a:gd name="T29" fmla="*/ 71 h 367"/>
              <a:gd name="T30" fmla="*/ 208 w 174"/>
              <a:gd name="T31" fmla="*/ 51 h 367"/>
              <a:gd name="T32" fmla="*/ 194 w 174"/>
              <a:gd name="T33" fmla="*/ 33 h 367"/>
              <a:gd name="T34" fmla="*/ 179 w 174"/>
              <a:gd name="T35" fmla="*/ 19 h 367"/>
              <a:gd name="T36" fmla="*/ 162 w 174"/>
              <a:gd name="T37" fmla="*/ 8 h 367"/>
              <a:gd name="T38" fmla="*/ 144 w 174"/>
              <a:gd name="T39" fmla="*/ 2 h 367"/>
              <a:gd name="T40" fmla="*/ 123 w 174"/>
              <a:gd name="T41" fmla="*/ 0 h 367"/>
              <a:gd name="T42" fmla="*/ 103 w 174"/>
              <a:gd name="T43" fmla="*/ 2 h 367"/>
              <a:gd name="T44" fmla="*/ 84 w 174"/>
              <a:gd name="T45" fmla="*/ 8 h 367"/>
              <a:gd name="T46" fmla="*/ 68 w 174"/>
              <a:gd name="T47" fmla="*/ 19 h 367"/>
              <a:gd name="T48" fmla="*/ 52 w 174"/>
              <a:gd name="T49" fmla="*/ 33 h 367"/>
              <a:gd name="T50" fmla="*/ 38 w 174"/>
              <a:gd name="T51" fmla="*/ 51 h 367"/>
              <a:gd name="T52" fmla="*/ 24 w 174"/>
              <a:gd name="T53" fmla="*/ 71 h 367"/>
              <a:gd name="T54" fmla="*/ 14 w 174"/>
              <a:gd name="T55" fmla="*/ 92 h 367"/>
              <a:gd name="T56" fmla="*/ 8 w 174"/>
              <a:gd name="T57" fmla="*/ 118 h 367"/>
              <a:gd name="T58" fmla="*/ 3 w 174"/>
              <a:gd name="T59" fmla="*/ 145 h 367"/>
              <a:gd name="T60" fmla="*/ 0 w 174"/>
              <a:gd name="T61" fmla="*/ 171 h 367"/>
              <a:gd name="T62" fmla="*/ 3 w 174"/>
              <a:gd name="T63" fmla="*/ 200 h 367"/>
              <a:gd name="T64" fmla="*/ 8 w 174"/>
              <a:gd name="T65" fmla="*/ 227 h 367"/>
              <a:gd name="T66" fmla="*/ 14 w 174"/>
              <a:gd name="T67" fmla="*/ 251 h 367"/>
              <a:gd name="T68" fmla="*/ 24 w 174"/>
              <a:gd name="T69" fmla="*/ 274 h 367"/>
              <a:gd name="T70" fmla="*/ 38 w 174"/>
              <a:gd name="T71" fmla="*/ 294 h 367"/>
              <a:gd name="T72" fmla="*/ 52 w 174"/>
              <a:gd name="T73" fmla="*/ 312 h 367"/>
              <a:gd name="T74" fmla="*/ 68 w 174"/>
              <a:gd name="T75" fmla="*/ 324 h 367"/>
              <a:gd name="T76" fmla="*/ 84 w 174"/>
              <a:gd name="T77" fmla="*/ 336 h 367"/>
              <a:gd name="T78" fmla="*/ 103 w 174"/>
              <a:gd name="T79" fmla="*/ 342 h 367"/>
              <a:gd name="T80" fmla="*/ 123 w 174"/>
              <a:gd name="T81" fmla="*/ 344 h 367"/>
              <a:gd name="T82" fmla="*/ 123 w 174"/>
              <a:gd name="T83" fmla="*/ 344 h 36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4"/>
              <a:gd name="T127" fmla="*/ 0 h 367"/>
              <a:gd name="T128" fmla="*/ 174 w 174"/>
              <a:gd name="T129" fmla="*/ 367 h 36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4" h="367">
                <a:moveTo>
                  <a:pt x="87" y="366"/>
                </a:moveTo>
                <a:lnTo>
                  <a:pt x="102" y="364"/>
                </a:lnTo>
                <a:lnTo>
                  <a:pt x="115" y="357"/>
                </a:lnTo>
                <a:lnTo>
                  <a:pt x="127" y="345"/>
                </a:lnTo>
                <a:lnTo>
                  <a:pt x="138" y="332"/>
                </a:lnTo>
                <a:lnTo>
                  <a:pt x="148" y="313"/>
                </a:lnTo>
                <a:lnTo>
                  <a:pt x="157" y="292"/>
                </a:lnTo>
                <a:lnTo>
                  <a:pt x="163" y="267"/>
                </a:lnTo>
                <a:lnTo>
                  <a:pt x="169" y="242"/>
                </a:lnTo>
                <a:lnTo>
                  <a:pt x="173" y="213"/>
                </a:lnTo>
                <a:lnTo>
                  <a:pt x="173" y="182"/>
                </a:lnTo>
                <a:lnTo>
                  <a:pt x="173" y="154"/>
                </a:lnTo>
                <a:lnTo>
                  <a:pt x="169" y="125"/>
                </a:lnTo>
                <a:lnTo>
                  <a:pt x="163" y="98"/>
                </a:lnTo>
                <a:lnTo>
                  <a:pt x="157" y="75"/>
                </a:lnTo>
                <a:lnTo>
                  <a:pt x="148" y="54"/>
                </a:lnTo>
                <a:lnTo>
                  <a:pt x="138" y="35"/>
                </a:lnTo>
                <a:lnTo>
                  <a:pt x="127" y="20"/>
                </a:lnTo>
                <a:lnTo>
                  <a:pt x="115" y="8"/>
                </a:lnTo>
                <a:lnTo>
                  <a:pt x="102" y="2"/>
                </a:lnTo>
                <a:lnTo>
                  <a:pt x="87" y="0"/>
                </a:lnTo>
                <a:lnTo>
                  <a:pt x="73" y="2"/>
                </a:lnTo>
                <a:lnTo>
                  <a:pt x="60" y="8"/>
                </a:lnTo>
                <a:lnTo>
                  <a:pt x="48" y="20"/>
                </a:lnTo>
                <a:lnTo>
                  <a:pt x="37" y="35"/>
                </a:lnTo>
                <a:lnTo>
                  <a:pt x="27" y="54"/>
                </a:lnTo>
                <a:lnTo>
                  <a:pt x="17" y="75"/>
                </a:lnTo>
                <a:lnTo>
                  <a:pt x="10" y="98"/>
                </a:lnTo>
                <a:lnTo>
                  <a:pt x="6" y="125"/>
                </a:lnTo>
                <a:lnTo>
                  <a:pt x="2" y="154"/>
                </a:lnTo>
                <a:lnTo>
                  <a:pt x="0" y="182"/>
                </a:lnTo>
                <a:lnTo>
                  <a:pt x="2" y="213"/>
                </a:lnTo>
                <a:lnTo>
                  <a:pt x="6" y="242"/>
                </a:lnTo>
                <a:lnTo>
                  <a:pt x="10" y="267"/>
                </a:lnTo>
                <a:lnTo>
                  <a:pt x="17" y="292"/>
                </a:lnTo>
                <a:lnTo>
                  <a:pt x="27" y="313"/>
                </a:lnTo>
                <a:lnTo>
                  <a:pt x="37" y="332"/>
                </a:lnTo>
                <a:lnTo>
                  <a:pt x="48" y="345"/>
                </a:lnTo>
                <a:lnTo>
                  <a:pt x="60" y="357"/>
                </a:lnTo>
                <a:lnTo>
                  <a:pt x="73" y="364"/>
                </a:lnTo>
                <a:lnTo>
                  <a:pt x="87" y="366"/>
                </a:lnTo>
              </a:path>
            </a:pathLst>
          </a:custGeom>
          <a:solidFill>
            <a:srgbClr val="FFE6CD"/>
          </a:solidFill>
          <a:ln w="28575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28"/>
          <p:cNvSpPr>
            <a:spLocks noChangeShapeType="1"/>
          </p:cNvSpPr>
          <p:nvPr/>
        </p:nvSpPr>
        <p:spPr bwMode="auto">
          <a:xfrm>
            <a:off x="4397375" y="4738688"/>
            <a:ext cx="5540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Rectangle 29"/>
          <p:cNvSpPr>
            <a:spLocks noChangeArrowheads="1"/>
          </p:cNvSpPr>
          <p:nvPr/>
        </p:nvSpPr>
        <p:spPr bwMode="auto">
          <a:xfrm>
            <a:off x="4591050" y="3654425"/>
            <a:ext cx="419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ALUSrc</a:t>
            </a:r>
            <a:endParaRPr lang="en-US" sz="5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03" name="Line 30"/>
          <p:cNvSpPr>
            <a:spLocks noChangeShapeType="1"/>
          </p:cNvSpPr>
          <p:nvPr/>
        </p:nvSpPr>
        <p:spPr bwMode="auto">
          <a:xfrm flipH="1" flipV="1">
            <a:off x="4397375" y="2822575"/>
            <a:ext cx="577850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Freeform 31"/>
          <p:cNvSpPr>
            <a:spLocks/>
          </p:cNvSpPr>
          <p:nvPr/>
        </p:nvSpPr>
        <p:spPr bwMode="auto">
          <a:xfrm>
            <a:off x="4637088" y="3921125"/>
            <a:ext cx="41275" cy="38100"/>
          </a:xfrm>
          <a:custGeom>
            <a:avLst/>
            <a:gdLst>
              <a:gd name="T0" fmla="*/ 11 w 26"/>
              <a:gd name="T1" fmla="*/ 23 h 24"/>
              <a:gd name="T2" fmla="*/ 13 w 26"/>
              <a:gd name="T3" fmla="*/ 23 h 24"/>
              <a:gd name="T4" fmla="*/ 15 w 26"/>
              <a:gd name="T5" fmla="*/ 23 h 24"/>
              <a:gd name="T6" fmla="*/ 17 w 26"/>
              <a:gd name="T7" fmla="*/ 23 h 24"/>
              <a:gd name="T8" fmla="*/ 19 w 26"/>
              <a:gd name="T9" fmla="*/ 21 h 24"/>
              <a:gd name="T10" fmla="*/ 21 w 26"/>
              <a:gd name="T11" fmla="*/ 21 h 24"/>
              <a:gd name="T12" fmla="*/ 21 w 26"/>
              <a:gd name="T13" fmla="*/ 19 h 24"/>
              <a:gd name="T14" fmla="*/ 23 w 26"/>
              <a:gd name="T15" fmla="*/ 17 h 24"/>
              <a:gd name="T16" fmla="*/ 23 w 26"/>
              <a:gd name="T17" fmla="*/ 15 h 24"/>
              <a:gd name="T18" fmla="*/ 23 w 26"/>
              <a:gd name="T19" fmla="*/ 14 h 24"/>
              <a:gd name="T20" fmla="*/ 25 w 26"/>
              <a:gd name="T21" fmla="*/ 12 h 24"/>
              <a:gd name="T22" fmla="*/ 23 w 26"/>
              <a:gd name="T23" fmla="*/ 10 h 24"/>
              <a:gd name="T24" fmla="*/ 23 w 26"/>
              <a:gd name="T25" fmla="*/ 10 h 24"/>
              <a:gd name="T26" fmla="*/ 23 w 26"/>
              <a:gd name="T27" fmla="*/ 8 h 24"/>
              <a:gd name="T28" fmla="*/ 21 w 26"/>
              <a:gd name="T29" fmla="*/ 6 h 24"/>
              <a:gd name="T30" fmla="*/ 21 w 26"/>
              <a:gd name="T31" fmla="*/ 4 h 24"/>
              <a:gd name="T32" fmla="*/ 19 w 26"/>
              <a:gd name="T33" fmla="*/ 4 h 24"/>
              <a:gd name="T34" fmla="*/ 17 w 26"/>
              <a:gd name="T35" fmla="*/ 2 h 24"/>
              <a:gd name="T36" fmla="*/ 15 w 26"/>
              <a:gd name="T37" fmla="*/ 2 h 24"/>
              <a:gd name="T38" fmla="*/ 13 w 26"/>
              <a:gd name="T39" fmla="*/ 2 h 24"/>
              <a:gd name="T40" fmla="*/ 11 w 26"/>
              <a:gd name="T41" fmla="*/ 0 h 24"/>
              <a:gd name="T42" fmla="*/ 11 w 26"/>
              <a:gd name="T43" fmla="*/ 2 h 24"/>
              <a:gd name="T44" fmla="*/ 9 w 26"/>
              <a:gd name="T45" fmla="*/ 2 h 24"/>
              <a:gd name="T46" fmla="*/ 8 w 26"/>
              <a:gd name="T47" fmla="*/ 2 h 24"/>
              <a:gd name="T48" fmla="*/ 6 w 26"/>
              <a:gd name="T49" fmla="*/ 4 h 24"/>
              <a:gd name="T50" fmla="*/ 4 w 26"/>
              <a:gd name="T51" fmla="*/ 4 h 24"/>
              <a:gd name="T52" fmla="*/ 4 w 26"/>
              <a:gd name="T53" fmla="*/ 6 h 24"/>
              <a:gd name="T54" fmla="*/ 2 w 26"/>
              <a:gd name="T55" fmla="*/ 8 h 24"/>
              <a:gd name="T56" fmla="*/ 2 w 26"/>
              <a:gd name="T57" fmla="*/ 10 h 24"/>
              <a:gd name="T58" fmla="*/ 2 w 26"/>
              <a:gd name="T59" fmla="*/ 10 h 24"/>
              <a:gd name="T60" fmla="*/ 0 w 26"/>
              <a:gd name="T61" fmla="*/ 12 h 24"/>
              <a:gd name="T62" fmla="*/ 2 w 26"/>
              <a:gd name="T63" fmla="*/ 14 h 24"/>
              <a:gd name="T64" fmla="*/ 2 w 26"/>
              <a:gd name="T65" fmla="*/ 15 h 24"/>
              <a:gd name="T66" fmla="*/ 2 w 26"/>
              <a:gd name="T67" fmla="*/ 17 h 24"/>
              <a:gd name="T68" fmla="*/ 4 w 26"/>
              <a:gd name="T69" fmla="*/ 19 h 24"/>
              <a:gd name="T70" fmla="*/ 4 w 26"/>
              <a:gd name="T71" fmla="*/ 21 h 24"/>
              <a:gd name="T72" fmla="*/ 6 w 26"/>
              <a:gd name="T73" fmla="*/ 21 h 24"/>
              <a:gd name="T74" fmla="*/ 8 w 26"/>
              <a:gd name="T75" fmla="*/ 23 h 24"/>
              <a:gd name="T76" fmla="*/ 9 w 26"/>
              <a:gd name="T77" fmla="*/ 23 h 24"/>
              <a:gd name="T78" fmla="*/ 11 w 26"/>
              <a:gd name="T79" fmla="*/ 23 h 24"/>
              <a:gd name="T80" fmla="*/ 11 w 26"/>
              <a:gd name="T81" fmla="*/ 23 h 24"/>
              <a:gd name="T82" fmla="*/ 11 w 26"/>
              <a:gd name="T83" fmla="*/ 23 h 2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6"/>
              <a:gd name="T127" fmla="*/ 0 h 24"/>
              <a:gd name="T128" fmla="*/ 26 w 26"/>
              <a:gd name="T129" fmla="*/ 24 h 2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6" h="24">
                <a:moveTo>
                  <a:pt x="11" y="23"/>
                </a:moveTo>
                <a:lnTo>
                  <a:pt x="13" y="23"/>
                </a:lnTo>
                <a:lnTo>
                  <a:pt x="15" y="23"/>
                </a:lnTo>
                <a:lnTo>
                  <a:pt x="17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4"/>
                </a:lnTo>
                <a:lnTo>
                  <a:pt x="25" y="12"/>
                </a:lnTo>
                <a:lnTo>
                  <a:pt x="23" y="10"/>
                </a:lnTo>
                <a:lnTo>
                  <a:pt x="23" y="8"/>
                </a:lnTo>
                <a:lnTo>
                  <a:pt x="21" y="6"/>
                </a:lnTo>
                <a:lnTo>
                  <a:pt x="21" y="4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11" y="2"/>
                </a:lnTo>
                <a:lnTo>
                  <a:pt x="9" y="2"/>
                </a:lnTo>
                <a:lnTo>
                  <a:pt x="8" y="2"/>
                </a:lnTo>
                <a:lnTo>
                  <a:pt x="6" y="4"/>
                </a:lnTo>
                <a:lnTo>
                  <a:pt x="4" y="4"/>
                </a:lnTo>
                <a:lnTo>
                  <a:pt x="4" y="6"/>
                </a:lnTo>
                <a:lnTo>
                  <a:pt x="2" y="8"/>
                </a:lnTo>
                <a:lnTo>
                  <a:pt x="2" y="10"/>
                </a:lnTo>
                <a:lnTo>
                  <a:pt x="0" y="12"/>
                </a:lnTo>
                <a:lnTo>
                  <a:pt x="2" y="14"/>
                </a:lnTo>
                <a:lnTo>
                  <a:pt x="2" y="15"/>
                </a:lnTo>
                <a:lnTo>
                  <a:pt x="2" y="17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9" y="23"/>
                </a:lnTo>
                <a:lnTo>
                  <a:pt x="11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Line 32"/>
          <p:cNvSpPr>
            <a:spLocks noChangeShapeType="1"/>
          </p:cNvSpPr>
          <p:nvPr/>
        </p:nvSpPr>
        <p:spPr bwMode="auto">
          <a:xfrm>
            <a:off x="4737100" y="3449638"/>
            <a:ext cx="3175" cy="1289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Freeform 33"/>
          <p:cNvSpPr>
            <a:spLocks/>
          </p:cNvSpPr>
          <p:nvPr/>
        </p:nvSpPr>
        <p:spPr bwMode="auto">
          <a:xfrm>
            <a:off x="4722813" y="4249738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1 h 24"/>
              <a:gd name="T8" fmla="*/ 17 w 24"/>
              <a:gd name="T9" fmla="*/ 21 h 24"/>
              <a:gd name="T10" fmla="*/ 19 w 24"/>
              <a:gd name="T11" fmla="*/ 19 h 24"/>
              <a:gd name="T12" fmla="*/ 21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2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21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3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3 w 24"/>
              <a:gd name="T73" fmla="*/ 21 h 24"/>
              <a:gd name="T74" fmla="*/ 5 w 24"/>
              <a:gd name="T75" fmla="*/ 21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5" y="21"/>
                </a:lnTo>
                <a:lnTo>
                  <a:pt x="17" y="21"/>
                </a:lnTo>
                <a:lnTo>
                  <a:pt x="19" y="19"/>
                </a:lnTo>
                <a:lnTo>
                  <a:pt x="21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3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3" y="21"/>
                </a:lnTo>
                <a:lnTo>
                  <a:pt x="5" y="21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Freeform 34"/>
          <p:cNvSpPr>
            <a:spLocks/>
          </p:cNvSpPr>
          <p:nvPr/>
        </p:nvSpPr>
        <p:spPr bwMode="auto">
          <a:xfrm>
            <a:off x="4722813" y="4721225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3 h 24"/>
              <a:gd name="T8" fmla="*/ 17 w 24"/>
              <a:gd name="T9" fmla="*/ 21 h 24"/>
              <a:gd name="T10" fmla="*/ 19 w 24"/>
              <a:gd name="T11" fmla="*/ 19 h 24"/>
              <a:gd name="T12" fmla="*/ 19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19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3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3 w 24"/>
              <a:gd name="T73" fmla="*/ 21 h 24"/>
              <a:gd name="T74" fmla="*/ 5 w 24"/>
              <a:gd name="T75" fmla="*/ 23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7" y="21"/>
                </a:lnTo>
                <a:lnTo>
                  <a:pt x="19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1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3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3" y="21"/>
                </a:lnTo>
                <a:lnTo>
                  <a:pt x="5" y="23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8" name="Line 35"/>
          <p:cNvSpPr>
            <a:spLocks noChangeShapeType="1"/>
          </p:cNvSpPr>
          <p:nvPr/>
        </p:nvSpPr>
        <p:spPr bwMode="auto">
          <a:xfrm flipH="1" flipV="1">
            <a:off x="4800600" y="4694238"/>
            <a:ext cx="55563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9" name="Rectangle 36"/>
          <p:cNvSpPr>
            <a:spLocks noChangeArrowheads="1"/>
          </p:cNvSpPr>
          <p:nvPr/>
        </p:nvSpPr>
        <p:spPr bwMode="auto">
          <a:xfrm>
            <a:off x="4725988" y="4568825"/>
            <a:ext cx="2270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6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0" name="Line 37"/>
          <p:cNvSpPr>
            <a:spLocks noChangeShapeType="1"/>
          </p:cNvSpPr>
          <p:nvPr/>
        </p:nvSpPr>
        <p:spPr bwMode="auto">
          <a:xfrm flipH="1" flipV="1">
            <a:off x="4400550" y="3630613"/>
            <a:ext cx="6985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1" name="Freeform 38"/>
          <p:cNvSpPr>
            <a:spLocks/>
          </p:cNvSpPr>
          <p:nvPr/>
        </p:nvSpPr>
        <p:spPr bwMode="auto">
          <a:xfrm>
            <a:off x="4654550" y="3940175"/>
            <a:ext cx="1412875" cy="450850"/>
          </a:xfrm>
          <a:custGeom>
            <a:avLst/>
            <a:gdLst>
              <a:gd name="T0" fmla="*/ 889 w 935"/>
              <a:gd name="T1" fmla="*/ 283 h 284"/>
              <a:gd name="T2" fmla="*/ 0 w 935"/>
              <a:gd name="T3" fmla="*/ 283 h 284"/>
              <a:gd name="T4" fmla="*/ 0 w 935"/>
              <a:gd name="T5" fmla="*/ 0 h 284"/>
              <a:gd name="T6" fmla="*/ 0 60000 65536"/>
              <a:gd name="T7" fmla="*/ 0 60000 65536"/>
              <a:gd name="T8" fmla="*/ 0 60000 65536"/>
              <a:gd name="T9" fmla="*/ 0 w 935"/>
              <a:gd name="T10" fmla="*/ 0 h 284"/>
              <a:gd name="T11" fmla="*/ 935 w 935"/>
              <a:gd name="T12" fmla="*/ 284 h 2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5" h="284">
                <a:moveTo>
                  <a:pt x="934" y="283"/>
                </a:moveTo>
                <a:lnTo>
                  <a:pt x="0" y="28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2" name="Freeform 39"/>
          <p:cNvSpPr>
            <a:spLocks/>
          </p:cNvSpPr>
          <p:nvPr/>
        </p:nvSpPr>
        <p:spPr bwMode="auto">
          <a:xfrm>
            <a:off x="6067425" y="2662238"/>
            <a:ext cx="147638" cy="2820988"/>
          </a:xfrm>
          <a:custGeom>
            <a:avLst/>
            <a:gdLst>
              <a:gd name="T0" fmla="*/ 90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0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13" name="Freeform 40"/>
          <p:cNvSpPr>
            <a:spLocks/>
          </p:cNvSpPr>
          <p:nvPr/>
        </p:nvSpPr>
        <p:spPr bwMode="auto">
          <a:xfrm>
            <a:off x="4983163" y="2722563"/>
            <a:ext cx="579438" cy="669925"/>
          </a:xfrm>
          <a:custGeom>
            <a:avLst/>
            <a:gdLst>
              <a:gd name="T0" fmla="*/ 0 w 301"/>
              <a:gd name="T1" fmla="*/ 0 h 422"/>
              <a:gd name="T2" fmla="*/ 0 w 301"/>
              <a:gd name="T3" fmla="*/ 170 h 422"/>
              <a:gd name="T4" fmla="*/ 75 w 301"/>
              <a:gd name="T5" fmla="*/ 210 h 422"/>
              <a:gd name="T6" fmla="*/ 0 w 301"/>
              <a:gd name="T7" fmla="*/ 251 h 422"/>
              <a:gd name="T8" fmla="*/ 0 w 301"/>
              <a:gd name="T9" fmla="*/ 421 h 422"/>
              <a:gd name="T10" fmla="*/ 364 w 301"/>
              <a:gd name="T11" fmla="*/ 285 h 422"/>
              <a:gd name="T12" fmla="*/ 364 w 301"/>
              <a:gd name="T13" fmla="*/ 138 h 422"/>
              <a:gd name="T14" fmla="*/ 0 w 301"/>
              <a:gd name="T15" fmla="*/ 0 h 422"/>
              <a:gd name="T16" fmla="*/ 0 w 301"/>
              <a:gd name="T17" fmla="*/ 0 h 4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1"/>
              <a:gd name="T28" fmla="*/ 0 h 422"/>
              <a:gd name="T29" fmla="*/ 301 w 301"/>
              <a:gd name="T30" fmla="*/ 422 h 4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1" h="422">
                <a:moveTo>
                  <a:pt x="0" y="0"/>
                </a:moveTo>
                <a:lnTo>
                  <a:pt x="0" y="170"/>
                </a:lnTo>
                <a:lnTo>
                  <a:pt x="62" y="210"/>
                </a:lnTo>
                <a:lnTo>
                  <a:pt x="0" y="251"/>
                </a:lnTo>
                <a:lnTo>
                  <a:pt x="0" y="421"/>
                </a:lnTo>
                <a:lnTo>
                  <a:pt x="300" y="285"/>
                </a:lnTo>
                <a:lnTo>
                  <a:pt x="300" y="138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4" name="Freeform 41"/>
          <p:cNvSpPr>
            <a:spLocks/>
          </p:cNvSpPr>
          <p:nvPr/>
        </p:nvSpPr>
        <p:spPr bwMode="auto">
          <a:xfrm>
            <a:off x="5094288" y="3525838"/>
            <a:ext cx="620713" cy="727075"/>
          </a:xfrm>
          <a:custGeom>
            <a:avLst/>
            <a:gdLst>
              <a:gd name="T0" fmla="*/ 0 w 300"/>
              <a:gd name="T1" fmla="*/ 0 h 422"/>
              <a:gd name="T2" fmla="*/ 0 w 300"/>
              <a:gd name="T3" fmla="*/ 186 h 422"/>
              <a:gd name="T4" fmla="*/ 80 w 300"/>
              <a:gd name="T5" fmla="*/ 229 h 422"/>
              <a:gd name="T6" fmla="*/ 0 w 300"/>
              <a:gd name="T7" fmla="*/ 272 h 422"/>
              <a:gd name="T8" fmla="*/ 0 w 300"/>
              <a:gd name="T9" fmla="*/ 457 h 422"/>
              <a:gd name="T10" fmla="*/ 390 w 300"/>
              <a:gd name="T11" fmla="*/ 309 h 422"/>
              <a:gd name="T12" fmla="*/ 390 w 300"/>
              <a:gd name="T13" fmla="*/ 148 h 422"/>
              <a:gd name="T14" fmla="*/ 0 w 300"/>
              <a:gd name="T15" fmla="*/ 0 h 422"/>
              <a:gd name="T16" fmla="*/ 0 w 300"/>
              <a:gd name="T17" fmla="*/ 0 h 4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0"/>
              <a:gd name="T28" fmla="*/ 0 h 422"/>
              <a:gd name="T29" fmla="*/ 300 w 300"/>
              <a:gd name="T30" fmla="*/ 422 h 4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0" h="422">
                <a:moveTo>
                  <a:pt x="0" y="0"/>
                </a:moveTo>
                <a:lnTo>
                  <a:pt x="0" y="171"/>
                </a:lnTo>
                <a:lnTo>
                  <a:pt x="61" y="211"/>
                </a:lnTo>
                <a:lnTo>
                  <a:pt x="0" y="251"/>
                </a:lnTo>
                <a:lnTo>
                  <a:pt x="0" y="421"/>
                </a:lnTo>
                <a:lnTo>
                  <a:pt x="299" y="285"/>
                </a:lnTo>
                <a:lnTo>
                  <a:pt x="299" y="136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5" name="Freeform 42"/>
          <p:cNvSpPr>
            <a:spLocks/>
          </p:cNvSpPr>
          <p:nvPr/>
        </p:nvSpPr>
        <p:spPr bwMode="auto">
          <a:xfrm>
            <a:off x="4627563" y="3063875"/>
            <a:ext cx="239713" cy="379413"/>
          </a:xfrm>
          <a:custGeom>
            <a:avLst/>
            <a:gdLst>
              <a:gd name="T0" fmla="*/ 73 w 151"/>
              <a:gd name="T1" fmla="*/ 236 h 239"/>
              <a:gd name="T2" fmla="*/ 86 w 151"/>
              <a:gd name="T3" fmla="*/ 236 h 239"/>
              <a:gd name="T4" fmla="*/ 98 w 151"/>
              <a:gd name="T5" fmla="*/ 232 h 239"/>
              <a:gd name="T6" fmla="*/ 109 w 151"/>
              <a:gd name="T7" fmla="*/ 224 h 239"/>
              <a:gd name="T8" fmla="*/ 119 w 151"/>
              <a:gd name="T9" fmla="*/ 215 h 239"/>
              <a:gd name="T10" fmla="*/ 129 w 151"/>
              <a:gd name="T11" fmla="*/ 203 h 239"/>
              <a:gd name="T12" fmla="*/ 134 w 151"/>
              <a:gd name="T13" fmla="*/ 188 h 239"/>
              <a:gd name="T14" fmla="*/ 142 w 151"/>
              <a:gd name="T15" fmla="*/ 172 h 239"/>
              <a:gd name="T16" fmla="*/ 146 w 151"/>
              <a:gd name="T17" fmla="*/ 155 h 239"/>
              <a:gd name="T18" fmla="*/ 150 w 151"/>
              <a:gd name="T19" fmla="*/ 138 h 239"/>
              <a:gd name="T20" fmla="*/ 150 w 151"/>
              <a:gd name="T21" fmla="*/ 119 h 239"/>
              <a:gd name="T22" fmla="*/ 150 w 151"/>
              <a:gd name="T23" fmla="*/ 100 h 239"/>
              <a:gd name="T24" fmla="*/ 146 w 151"/>
              <a:gd name="T25" fmla="*/ 80 h 239"/>
              <a:gd name="T26" fmla="*/ 142 w 151"/>
              <a:gd name="T27" fmla="*/ 63 h 239"/>
              <a:gd name="T28" fmla="*/ 134 w 151"/>
              <a:gd name="T29" fmla="*/ 48 h 239"/>
              <a:gd name="T30" fmla="*/ 129 w 151"/>
              <a:gd name="T31" fmla="*/ 34 h 239"/>
              <a:gd name="T32" fmla="*/ 119 w 151"/>
              <a:gd name="T33" fmla="*/ 23 h 239"/>
              <a:gd name="T34" fmla="*/ 109 w 151"/>
              <a:gd name="T35" fmla="*/ 13 h 239"/>
              <a:gd name="T36" fmla="*/ 98 w 151"/>
              <a:gd name="T37" fmla="*/ 6 h 239"/>
              <a:gd name="T38" fmla="*/ 86 w 151"/>
              <a:gd name="T39" fmla="*/ 0 h 239"/>
              <a:gd name="T40" fmla="*/ 75 w 151"/>
              <a:gd name="T41" fmla="*/ 0 h 239"/>
              <a:gd name="T42" fmla="*/ 62 w 151"/>
              <a:gd name="T43" fmla="*/ 0 h 239"/>
              <a:gd name="T44" fmla="*/ 50 w 151"/>
              <a:gd name="T45" fmla="*/ 6 h 239"/>
              <a:gd name="T46" fmla="*/ 40 w 151"/>
              <a:gd name="T47" fmla="*/ 13 h 239"/>
              <a:gd name="T48" fmla="*/ 31 w 151"/>
              <a:gd name="T49" fmla="*/ 23 h 239"/>
              <a:gd name="T50" fmla="*/ 21 w 151"/>
              <a:gd name="T51" fmla="*/ 34 h 239"/>
              <a:gd name="T52" fmla="*/ 14 w 151"/>
              <a:gd name="T53" fmla="*/ 48 h 239"/>
              <a:gd name="T54" fmla="*/ 8 w 151"/>
              <a:gd name="T55" fmla="*/ 63 h 239"/>
              <a:gd name="T56" fmla="*/ 4 w 151"/>
              <a:gd name="T57" fmla="*/ 80 h 239"/>
              <a:gd name="T58" fmla="*/ 0 w 151"/>
              <a:gd name="T59" fmla="*/ 100 h 239"/>
              <a:gd name="T60" fmla="*/ 0 w 151"/>
              <a:gd name="T61" fmla="*/ 119 h 239"/>
              <a:gd name="T62" fmla="*/ 0 w 151"/>
              <a:gd name="T63" fmla="*/ 138 h 239"/>
              <a:gd name="T64" fmla="*/ 4 w 151"/>
              <a:gd name="T65" fmla="*/ 155 h 239"/>
              <a:gd name="T66" fmla="*/ 8 w 151"/>
              <a:gd name="T67" fmla="*/ 172 h 239"/>
              <a:gd name="T68" fmla="*/ 14 w 151"/>
              <a:gd name="T69" fmla="*/ 188 h 239"/>
              <a:gd name="T70" fmla="*/ 21 w 151"/>
              <a:gd name="T71" fmla="*/ 203 h 239"/>
              <a:gd name="T72" fmla="*/ 31 w 151"/>
              <a:gd name="T73" fmla="*/ 215 h 239"/>
              <a:gd name="T74" fmla="*/ 40 w 151"/>
              <a:gd name="T75" fmla="*/ 224 h 239"/>
              <a:gd name="T76" fmla="*/ 50 w 151"/>
              <a:gd name="T77" fmla="*/ 232 h 239"/>
              <a:gd name="T78" fmla="*/ 62 w 151"/>
              <a:gd name="T79" fmla="*/ 236 h 239"/>
              <a:gd name="T80" fmla="*/ 75 w 151"/>
              <a:gd name="T81" fmla="*/ 238 h 239"/>
              <a:gd name="T82" fmla="*/ 75 w 151"/>
              <a:gd name="T83" fmla="*/ 238 h 23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51"/>
              <a:gd name="T127" fmla="*/ 0 h 239"/>
              <a:gd name="T128" fmla="*/ 151 w 151"/>
              <a:gd name="T129" fmla="*/ 239 h 23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51" h="239">
                <a:moveTo>
                  <a:pt x="73" y="236"/>
                </a:moveTo>
                <a:lnTo>
                  <a:pt x="86" y="236"/>
                </a:lnTo>
                <a:lnTo>
                  <a:pt x="98" y="232"/>
                </a:lnTo>
                <a:lnTo>
                  <a:pt x="109" y="224"/>
                </a:lnTo>
                <a:lnTo>
                  <a:pt x="119" y="215"/>
                </a:lnTo>
                <a:lnTo>
                  <a:pt x="129" y="203"/>
                </a:lnTo>
                <a:lnTo>
                  <a:pt x="134" y="188"/>
                </a:lnTo>
                <a:lnTo>
                  <a:pt x="142" y="172"/>
                </a:lnTo>
                <a:lnTo>
                  <a:pt x="146" y="155"/>
                </a:lnTo>
                <a:lnTo>
                  <a:pt x="150" y="138"/>
                </a:lnTo>
                <a:lnTo>
                  <a:pt x="150" y="119"/>
                </a:lnTo>
                <a:lnTo>
                  <a:pt x="150" y="100"/>
                </a:lnTo>
                <a:lnTo>
                  <a:pt x="146" y="80"/>
                </a:lnTo>
                <a:lnTo>
                  <a:pt x="142" y="63"/>
                </a:lnTo>
                <a:lnTo>
                  <a:pt x="134" y="48"/>
                </a:lnTo>
                <a:lnTo>
                  <a:pt x="129" y="34"/>
                </a:lnTo>
                <a:lnTo>
                  <a:pt x="119" y="23"/>
                </a:lnTo>
                <a:lnTo>
                  <a:pt x="109" y="13"/>
                </a:lnTo>
                <a:lnTo>
                  <a:pt x="98" y="6"/>
                </a:lnTo>
                <a:lnTo>
                  <a:pt x="86" y="0"/>
                </a:lnTo>
                <a:lnTo>
                  <a:pt x="75" y="0"/>
                </a:lnTo>
                <a:lnTo>
                  <a:pt x="62" y="0"/>
                </a:lnTo>
                <a:lnTo>
                  <a:pt x="50" y="6"/>
                </a:lnTo>
                <a:lnTo>
                  <a:pt x="40" y="13"/>
                </a:lnTo>
                <a:lnTo>
                  <a:pt x="31" y="23"/>
                </a:lnTo>
                <a:lnTo>
                  <a:pt x="21" y="34"/>
                </a:lnTo>
                <a:lnTo>
                  <a:pt x="14" y="48"/>
                </a:lnTo>
                <a:lnTo>
                  <a:pt x="8" y="63"/>
                </a:lnTo>
                <a:lnTo>
                  <a:pt x="4" y="80"/>
                </a:lnTo>
                <a:lnTo>
                  <a:pt x="0" y="100"/>
                </a:lnTo>
                <a:lnTo>
                  <a:pt x="0" y="119"/>
                </a:lnTo>
                <a:lnTo>
                  <a:pt x="0" y="138"/>
                </a:lnTo>
                <a:lnTo>
                  <a:pt x="4" y="155"/>
                </a:lnTo>
                <a:lnTo>
                  <a:pt x="8" y="172"/>
                </a:lnTo>
                <a:lnTo>
                  <a:pt x="14" y="188"/>
                </a:lnTo>
                <a:lnTo>
                  <a:pt x="21" y="203"/>
                </a:lnTo>
                <a:lnTo>
                  <a:pt x="31" y="215"/>
                </a:lnTo>
                <a:lnTo>
                  <a:pt x="40" y="224"/>
                </a:lnTo>
                <a:lnTo>
                  <a:pt x="50" y="232"/>
                </a:lnTo>
                <a:lnTo>
                  <a:pt x="62" y="236"/>
                </a:lnTo>
                <a:lnTo>
                  <a:pt x="75" y="238"/>
                </a:lnTo>
              </a:path>
            </a:pathLst>
          </a:custGeom>
          <a:solidFill>
            <a:srgbClr val="EAEAEA"/>
          </a:solidFill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6" name="Rectangle 43"/>
          <p:cNvSpPr>
            <a:spLocks noChangeArrowheads="1"/>
          </p:cNvSpPr>
          <p:nvPr/>
        </p:nvSpPr>
        <p:spPr bwMode="auto">
          <a:xfrm>
            <a:off x="5114925" y="3963988"/>
            <a:ext cx="3127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ALU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7" name="Rectangle 44"/>
          <p:cNvSpPr>
            <a:spLocks noChangeArrowheads="1"/>
          </p:cNvSpPr>
          <p:nvPr/>
        </p:nvSpPr>
        <p:spPr bwMode="auto">
          <a:xfrm>
            <a:off x="5419725" y="3900488"/>
            <a:ext cx="27781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result</a:t>
            </a:r>
            <a:endParaRPr lang="en-US" sz="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8" name="Rectangle 45"/>
          <p:cNvSpPr>
            <a:spLocks noChangeArrowheads="1"/>
          </p:cNvSpPr>
          <p:nvPr/>
        </p:nvSpPr>
        <p:spPr bwMode="auto">
          <a:xfrm>
            <a:off x="5473700" y="3752850"/>
            <a:ext cx="22066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Zero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9" name="Rectangle 46"/>
          <p:cNvSpPr>
            <a:spLocks noChangeArrowheads="1"/>
          </p:cNvSpPr>
          <p:nvPr/>
        </p:nvSpPr>
        <p:spPr bwMode="auto">
          <a:xfrm>
            <a:off x="5268913" y="2900363"/>
            <a:ext cx="2778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Add </a:t>
            </a:r>
          </a:p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result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0" name="Rectangle 47"/>
          <p:cNvSpPr>
            <a:spLocks noChangeArrowheads="1"/>
          </p:cNvSpPr>
          <p:nvPr/>
        </p:nvSpPr>
        <p:spPr bwMode="auto">
          <a:xfrm>
            <a:off x="5000625" y="3109913"/>
            <a:ext cx="296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Add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1" name="Rectangle 48"/>
          <p:cNvSpPr>
            <a:spLocks noChangeArrowheads="1"/>
          </p:cNvSpPr>
          <p:nvPr/>
        </p:nvSpPr>
        <p:spPr bwMode="auto">
          <a:xfrm>
            <a:off x="4657725" y="3162300"/>
            <a:ext cx="1889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Shift </a:t>
            </a:r>
          </a:p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left 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2" name="Line 49"/>
          <p:cNvSpPr>
            <a:spLocks noChangeShapeType="1"/>
          </p:cNvSpPr>
          <p:nvPr/>
        </p:nvSpPr>
        <p:spPr bwMode="auto">
          <a:xfrm flipH="1" flipV="1">
            <a:off x="4995863" y="4095750"/>
            <a:ext cx="103188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3" name="Line 50"/>
          <p:cNvSpPr>
            <a:spLocks noChangeShapeType="1"/>
          </p:cNvSpPr>
          <p:nvPr/>
        </p:nvSpPr>
        <p:spPr bwMode="auto">
          <a:xfrm flipH="1" flipV="1">
            <a:off x="4391025" y="3938588"/>
            <a:ext cx="4603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4" name="Line 51"/>
          <p:cNvSpPr>
            <a:spLocks noChangeShapeType="1"/>
          </p:cNvSpPr>
          <p:nvPr/>
        </p:nvSpPr>
        <p:spPr bwMode="auto">
          <a:xfrm flipH="1" flipV="1">
            <a:off x="4740275" y="4262438"/>
            <a:ext cx="1127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5" name="Line 52"/>
          <p:cNvSpPr>
            <a:spLocks noChangeShapeType="1"/>
          </p:cNvSpPr>
          <p:nvPr/>
        </p:nvSpPr>
        <p:spPr bwMode="auto">
          <a:xfrm flipH="1">
            <a:off x="5568950" y="3052763"/>
            <a:ext cx="48895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6" name="Line 53"/>
          <p:cNvSpPr>
            <a:spLocks noChangeShapeType="1"/>
          </p:cNvSpPr>
          <p:nvPr/>
        </p:nvSpPr>
        <p:spPr bwMode="auto">
          <a:xfrm flipH="1" flipV="1">
            <a:off x="5707063" y="3981450"/>
            <a:ext cx="36036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7" name="Line 54"/>
          <p:cNvSpPr>
            <a:spLocks noChangeShapeType="1"/>
          </p:cNvSpPr>
          <p:nvPr/>
        </p:nvSpPr>
        <p:spPr bwMode="auto">
          <a:xfrm flipH="1">
            <a:off x="4386263" y="5097463"/>
            <a:ext cx="4032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8" name="Line 55"/>
          <p:cNvSpPr>
            <a:spLocks noChangeShapeType="1"/>
          </p:cNvSpPr>
          <p:nvPr/>
        </p:nvSpPr>
        <p:spPr bwMode="auto">
          <a:xfrm flipH="1" flipV="1">
            <a:off x="4391025" y="5408613"/>
            <a:ext cx="4032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9" name="Rectangle 56"/>
          <p:cNvSpPr>
            <a:spLocks noChangeArrowheads="1"/>
          </p:cNvSpPr>
          <p:nvPr/>
        </p:nvSpPr>
        <p:spPr bwMode="auto">
          <a:xfrm>
            <a:off x="4964113" y="4583113"/>
            <a:ext cx="360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800" b="1">
                <a:solidFill>
                  <a:srgbClr val="EB7500"/>
                </a:solidFill>
                <a:latin typeface="Arial" charset="0"/>
              </a:rPr>
              <a:t>ALU</a:t>
            </a:r>
          </a:p>
          <a:p>
            <a:pPr algn="ctr"/>
            <a:r>
              <a:rPr lang="en-US" sz="800" b="1">
                <a:solidFill>
                  <a:srgbClr val="EB7500"/>
                </a:solidFill>
                <a:latin typeface="Arial" charset="0"/>
              </a:rPr>
              <a:t>Control</a:t>
            </a:r>
            <a:endParaRPr lang="en-US" sz="5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0" name="Rectangle 57"/>
          <p:cNvSpPr>
            <a:spLocks noChangeArrowheads="1"/>
          </p:cNvSpPr>
          <p:nvPr/>
        </p:nvSpPr>
        <p:spPr bwMode="auto">
          <a:xfrm>
            <a:off x="5021263" y="5070475"/>
            <a:ext cx="393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ALUOp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1" name="Rectangle 58"/>
          <p:cNvSpPr>
            <a:spLocks noChangeArrowheads="1"/>
          </p:cNvSpPr>
          <p:nvPr/>
        </p:nvSpPr>
        <p:spPr bwMode="auto">
          <a:xfrm>
            <a:off x="4891088" y="5492750"/>
            <a:ext cx="4000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RegDst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2" name="Line 59"/>
          <p:cNvSpPr>
            <a:spLocks noChangeShapeType="1"/>
          </p:cNvSpPr>
          <p:nvPr/>
        </p:nvSpPr>
        <p:spPr bwMode="auto">
          <a:xfrm flipH="1">
            <a:off x="4945063" y="5262563"/>
            <a:ext cx="11144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33" name="Line 60"/>
          <p:cNvSpPr>
            <a:spLocks noChangeShapeType="1"/>
          </p:cNvSpPr>
          <p:nvPr/>
        </p:nvSpPr>
        <p:spPr bwMode="auto">
          <a:xfrm flipH="1" flipV="1">
            <a:off x="4867275" y="3248025"/>
            <a:ext cx="1127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34" name="Rectangle 61"/>
          <p:cNvSpPr>
            <a:spLocks noChangeArrowheads="1"/>
          </p:cNvSpPr>
          <p:nvPr/>
        </p:nvSpPr>
        <p:spPr bwMode="auto">
          <a:xfrm>
            <a:off x="3408363" y="3121025"/>
            <a:ext cx="5016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RegWrite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5" name="Rectangle 62"/>
          <p:cNvSpPr>
            <a:spLocks noChangeArrowheads="1"/>
          </p:cNvSpPr>
          <p:nvPr/>
        </p:nvSpPr>
        <p:spPr bwMode="auto">
          <a:xfrm>
            <a:off x="3276600" y="3387725"/>
            <a:ext cx="215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 1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6" name="Rectangle 63"/>
          <p:cNvSpPr>
            <a:spLocks noChangeArrowheads="1"/>
          </p:cNvSpPr>
          <p:nvPr/>
        </p:nvSpPr>
        <p:spPr bwMode="auto">
          <a:xfrm>
            <a:off x="3275013" y="3625850"/>
            <a:ext cx="215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 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7" name="Rectangle 64"/>
          <p:cNvSpPr>
            <a:spLocks noChangeArrowheads="1"/>
          </p:cNvSpPr>
          <p:nvPr/>
        </p:nvSpPr>
        <p:spPr bwMode="auto">
          <a:xfrm>
            <a:off x="3286125" y="3878263"/>
            <a:ext cx="22383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Write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8" name="Rectangle 65"/>
          <p:cNvSpPr>
            <a:spLocks noChangeArrowheads="1"/>
          </p:cNvSpPr>
          <p:nvPr/>
        </p:nvSpPr>
        <p:spPr bwMode="auto">
          <a:xfrm>
            <a:off x="3290888" y="4121150"/>
            <a:ext cx="22383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Write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data</a:t>
            </a:r>
            <a:endParaRPr lang="en-US" sz="7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9" name="Rectangle 66"/>
          <p:cNvSpPr>
            <a:spLocks noChangeArrowheads="1"/>
          </p:cNvSpPr>
          <p:nvPr/>
        </p:nvSpPr>
        <p:spPr bwMode="auto">
          <a:xfrm>
            <a:off x="3776663" y="3540125"/>
            <a:ext cx="28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data 1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0" name="Rectangle 67"/>
          <p:cNvSpPr>
            <a:spLocks noChangeArrowheads="1"/>
          </p:cNvSpPr>
          <p:nvPr/>
        </p:nvSpPr>
        <p:spPr bwMode="auto">
          <a:xfrm>
            <a:off x="3762375" y="3816350"/>
            <a:ext cx="28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data 2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1" name="Rectangle 68"/>
          <p:cNvSpPr>
            <a:spLocks noChangeArrowheads="1"/>
          </p:cNvSpPr>
          <p:nvPr/>
        </p:nvSpPr>
        <p:spPr bwMode="auto">
          <a:xfrm rot="16200000">
            <a:off x="3178175" y="3741737"/>
            <a:ext cx="914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Register File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2" name="Rectangle 69"/>
          <p:cNvSpPr>
            <a:spLocks noChangeArrowheads="1"/>
          </p:cNvSpPr>
          <p:nvPr/>
        </p:nvSpPr>
        <p:spPr bwMode="auto">
          <a:xfrm>
            <a:off x="3148013" y="4598988"/>
            <a:ext cx="304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[15-0]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3" name="Rectangle 70"/>
          <p:cNvSpPr>
            <a:spLocks noChangeArrowheads="1"/>
          </p:cNvSpPr>
          <p:nvPr/>
        </p:nvSpPr>
        <p:spPr bwMode="auto">
          <a:xfrm>
            <a:off x="3143250" y="4949825"/>
            <a:ext cx="368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[20-16]</a:t>
            </a:r>
            <a:endParaRPr lang="en-US" sz="9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4" name="Rectangle 71"/>
          <p:cNvSpPr>
            <a:spLocks noChangeArrowheads="1"/>
          </p:cNvSpPr>
          <p:nvPr/>
        </p:nvSpPr>
        <p:spPr bwMode="auto">
          <a:xfrm>
            <a:off x="3148013" y="5254625"/>
            <a:ext cx="368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[15-11]</a:t>
            </a:r>
            <a:endParaRPr lang="en-US" sz="9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5" name="Freeform 72"/>
          <p:cNvSpPr>
            <a:spLocks/>
          </p:cNvSpPr>
          <p:nvPr/>
        </p:nvSpPr>
        <p:spPr bwMode="auto">
          <a:xfrm>
            <a:off x="2967038" y="4719638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6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8 h 24"/>
              <a:gd name="T14" fmla="*/ 22 w 24"/>
              <a:gd name="T15" fmla="*/ 18 h 24"/>
              <a:gd name="T16" fmla="*/ 22 w 24"/>
              <a:gd name="T17" fmla="*/ 16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2 w 24"/>
              <a:gd name="T25" fmla="*/ 8 h 24"/>
              <a:gd name="T26" fmla="*/ 22 w 24"/>
              <a:gd name="T27" fmla="*/ 6 h 24"/>
              <a:gd name="T28" fmla="*/ 22 w 24"/>
              <a:gd name="T29" fmla="*/ 4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4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6 h 24"/>
              <a:gd name="T66" fmla="*/ 0 w 24"/>
              <a:gd name="T67" fmla="*/ 18 h 24"/>
              <a:gd name="T68" fmla="*/ 2 w 24"/>
              <a:gd name="T69" fmla="*/ 18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6" y="21"/>
                </a:lnTo>
                <a:lnTo>
                  <a:pt x="18" y="21"/>
                </a:lnTo>
                <a:lnTo>
                  <a:pt x="20" y="19"/>
                </a:lnTo>
                <a:lnTo>
                  <a:pt x="22" y="18"/>
                </a:lnTo>
                <a:lnTo>
                  <a:pt x="22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2" y="8"/>
                </a:lnTo>
                <a:lnTo>
                  <a:pt x="22" y="6"/>
                </a:lnTo>
                <a:lnTo>
                  <a:pt x="22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18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46" name="Freeform 73"/>
          <p:cNvSpPr>
            <a:spLocks/>
          </p:cNvSpPr>
          <p:nvPr/>
        </p:nvSpPr>
        <p:spPr bwMode="auto">
          <a:xfrm>
            <a:off x="3700463" y="4443413"/>
            <a:ext cx="341313" cy="582613"/>
          </a:xfrm>
          <a:custGeom>
            <a:avLst/>
            <a:gdLst>
              <a:gd name="T0" fmla="*/ 107 w 173"/>
              <a:gd name="T1" fmla="*/ 366 h 367"/>
              <a:gd name="T2" fmla="*/ 123 w 173"/>
              <a:gd name="T3" fmla="*/ 364 h 367"/>
              <a:gd name="T4" fmla="*/ 140 w 173"/>
              <a:gd name="T5" fmla="*/ 357 h 367"/>
              <a:gd name="T6" fmla="*/ 157 w 173"/>
              <a:gd name="T7" fmla="*/ 345 h 367"/>
              <a:gd name="T8" fmla="*/ 172 w 173"/>
              <a:gd name="T9" fmla="*/ 332 h 367"/>
              <a:gd name="T10" fmla="*/ 183 w 173"/>
              <a:gd name="T11" fmla="*/ 313 h 367"/>
              <a:gd name="T12" fmla="*/ 193 w 173"/>
              <a:gd name="T13" fmla="*/ 292 h 367"/>
              <a:gd name="T14" fmla="*/ 203 w 173"/>
              <a:gd name="T15" fmla="*/ 267 h 367"/>
              <a:gd name="T16" fmla="*/ 209 w 173"/>
              <a:gd name="T17" fmla="*/ 242 h 367"/>
              <a:gd name="T18" fmla="*/ 214 w 173"/>
              <a:gd name="T19" fmla="*/ 213 h 367"/>
              <a:gd name="T20" fmla="*/ 214 w 173"/>
              <a:gd name="T21" fmla="*/ 182 h 367"/>
              <a:gd name="T22" fmla="*/ 214 w 173"/>
              <a:gd name="T23" fmla="*/ 154 h 367"/>
              <a:gd name="T24" fmla="*/ 209 w 173"/>
              <a:gd name="T25" fmla="*/ 125 h 367"/>
              <a:gd name="T26" fmla="*/ 203 w 173"/>
              <a:gd name="T27" fmla="*/ 98 h 367"/>
              <a:gd name="T28" fmla="*/ 193 w 173"/>
              <a:gd name="T29" fmla="*/ 75 h 367"/>
              <a:gd name="T30" fmla="*/ 183 w 173"/>
              <a:gd name="T31" fmla="*/ 54 h 367"/>
              <a:gd name="T32" fmla="*/ 172 w 173"/>
              <a:gd name="T33" fmla="*/ 35 h 367"/>
              <a:gd name="T34" fmla="*/ 157 w 173"/>
              <a:gd name="T35" fmla="*/ 20 h 367"/>
              <a:gd name="T36" fmla="*/ 140 w 173"/>
              <a:gd name="T37" fmla="*/ 8 h 367"/>
              <a:gd name="T38" fmla="*/ 123 w 173"/>
              <a:gd name="T39" fmla="*/ 2 h 367"/>
              <a:gd name="T40" fmla="*/ 107 w 173"/>
              <a:gd name="T41" fmla="*/ 0 h 367"/>
              <a:gd name="T42" fmla="*/ 91 w 173"/>
              <a:gd name="T43" fmla="*/ 2 h 367"/>
              <a:gd name="T44" fmla="*/ 73 w 173"/>
              <a:gd name="T45" fmla="*/ 8 h 367"/>
              <a:gd name="T46" fmla="*/ 57 w 173"/>
              <a:gd name="T47" fmla="*/ 20 h 367"/>
              <a:gd name="T48" fmla="*/ 45 w 173"/>
              <a:gd name="T49" fmla="*/ 35 h 367"/>
              <a:gd name="T50" fmla="*/ 31 w 173"/>
              <a:gd name="T51" fmla="*/ 54 h 367"/>
              <a:gd name="T52" fmla="*/ 21 w 173"/>
              <a:gd name="T53" fmla="*/ 75 h 367"/>
              <a:gd name="T54" fmla="*/ 11 w 173"/>
              <a:gd name="T55" fmla="*/ 98 h 367"/>
              <a:gd name="T56" fmla="*/ 5 w 173"/>
              <a:gd name="T57" fmla="*/ 125 h 367"/>
              <a:gd name="T58" fmla="*/ 2 w 173"/>
              <a:gd name="T59" fmla="*/ 154 h 367"/>
              <a:gd name="T60" fmla="*/ 0 w 173"/>
              <a:gd name="T61" fmla="*/ 182 h 367"/>
              <a:gd name="T62" fmla="*/ 2 w 173"/>
              <a:gd name="T63" fmla="*/ 213 h 367"/>
              <a:gd name="T64" fmla="*/ 5 w 173"/>
              <a:gd name="T65" fmla="*/ 242 h 367"/>
              <a:gd name="T66" fmla="*/ 11 w 173"/>
              <a:gd name="T67" fmla="*/ 267 h 367"/>
              <a:gd name="T68" fmla="*/ 21 w 173"/>
              <a:gd name="T69" fmla="*/ 292 h 367"/>
              <a:gd name="T70" fmla="*/ 31 w 173"/>
              <a:gd name="T71" fmla="*/ 313 h 367"/>
              <a:gd name="T72" fmla="*/ 45 w 173"/>
              <a:gd name="T73" fmla="*/ 332 h 367"/>
              <a:gd name="T74" fmla="*/ 57 w 173"/>
              <a:gd name="T75" fmla="*/ 345 h 367"/>
              <a:gd name="T76" fmla="*/ 73 w 173"/>
              <a:gd name="T77" fmla="*/ 357 h 367"/>
              <a:gd name="T78" fmla="*/ 91 w 173"/>
              <a:gd name="T79" fmla="*/ 364 h 367"/>
              <a:gd name="T80" fmla="*/ 107 w 173"/>
              <a:gd name="T81" fmla="*/ 366 h 367"/>
              <a:gd name="T82" fmla="*/ 107 w 173"/>
              <a:gd name="T83" fmla="*/ 366 h 36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3"/>
              <a:gd name="T127" fmla="*/ 0 h 367"/>
              <a:gd name="T128" fmla="*/ 173 w 173"/>
              <a:gd name="T129" fmla="*/ 367 h 36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3" h="367">
                <a:moveTo>
                  <a:pt x="86" y="366"/>
                </a:moveTo>
                <a:lnTo>
                  <a:pt x="99" y="364"/>
                </a:lnTo>
                <a:lnTo>
                  <a:pt x="113" y="357"/>
                </a:lnTo>
                <a:lnTo>
                  <a:pt x="126" y="345"/>
                </a:lnTo>
                <a:lnTo>
                  <a:pt x="138" y="332"/>
                </a:lnTo>
                <a:lnTo>
                  <a:pt x="147" y="313"/>
                </a:lnTo>
                <a:lnTo>
                  <a:pt x="155" y="292"/>
                </a:lnTo>
                <a:lnTo>
                  <a:pt x="163" y="267"/>
                </a:lnTo>
                <a:lnTo>
                  <a:pt x="168" y="242"/>
                </a:lnTo>
                <a:lnTo>
                  <a:pt x="172" y="213"/>
                </a:lnTo>
                <a:lnTo>
                  <a:pt x="172" y="182"/>
                </a:lnTo>
                <a:lnTo>
                  <a:pt x="172" y="154"/>
                </a:lnTo>
                <a:lnTo>
                  <a:pt x="168" y="125"/>
                </a:lnTo>
                <a:lnTo>
                  <a:pt x="163" y="98"/>
                </a:lnTo>
                <a:lnTo>
                  <a:pt x="155" y="75"/>
                </a:lnTo>
                <a:lnTo>
                  <a:pt x="147" y="54"/>
                </a:lnTo>
                <a:lnTo>
                  <a:pt x="138" y="35"/>
                </a:lnTo>
                <a:lnTo>
                  <a:pt x="126" y="20"/>
                </a:lnTo>
                <a:lnTo>
                  <a:pt x="113" y="8"/>
                </a:lnTo>
                <a:lnTo>
                  <a:pt x="99" y="2"/>
                </a:lnTo>
                <a:lnTo>
                  <a:pt x="86" y="0"/>
                </a:lnTo>
                <a:lnTo>
                  <a:pt x="73" y="2"/>
                </a:lnTo>
                <a:lnTo>
                  <a:pt x="59" y="8"/>
                </a:lnTo>
                <a:lnTo>
                  <a:pt x="46" y="20"/>
                </a:lnTo>
                <a:lnTo>
                  <a:pt x="36" y="35"/>
                </a:lnTo>
                <a:lnTo>
                  <a:pt x="25" y="54"/>
                </a:lnTo>
                <a:lnTo>
                  <a:pt x="17" y="75"/>
                </a:lnTo>
                <a:lnTo>
                  <a:pt x="9" y="98"/>
                </a:lnTo>
                <a:lnTo>
                  <a:pt x="4" y="125"/>
                </a:lnTo>
                <a:lnTo>
                  <a:pt x="2" y="154"/>
                </a:lnTo>
                <a:lnTo>
                  <a:pt x="0" y="182"/>
                </a:lnTo>
                <a:lnTo>
                  <a:pt x="2" y="213"/>
                </a:lnTo>
                <a:lnTo>
                  <a:pt x="4" y="242"/>
                </a:lnTo>
                <a:lnTo>
                  <a:pt x="9" y="267"/>
                </a:lnTo>
                <a:lnTo>
                  <a:pt x="17" y="292"/>
                </a:lnTo>
                <a:lnTo>
                  <a:pt x="25" y="313"/>
                </a:lnTo>
                <a:lnTo>
                  <a:pt x="36" y="332"/>
                </a:lnTo>
                <a:lnTo>
                  <a:pt x="46" y="345"/>
                </a:lnTo>
                <a:lnTo>
                  <a:pt x="59" y="357"/>
                </a:lnTo>
                <a:lnTo>
                  <a:pt x="73" y="364"/>
                </a:lnTo>
                <a:lnTo>
                  <a:pt x="86" y="366"/>
                </a:lnTo>
              </a:path>
            </a:pathLst>
          </a:custGeom>
          <a:solidFill>
            <a:srgbClr val="EAEAEA"/>
          </a:solidFill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47" name="Rectangle 74"/>
          <p:cNvSpPr>
            <a:spLocks noChangeArrowheads="1"/>
          </p:cNvSpPr>
          <p:nvPr/>
        </p:nvSpPr>
        <p:spPr bwMode="auto">
          <a:xfrm>
            <a:off x="3708400" y="4578350"/>
            <a:ext cx="32861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b="1">
                <a:solidFill>
                  <a:srgbClr val="000000"/>
                </a:solidFill>
                <a:latin typeface="Arial" charset="0"/>
              </a:rPr>
              <a:t>Sign</a:t>
            </a:r>
          </a:p>
          <a:p>
            <a:pPr algn="ctr">
              <a:lnSpc>
                <a:spcPct val="90000"/>
              </a:lnSpc>
            </a:pPr>
            <a:r>
              <a:rPr lang="en-US" sz="800" b="1">
                <a:solidFill>
                  <a:srgbClr val="000000"/>
                </a:solidFill>
                <a:latin typeface="Arial" charset="0"/>
              </a:rPr>
              <a:t>extend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8" name="Rectangle 75"/>
          <p:cNvSpPr>
            <a:spLocks noChangeArrowheads="1"/>
          </p:cNvSpPr>
          <p:nvPr/>
        </p:nvSpPr>
        <p:spPr bwMode="auto">
          <a:xfrm>
            <a:off x="3505200" y="4576763"/>
            <a:ext cx="127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16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9" name="Rectangle 76"/>
          <p:cNvSpPr>
            <a:spLocks noChangeArrowheads="1"/>
          </p:cNvSpPr>
          <p:nvPr/>
        </p:nvSpPr>
        <p:spPr bwMode="auto">
          <a:xfrm>
            <a:off x="4062413" y="4583113"/>
            <a:ext cx="127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32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0" name="Line 77"/>
          <p:cNvSpPr>
            <a:spLocks noChangeShapeType="1"/>
          </p:cNvSpPr>
          <p:nvPr/>
        </p:nvSpPr>
        <p:spPr bwMode="auto">
          <a:xfrm flipH="1">
            <a:off x="2979738" y="3743325"/>
            <a:ext cx="273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1" name="Line 78"/>
          <p:cNvSpPr>
            <a:spLocks noChangeShapeType="1"/>
          </p:cNvSpPr>
          <p:nvPr/>
        </p:nvSpPr>
        <p:spPr bwMode="auto">
          <a:xfrm flipH="1">
            <a:off x="2976563" y="3482975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2" name="Line 79"/>
          <p:cNvSpPr>
            <a:spLocks noChangeShapeType="1"/>
          </p:cNvSpPr>
          <p:nvPr/>
        </p:nvSpPr>
        <p:spPr bwMode="auto">
          <a:xfrm flipH="1">
            <a:off x="4071938" y="3630613"/>
            <a:ext cx="176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3" name="Line 80"/>
          <p:cNvSpPr>
            <a:spLocks noChangeShapeType="1"/>
          </p:cNvSpPr>
          <p:nvPr/>
        </p:nvSpPr>
        <p:spPr bwMode="auto">
          <a:xfrm flipH="1">
            <a:off x="4071938" y="3938588"/>
            <a:ext cx="176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4" name="Line 81"/>
          <p:cNvSpPr>
            <a:spLocks noChangeShapeType="1"/>
          </p:cNvSpPr>
          <p:nvPr/>
        </p:nvSpPr>
        <p:spPr bwMode="auto">
          <a:xfrm flipH="1">
            <a:off x="3656013" y="3268663"/>
            <a:ext cx="1588" cy="8096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5" name="Rectangle 82"/>
          <p:cNvSpPr>
            <a:spLocks noChangeArrowheads="1"/>
          </p:cNvSpPr>
          <p:nvPr/>
        </p:nvSpPr>
        <p:spPr bwMode="auto">
          <a:xfrm>
            <a:off x="4125913" y="2463800"/>
            <a:ext cx="3984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ID/EX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6" name="Rectangle 83"/>
          <p:cNvSpPr>
            <a:spLocks noChangeArrowheads="1"/>
          </p:cNvSpPr>
          <p:nvPr/>
        </p:nvSpPr>
        <p:spPr bwMode="auto">
          <a:xfrm>
            <a:off x="5856288" y="2455863"/>
            <a:ext cx="6016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EX/MEM</a:t>
            </a:r>
            <a:endParaRPr lang="en-US" sz="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7" name="Rectangle 84"/>
          <p:cNvSpPr>
            <a:spLocks noChangeArrowheads="1"/>
          </p:cNvSpPr>
          <p:nvPr/>
        </p:nvSpPr>
        <p:spPr bwMode="auto">
          <a:xfrm>
            <a:off x="7581900" y="2446338"/>
            <a:ext cx="6524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MEM/WB</a:t>
            </a:r>
          </a:p>
        </p:txBody>
      </p:sp>
      <p:sp>
        <p:nvSpPr>
          <p:cNvPr id="28758" name="Rectangle 85"/>
          <p:cNvSpPr>
            <a:spLocks noChangeArrowheads="1"/>
          </p:cNvSpPr>
          <p:nvPr/>
        </p:nvSpPr>
        <p:spPr bwMode="auto">
          <a:xfrm rot="16200000" flipH="1">
            <a:off x="2520950" y="3460750"/>
            <a:ext cx="6556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rgbClr val="000000"/>
                </a:solidFill>
                <a:latin typeface="Arial" charset="0"/>
              </a:rPr>
              <a:t>Instruction</a:t>
            </a:r>
            <a:endParaRPr lang="en-US" sz="7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9" name="Freeform 86"/>
          <p:cNvSpPr>
            <a:spLocks/>
          </p:cNvSpPr>
          <p:nvPr/>
        </p:nvSpPr>
        <p:spPr bwMode="auto">
          <a:xfrm>
            <a:off x="6396038" y="3960813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4 w 24"/>
              <a:gd name="T5" fmla="*/ 23 h 24"/>
              <a:gd name="T6" fmla="*/ 16 w 24"/>
              <a:gd name="T7" fmla="*/ 23 h 24"/>
              <a:gd name="T8" fmla="*/ 18 w 24"/>
              <a:gd name="T9" fmla="*/ 21 h 24"/>
              <a:gd name="T10" fmla="*/ 20 w 24"/>
              <a:gd name="T11" fmla="*/ 19 h 24"/>
              <a:gd name="T12" fmla="*/ 20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2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20 w 24"/>
              <a:gd name="T29" fmla="*/ 6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4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3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20" y="6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6" y="23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60" name="Line 87"/>
          <p:cNvSpPr>
            <a:spLocks noChangeShapeType="1"/>
          </p:cNvSpPr>
          <p:nvPr/>
        </p:nvSpPr>
        <p:spPr bwMode="auto">
          <a:xfrm flipH="1">
            <a:off x="6221413" y="4386263"/>
            <a:ext cx="3968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1" name="Freeform 88"/>
          <p:cNvSpPr>
            <a:spLocks/>
          </p:cNvSpPr>
          <p:nvPr/>
        </p:nvSpPr>
        <p:spPr bwMode="auto">
          <a:xfrm>
            <a:off x="6415088" y="3979863"/>
            <a:ext cx="1433513" cy="969963"/>
          </a:xfrm>
          <a:custGeom>
            <a:avLst/>
            <a:gdLst>
              <a:gd name="T0" fmla="*/ 902 w 1318"/>
              <a:gd name="T1" fmla="*/ 608 h 410"/>
              <a:gd name="T2" fmla="*/ 0 w 1318"/>
              <a:gd name="T3" fmla="*/ 610 h 410"/>
              <a:gd name="T4" fmla="*/ 0 w 1318"/>
              <a:gd name="T5" fmla="*/ 0 h 410"/>
              <a:gd name="T6" fmla="*/ 0 60000 65536"/>
              <a:gd name="T7" fmla="*/ 0 60000 65536"/>
              <a:gd name="T8" fmla="*/ 0 60000 65536"/>
              <a:gd name="T9" fmla="*/ 0 w 1318"/>
              <a:gd name="T10" fmla="*/ 0 h 410"/>
              <a:gd name="T11" fmla="*/ 1318 w 1318"/>
              <a:gd name="T12" fmla="*/ 410 h 4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8" h="410">
                <a:moveTo>
                  <a:pt x="1317" y="408"/>
                </a:moveTo>
                <a:lnTo>
                  <a:pt x="0" y="409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2" name="Line 89"/>
          <p:cNvSpPr>
            <a:spLocks noChangeShapeType="1"/>
          </p:cNvSpPr>
          <p:nvPr/>
        </p:nvSpPr>
        <p:spPr bwMode="auto">
          <a:xfrm>
            <a:off x="6218238" y="5267325"/>
            <a:ext cx="16256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3" name="Line 90"/>
          <p:cNvSpPr>
            <a:spLocks noChangeShapeType="1"/>
          </p:cNvSpPr>
          <p:nvPr/>
        </p:nvSpPr>
        <p:spPr bwMode="auto">
          <a:xfrm flipH="1">
            <a:off x="6221413" y="3979863"/>
            <a:ext cx="40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4" name="Line 91"/>
          <p:cNvSpPr>
            <a:spLocks noChangeShapeType="1"/>
          </p:cNvSpPr>
          <p:nvPr/>
        </p:nvSpPr>
        <p:spPr bwMode="auto">
          <a:xfrm flipH="1">
            <a:off x="7605713" y="3971925"/>
            <a:ext cx="246063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5" name="Line 92"/>
          <p:cNvSpPr>
            <a:spLocks noChangeShapeType="1"/>
          </p:cNvSpPr>
          <p:nvPr/>
        </p:nvSpPr>
        <p:spPr bwMode="auto">
          <a:xfrm flipH="1" flipV="1">
            <a:off x="7115175" y="3559175"/>
            <a:ext cx="1588" cy="1047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66" name="Group 188"/>
          <p:cNvGrpSpPr>
            <a:grpSpLocks/>
          </p:cNvGrpSpPr>
          <p:nvPr/>
        </p:nvGrpSpPr>
        <p:grpSpPr bwMode="auto">
          <a:xfrm>
            <a:off x="6629400" y="3425825"/>
            <a:ext cx="966788" cy="1427163"/>
            <a:chOff x="4176" y="2158"/>
            <a:chExt cx="609" cy="899"/>
          </a:xfrm>
        </p:grpSpPr>
        <p:sp>
          <p:nvSpPr>
            <p:cNvPr id="28851" name="Line 94"/>
            <p:cNvSpPr>
              <a:spLocks noChangeShapeType="1"/>
            </p:cNvSpPr>
            <p:nvPr/>
          </p:nvSpPr>
          <p:spPr bwMode="auto">
            <a:xfrm flipH="1">
              <a:off x="4488" y="2868"/>
              <a:ext cx="1" cy="10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52" name="Rectangle 95"/>
            <p:cNvSpPr>
              <a:spLocks noChangeArrowheads="1"/>
            </p:cNvSpPr>
            <p:nvPr/>
          </p:nvSpPr>
          <p:spPr bwMode="auto">
            <a:xfrm>
              <a:off x="4313" y="2971"/>
              <a:ext cx="340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MemRead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853" name="Rectangle 96"/>
            <p:cNvSpPr>
              <a:spLocks noChangeArrowheads="1"/>
            </p:cNvSpPr>
            <p:nvPr/>
          </p:nvSpPr>
          <p:spPr bwMode="auto">
            <a:xfrm>
              <a:off x="4303" y="2158"/>
              <a:ext cx="34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 dirty="0" err="1">
                  <a:solidFill>
                    <a:srgbClr val="EB7500"/>
                  </a:solidFill>
                  <a:latin typeface="Arial" charset="0"/>
                </a:rPr>
                <a:t>MemWrite</a:t>
              </a:r>
              <a:endParaRPr lang="en-US" sz="900" dirty="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854" name="Rectangle 97"/>
            <p:cNvSpPr>
              <a:spLocks noChangeArrowheads="1"/>
            </p:cNvSpPr>
            <p:nvPr/>
          </p:nvSpPr>
          <p:spPr bwMode="auto">
            <a:xfrm>
              <a:off x="4176" y="2313"/>
              <a:ext cx="609" cy="552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55" name="Rectangle 98"/>
            <p:cNvSpPr>
              <a:spLocks noChangeArrowheads="1"/>
            </p:cNvSpPr>
            <p:nvPr/>
          </p:nvSpPr>
          <p:spPr bwMode="auto">
            <a:xfrm>
              <a:off x="4190" y="2476"/>
              <a:ext cx="264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6" name="Rectangle 99"/>
            <p:cNvSpPr>
              <a:spLocks noChangeArrowheads="1"/>
            </p:cNvSpPr>
            <p:nvPr/>
          </p:nvSpPr>
          <p:spPr bwMode="auto">
            <a:xfrm>
              <a:off x="4192" y="2697"/>
              <a:ext cx="16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7" name="Rectangle 100"/>
            <p:cNvSpPr>
              <a:spLocks noChangeArrowheads="1"/>
            </p:cNvSpPr>
            <p:nvPr/>
          </p:nvSpPr>
          <p:spPr bwMode="auto">
            <a:xfrm>
              <a:off x="4593" y="2409"/>
              <a:ext cx="1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8" name="Rectangle 101"/>
            <p:cNvSpPr>
              <a:spLocks noChangeArrowheads="1"/>
            </p:cNvSpPr>
            <p:nvPr/>
          </p:nvSpPr>
          <p:spPr bwMode="auto">
            <a:xfrm>
              <a:off x="4398" y="2628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767" name="Freeform 102"/>
          <p:cNvSpPr>
            <a:spLocks/>
          </p:cNvSpPr>
          <p:nvPr/>
        </p:nvSpPr>
        <p:spPr bwMode="auto">
          <a:xfrm>
            <a:off x="6342063" y="3194050"/>
            <a:ext cx="114300" cy="114300"/>
          </a:xfrm>
          <a:custGeom>
            <a:avLst/>
            <a:gdLst>
              <a:gd name="T0" fmla="*/ 0 w 72"/>
              <a:gd name="T1" fmla="*/ 0 h 72"/>
              <a:gd name="T2" fmla="*/ 2 w 72"/>
              <a:gd name="T3" fmla="*/ 71 h 72"/>
              <a:gd name="T4" fmla="*/ 71 w 72"/>
              <a:gd name="T5" fmla="*/ 71 h 72"/>
              <a:gd name="T6" fmla="*/ 0 60000 65536"/>
              <a:gd name="T7" fmla="*/ 0 60000 65536"/>
              <a:gd name="T8" fmla="*/ 0 60000 65536"/>
              <a:gd name="T9" fmla="*/ 0 w 72"/>
              <a:gd name="T10" fmla="*/ 0 h 72"/>
              <a:gd name="T11" fmla="*/ 72 w 72"/>
              <a:gd name="T12" fmla="*/ 72 h 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" h="72">
                <a:moveTo>
                  <a:pt x="0" y="0"/>
                </a:moveTo>
                <a:lnTo>
                  <a:pt x="2" y="71"/>
                </a:lnTo>
                <a:lnTo>
                  <a:pt x="71" y="71"/>
                </a:lnTo>
              </a:path>
            </a:pathLst>
          </a:custGeom>
          <a:noFill/>
          <a:ln w="1270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8" name="Freeform 103"/>
          <p:cNvSpPr>
            <a:spLocks/>
          </p:cNvSpPr>
          <p:nvPr/>
        </p:nvSpPr>
        <p:spPr bwMode="auto">
          <a:xfrm>
            <a:off x="6232525" y="3429000"/>
            <a:ext cx="223838" cy="363538"/>
          </a:xfrm>
          <a:custGeom>
            <a:avLst/>
            <a:gdLst>
              <a:gd name="T0" fmla="*/ 0 w 141"/>
              <a:gd name="T1" fmla="*/ 228 h 229"/>
              <a:gd name="T2" fmla="*/ 71 w 141"/>
              <a:gd name="T3" fmla="*/ 228 h 229"/>
              <a:gd name="T4" fmla="*/ 71 w 141"/>
              <a:gd name="T5" fmla="*/ 0 h 229"/>
              <a:gd name="T6" fmla="*/ 140 w 141"/>
              <a:gd name="T7" fmla="*/ 0 h 229"/>
              <a:gd name="T8" fmla="*/ 0 60000 65536"/>
              <a:gd name="T9" fmla="*/ 0 60000 65536"/>
              <a:gd name="T10" fmla="*/ 0 60000 65536"/>
              <a:gd name="T11" fmla="*/ 0 60000 65536"/>
              <a:gd name="T12" fmla="*/ 0 w 141"/>
              <a:gd name="T13" fmla="*/ 0 h 229"/>
              <a:gd name="T14" fmla="*/ 141 w 141"/>
              <a:gd name="T15" fmla="*/ 229 h 2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1" h="229">
                <a:moveTo>
                  <a:pt x="0" y="228"/>
                </a:moveTo>
                <a:lnTo>
                  <a:pt x="71" y="228"/>
                </a:lnTo>
                <a:lnTo>
                  <a:pt x="71" y="0"/>
                </a:lnTo>
                <a:lnTo>
                  <a:pt x="140" y="0"/>
                </a:lnTo>
              </a:path>
            </a:pathLst>
          </a:custGeom>
          <a:noFill/>
          <a:ln w="1270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9" name="Freeform 104"/>
          <p:cNvSpPr>
            <a:spLocks/>
          </p:cNvSpPr>
          <p:nvPr/>
        </p:nvSpPr>
        <p:spPr bwMode="auto">
          <a:xfrm>
            <a:off x="6454775" y="3273425"/>
            <a:ext cx="230188" cy="193675"/>
          </a:xfrm>
          <a:custGeom>
            <a:avLst/>
            <a:gdLst>
              <a:gd name="T0" fmla="*/ 85 w 145"/>
              <a:gd name="T1" fmla="*/ 119 h 122"/>
              <a:gd name="T2" fmla="*/ 96 w 145"/>
              <a:gd name="T3" fmla="*/ 119 h 122"/>
              <a:gd name="T4" fmla="*/ 104 w 145"/>
              <a:gd name="T5" fmla="*/ 117 h 122"/>
              <a:gd name="T6" fmla="*/ 113 w 145"/>
              <a:gd name="T7" fmla="*/ 113 h 122"/>
              <a:gd name="T8" fmla="*/ 121 w 145"/>
              <a:gd name="T9" fmla="*/ 107 h 122"/>
              <a:gd name="T10" fmla="*/ 127 w 145"/>
              <a:gd name="T11" fmla="*/ 102 h 122"/>
              <a:gd name="T12" fmla="*/ 132 w 145"/>
              <a:gd name="T13" fmla="*/ 96 h 122"/>
              <a:gd name="T14" fmla="*/ 138 w 145"/>
              <a:gd name="T15" fmla="*/ 88 h 122"/>
              <a:gd name="T16" fmla="*/ 142 w 145"/>
              <a:gd name="T17" fmla="*/ 79 h 122"/>
              <a:gd name="T18" fmla="*/ 144 w 145"/>
              <a:gd name="T19" fmla="*/ 69 h 122"/>
              <a:gd name="T20" fmla="*/ 144 w 145"/>
              <a:gd name="T21" fmla="*/ 60 h 122"/>
              <a:gd name="T22" fmla="*/ 144 w 145"/>
              <a:gd name="T23" fmla="*/ 50 h 122"/>
              <a:gd name="T24" fmla="*/ 142 w 145"/>
              <a:gd name="T25" fmla="*/ 40 h 122"/>
              <a:gd name="T26" fmla="*/ 138 w 145"/>
              <a:gd name="T27" fmla="*/ 33 h 122"/>
              <a:gd name="T28" fmla="*/ 132 w 145"/>
              <a:gd name="T29" fmla="*/ 25 h 122"/>
              <a:gd name="T30" fmla="*/ 127 w 145"/>
              <a:gd name="T31" fmla="*/ 17 h 122"/>
              <a:gd name="T32" fmla="*/ 121 w 145"/>
              <a:gd name="T33" fmla="*/ 12 h 122"/>
              <a:gd name="T34" fmla="*/ 113 w 145"/>
              <a:gd name="T35" fmla="*/ 6 h 122"/>
              <a:gd name="T36" fmla="*/ 104 w 145"/>
              <a:gd name="T37" fmla="*/ 2 h 122"/>
              <a:gd name="T38" fmla="*/ 96 w 145"/>
              <a:gd name="T39" fmla="*/ 0 h 122"/>
              <a:gd name="T40" fmla="*/ 86 w 145"/>
              <a:gd name="T41" fmla="*/ 0 h 122"/>
              <a:gd name="T42" fmla="*/ 0 w 145"/>
              <a:gd name="T43" fmla="*/ 0 h 122"/>
              <a:gd name="T44" fmla="*/ 0 w 145"/>
              <a:gd name="T45" fmla="*/ 121 h 122"/>
              <a:gd name="T46" fmla="*/ 86 w 145"/>
              <a:gd name="T47" fmla="*/ 121 h 122"/>
              <a:gd name="T48" fmla="*/ 86 w 145"/>
              <a:gd name="T49" fmla="*/ 121 h 12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45"/>
              <a:gd name="T76" fmla="*/ 0 h 122"/>
              <a:gd name="T77" fmla="*/ 145 w 145"/>
              <a:gd name="T78" fmla="*/ 122 h 12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45" h="122">
                <a:moveTo>
                  <a:pt x="85" y="119"/>
                </a:moveTo>
                <a:lnTo>
                  <a:pt x="96" y="119"/>
                </a:lnTo>
                <a:lnTo>
                  <a:pt x="104" y="117"/>
                </a:lnTo>
                <a:lnTo>
                  <a:pt x="113" y="113"/>
                </a:lnTo>
                <a:lnTo>
                  <a:pt x="121" y="107"/>
                </a:lnTo>
                <a:lnTo>
                  <a:pt x="127" y="102"/>
                </a:lnTo>
                <a:lnTo>
                  <a:pt x="132" y="96"/>
                </a:lnTo>
                <a:lnTo>
                  <a:pt x="138" y="88"/>
                </a:lnTo>
                <a:lnTo>
                  <a:pt x="142" y="79"/>
                </a:lnTo>
                <a:lnTo>
                  <a:pt x="144" y="69"/>
                </a:lnTo>
                <a:lnTo>
                  <a:pt x="144" y="60"/>
                </a:lnTo>
                <a:lnTo>
                  <a:pt x="144" y="50"/>
                </a:lnTo>
                <a:lnTo>
                  <a:pt x="142" y="40"/>
                </a:lnTo>
                <a:lnTo>
                  <a:pt x="138" y="33"/>
                </a:lnTo>
                <a:lnTo>
                  <a:pt x="132" y="25"/>
                </a:lnTo>
                <a:lnTo>
                  <a:pt x="127" y="17"/>
                </a:lnTo>
                <a:lnTo>
                  <a:pt x="121" y="12"/>
                </a:lnTo>
                <a:lnTo>
                  <a:pt x="113" y="6"/>
                </a:lnTo>
                <a:lnTo>
                  <a:pt x="104" y="2"/>
                </a:lnTo>
                <a:lnTo>
                  <a:pt x="96" y="0"/>
                </a:lnTo>
                <a:lnTo>
                  <a:pt x="86" y="0"/>
                </a:lnTo>
                <a:lnTo>
                  <a:pt x="0" y="0"/>
                </a:lnTo>
                <a:lnTo>
                  <a:pt x="0" y="121"/>
                </a:lnTo>
                <a:lnTo>
                  <a:pt x="86" y="121"/>
                </a:lnTo>
              </a:path>
            </a:pathLst>
          </a:custGeom>
          <a:solidFill>
            <a:srgbClr val="FFE6CD"/>
          </a:solidFill>
          <a:ln w="1905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70" name="Rectangle 105"/>
          <p:cNvSpPr>
            <a:spLocks noChangeArrowheads="1"/>
          </p:cNvSpPr>
          <p:nvPr/>
        </p:nvSpPr>
        <p:spPr bwMode="auto">
          <a:xfrm>
            <a:off x="6308725" y="3067050"/>
            <a:ext cx="393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Branch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71" name="Rectangle 106"/>
          <p:cNvSpPr>
            <a:spLocks noChangeArrowheads="1"/>
          </p:cNvSpPr>
          <p:nvPr/>
        </p:nvSpPr>
        <p:spPr bwMode="auto">
          <a:xfrm>
            <a:off x="6819900" y="2130425"/>
            <a:ext cx="3429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PCSrc</a:t>
            </a:r>
          </a:p>
        </p:txBody>
      </p:sp>
      <p:sp>
        <p:nvSpPr>
          <p:cNvPr id="28772" name="Line 107"/>
          <p:cNvSpPr>
            <a:spLocks noChangeShapeType="1"/>
          </p:cNvSpPr>
          <p:nvPr/>
        </p:nvSpPr>
        <p:spPr bwMode="auto">
          <a:xfrm>
            <a:off x="2830513" y="5657850"/>
            <a:ext cx="53324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3" name="Line 108"/>
          <p:cNvSpPr>
            <a:spLocks noChangeShapeType="1"/>
          </p:cNvSpPr>
          <p:nvPr/>
        </p:nvSpPr>
        <p:spPr bwMode="auto">
          <a:xfrm flipV="1">
            <a:off x="2833688" y="3986213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4" name="Line 109"/>
          <p:cNvSpPr>
            <a:spLocks noChangeShapeType="1"/>
          </p:cNvSpPr>
          <p:nvPr/>
        </p:nvSpPr>
        <p:spPr bwMode="auto">
          <a:xfrm>
            <a:off x="2827338" y="3981450"/>
            <a:ext cx="4206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5" name="Line 110"/>
          <p:cNvSpPr>
            <a:spLocks noChangeShapeType="1"/>
          </p:cNvSpPr>
          <p:nvPr/>
        </p:nvSpPr>
        <p:spPr bwMode="auto">
          <a:xfrm>
            <a:off x="3119438" y="4214813"/>
            <a:ext cx="133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6" name="Line 111"/>
          <p:cNvSpPr>
            <a:spLocks noChangeShapeType="1"/>
          </p:cNvSpPr>
          <p:nvPr/>
        </p:nvSpPr>
        <p:spPr bwMode="auto">
          <a:xfrm flipV="1">
            <a:off x="3124200" y="4214813"/>
            <a:ext cx="0" cy="1571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7" name="Line 112"/>
          <p:cNvSpPr>
            <a:spLocks noChangeShapeType="1"/>
          </p:cNvSpPr>
          <p:nvPr/>
        </p:nvSpPr>
        <p:spPr bwMode="auto">
          <a:xfrm>
            <a:off x="3124200" y="5781675"/>
            <a:ext cx="5295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8" name="Line 113"/>
          <p:cNvSpPr>
            <a:spLocks noChangeShapeType="1"/>
          </p:cNvSpPr>
          <p:nvPr/>
        </p:nvSpPr>
        <p:spPr bwMode="auto">
          <a:xfrm flipV="1">
            <a:off x="8259763" y="3827463"/>
            <a:ext cx="0" cy="8096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9" name="Line 114"/>
          <p:cNvSpPr>
            <a:spLocks noChangeShapeType="1"/>
          </p:cNvSpPr>
          <p:nvPr/>
        </p:nvSpPr>
        <p:spPr bwMode="auto">
          <a:xfrm flipH="1">
            <a:off x="8001000" y="3975100"/>
            <a:ext cx="1825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0" name="Freeform 115"/>
          <p:cNvSpPr>
            <a:spLocks/>
          </p:cNvSpPr>
          <p:nvPr/>
        </p:nvSpPr>
        <p:spPr bwMode="auto">
          <a:xfrm>
            <a:off x="8001000" y="4306888"/>
            <a:ext cx="188913" cy="642938"/>
          </a:xfrm>
          <a:custGeom>
            <a:avLst/>
            <a:gdLst>
              <a:gd name="T0" fmla="*/ 118 w 104"/>
              <a:gd name="T1" fmla="*/ 0 h 204"/>
              <a:gd name="T2" fmla="*/ 60 w 104"/>
              <a:gd name="T3" fmla="*/ 0 h 204"/>
              <a:gd name="T4" fmla="*/ 60 w 104"/>
              <a:gd name="T5" fmla="*/ 403 h 204"/>
              <a:gd name="T6" fmla="*/ 0 w 104"/>
              <a:gd name="T7" fmla="*/ 403 h 204"/>
              <a:gd name="T8" fmla="*/ 0 60000 65536"/>
              <a:gd name="T9" fmla="*/ 0 60000 65536"/>
              <a:gd name="T10" fmla="*/ 0 60000 65536"/>
              <a:gd name="T11" fmla="*/ 0 60000 65536"/>
              <a:gd name="T12" fmla="*/ 0 w 104"/>
              <a:gd name="T13" fmla="*/ 0 h 204"/>
              <a:gd name="T14" fmla="*/ 104 w 104"/>
              <a:gd name="T15" fmla="*/ 204 h 2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" h="204">
                <a:moveTo>
                  <a:pt x="103" y="0"/>
                </a:moveTo>
                <a:lnTo>
                  <a:pt x="52" y="0"/>
                </a:lnTo>
                <a:lnTo>
                  <a:pt x="52" y="203"/>
                </a:lnTo>
                <a:lnTo>
                  <a:pt x="0" y="20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81" name="Rectangle 116"/>
          <p:cNvSpPr>
            <a:spLocks noChangeArrowheads="1"/>
          </p:cNvSpPr>
          <p:nvPr/>
        </p:nvSpPr>
        <p:spPr bwMode="auto">
          <a:xfrm>
            <a:off x="8053388" y="3684588"/>
            <a:ext cx="5842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MemtoReg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82" name="Line 117"/>
          <p:cNvSpPr>
            <a:spLocks noChangeShapeType="1"/>
          </p:cNvSpPr>
          <p:nvPr/>
        </p:nvSpPr>
        <p:spPr bwMode="auto">
          <a:xfrm>
            <a:off x="8005763" y="526732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3" name="Line 118"/>
          <p:cNvSpPr>
            <a:spLocks noChangeShapeType="1"/>
          </p:cNvSpPr>
          <p:nvPr/>
        </p:nvSpPr>
        <p:spPr bwMode="auto">
          <a:xfrm rot="5400000">
            <a:off x="7953375" y="5462588"/>
            <a:ext cx="400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4" name="Line 119"/>
          <p:cNvSpPr>
            <a:spLocks noChangeShapeType="1"/>
          </p:cNvSpPr>
          <p:nvPr/>
        </p:nvSpPr>
        <p:spPr bwMode="auto">
          <a:xfrm flipV="1">
            <a:off x="8424863" y="4138613"/>
            <a:ext cx="0" cy="1652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5" name="Line 120"/>
          <p:cNvSpPr>
            <a:spLocks noChangeShapeType="1"/>
          </p:cNvSpPr>
          <p:nvPr/>
        </p:nvSpPr>
        <p:spPr bwMode="auto">
          <a:xfrm flipV="1">
            <a:off x="8358188" y="4138613"/>
            <a:ext cx="66675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6" name="Freeform 121"/>
          <p:cNvSpPr>
            <a:spLocks/>
          </p:cNvSpPr>
          <p:nvPr/>
        </p:nvSpPr>
        <p:spPr bwMode="auto">
          <a:xfrm>
            <a:off x="1390650" y="2611438"/>
            <a:ext cx="438150" cy="1001713"/>
          </a:xfrm>
          <a:custGeom>
            <a:avLst/>
            <a:gdLst>
              <a:gd name="T0" fmla="*/ 275 w 194"/>
              <a:gd name="T1" fmla="*/ 0 h 631"/>
              <a:gd name="T2" fmla="*/ 0 w 194"/>
              <a:gd name="T3" fmla="*/ 2 h 631"/>
              <a:gd name="T4" fmla="*/ 0 w 194"/>
              <a:gd name="T5" fmla="*/ 630 h 631"/>
              <a:gd name="T6" fmla="*/ 0 60000 65536"/>
              <a:gd name="T7" fmla="*/ 0 60000 65536"/>
              <a:gd name="T8" fmla="*/ 0 60000 65536"/>
              <a:gd name="T9" fmla="*/ 0 w 194"/>
              <a:gd name="T10" fmla="*/ 0 h 631"/>
              <a:gd name="T11" fmla="*/ 194 w 194"/>
              <a:gd name="T12" fmla="*/ 631 h 6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4" h="631">
                <a:moveTo>
                  <a:pt x="193" y="0"/>
                </a:moveTo>
                <a:lnTo>
                  <a:pt x="0" y="2"/>
                </a:lnTo>
                <a:lnTo>
                  <a:pt x="0" y="63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87" name="Freeform 122"/>
          <p:cNvSpPr>
            <a:spLocks/>
          </p:cNvSpPr>
          <p:nvPr/>
        </p:nvSpPr>
        <p:spPr bwMode="auto">
          <a:xfrm>
            <a:off x="1371600" y="3592513"/>
            <a:ext cx="38100" cy="38100"/>
          </a:xfrm>
          <a:custGeom>
            <a:avLst/>
            <a:gdLst>
              <a:gd name="T0" fmla="*/ 12 w 24"/>
              <a:gd name="T1" fmla="*/ 21 h 24"/>
              <a:gd name="T2" fmla="*/ 14 w 24"/>
              <a:gd name="T3" fmla="*/ 21 h 24"/>
              <a:gd name="T4" fmla="*/ 16 w 24"/>
              <a:gd name="T5" fmla="*/ 21 h 24"/>
              <a:gd name="T6" fmla="*/ 17 w 24"/>
              <a:gd name="T7" fmla="*/ 21 h 24"/>
              <a:gd name="T8" fmla="*/ 19 w 24"/>
              <a:gd name="T9" fmla="*/ 19 h 24"/>
              <a:gd name="T10" fmla="*/ 19 w 24"/>
              <a:gd name="T11" fmla="*/ 19 h 24"/>
              <a:gd name="T12" fmla="*/ 21 w 24"/>
              <a:gd name="T13" fmla="*/ 18 h 24"/>
              <a:gd name="T14" fmla="*/ 23 w 24"/>
              <a:gd name="T15" fmla="*/ 16 h 24"/>
              <a:gd name="T16" fmla="*/ 23 w 24"/>
              <a:gd name="T17" fmla="*/ 14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3 w 24"/>
              <a:gd name="T25" fmla="*/ 8 h 24"/>
              <a:gd name="T26" fmla="*/ 23 w 24"/>
              <a:gd name="T27" fmla="*/ 6 h 24"/>
              <a:gd name="T28" fmla="*/ 21 w 24"/>
              <a:gd name="T29" fmla="*/ 4 h 24"/>
              <a:gd name="T30" fmla="*/ 19 w 24"/>
              <a:gd name="T31" fmla="*/ 2 h 24"/>
              <a:gd name="T32" fmla="*/ 19 w 24"/>
              <a:gd name="T33" fmla="*/ 2 h 24"/>
              <a:gd name="T34" fmla="*/ 17 w 24"/>
              <a:gd name="T35" fmla="*/ 0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0 h 24"/>
              <a:gd name="T48" fmla="*/ 6 w 24"/>
              <a:gd name="T49" fmla="*/ 2 h 24"/>
              <a:gd name="T50" fmla="*/ 4 w 24"/>
              <a:gd name="T51" fmla="*/ 2 h 24"/>
              <a:gd name="T52" fmla="*/ 2 w 24"/>
              <a:gd name="T53" fmla="*/ 4 h 24"/>
              <a:gd name="T54" fmla="*/ 2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4 h 24"/>
              <a:gd name="T66" fmla="*/ 2 w 24"/>
              <a:gd name="T67" fmla="*/ 16 h 24"/>
              <a:gd name="T68" fmla="*/ 2 w 24"/>
              <a:gd name="T69" fmla="*/ 18 h 24"/>
              <a:gd name="T70" fmla="*/ 4 w 24"/>
              <a:gd name="T71" fmla="*/ 19 h 24"/>
              <a:gd name="T72" fmla="*/ 6 w 24"/>
              <a:gd name="T73" fmla="*/ 19 h 24"/>
              <a:gd name="T74" fmla="*/ 6 w 24"/>
              <a:gd name="T75" fmla="*/ 21 h 24"/>
              <a:gd name="T76" fmla="*/ 8 w 24"/>
              <a:gd name="T77" fmla="*/ 21 h 24"/>
              <a:gd name="T78" fmla="*/ 10 w 24"/>
              <a:gd name="T79" fmla="*/ 21 h 24"/>
              <a:gd name="T80" fmla="*/ 12 w 24"/>
              <a:gd name="T81" fmla="*/ 23 h 24"/>
              <a:gd name="T82" fmla="*/ 12 w 24"/>
              <a:gd name="T83" fmla="*/ 23 h 24"/>
              <a:gd name="T84" fmla="*/ 12 w 24"/>
              <a:gd name="T85" fmla="*/ 21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2" y="21"/>
                </a:moveTo>
                <a:lnTo>
                  <a:pt x="14" y="21"/>
                </a:lnTo>
                <a:lnTo>
                  <a:pt x="16" y="21"/>
                </a:lnTo>
                <a:lnTo>
                  <a:pt x="17" y="21"/>
                </a:lnTo>
                <a:lnTo>
                  <a:pt x="19" y="19"/>
                </a:lnTo>
                <a:lnTo>
                  <a:pt x="21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3" y="8"/>
                </a:lnTo>
                <a:lnTo>
                  <a:pt x="23" y="6"/>
                </a:lnTo>
                <a:lnTo>
                  <a:pt x="21" y="4"/>
                </a:lnTo>
                <a:lnTo>
                  <a:pt x="19" y="2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2" y="16"/>
                </a:lnTo>
                <a:lnTo>
                  <a:pt x="2" y="18"/>
                </a:lnTo>
                <a:lnTo>
                  <a:pt x="4" y="19"/>
                </a:lnTo>
                <a:lnTo>
                  <a:pt x="6" y="19"/>
                </a:lnTo>
                <a:lnTo>
                  <a:pt x="6" y="21"/>
                </a:lnTo>
                <a:lnTo>
                  <a:pt x="8" y="21"/>
                </a:lnTo>
                <a:lnTo>
                  <a:pt x="10" y="21"/>
                </a:lnTo>
                <a:lnTo>
                  <a:pt x="12" y="23"/>
                </a:lnTo>
                <a:lnTo>
                  <a:pt x="12" y="21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" name="Rectangle 123"/>
          <p:cNvSpPr>
            <a:spLocks noChangeArrowheads="1"/>
          </p:cNvSpPr>
          <p:nvPr/>
        </p:nvSpPr>
        <p:spPr bwMode="auto">
          <a:xfrm>
            <a:off x="1484313" y="2922588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4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89" name="Freeform 124"/>
          <p:cNvSpPr>
            <a:spLocks/>
          </p:cNvSpPr>
          <p:nvPr/>
        </p:nvSpPr>
        <p:spPr bwMode="auto">
          <a:xfrm>
            <a:off x="2538413" y="2662238"/>
            <a:ext cx="147638" cy="2820988"/>
          </a:xfrm>
          <a:custGeom>
            <a:avLst/>
            <a:gdLst>
              <a:gd name="T0" fmla="*/ 90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0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90" name="Line 125"/>
          <p:cNvSpPr>
            <a:spLocks noChangeShapeType="1"/>
          </p:cNvSpPr>
          <p:nvPr/>
        </p:nvSpPr>
        <p:spPr bwMode="auto">
          <a:xfrm flipH="1" flipV="1">
            <a:off x="2289175" y="2827338"/>
            <a:ext cx="2587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91" name="Freeform 126"/>
          <p:cNvSpPr>
            <a:spLocks/>
          </p:cNvSpPr>
          <p:nvPr/>
        </p:nvSpPr>
        <p:spPr bwMode="auto">
          <a:xfrm>
            <a:off x="2343150" y="2814638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1 h 24"/>
              <a:gd name="T8" fmla="*/ 17 w 24"/>
              <a:gd name="T9" fmla="*/ 21 h 24"/>
              <a:gd name="T10" fmla="*/ 19 w 24"/>
              <a:gd name="T11" fmla="*/ 19 h 24"/>
              <a:gd name="T12" fmla="*/ 19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1 w 24"/>
              <a:gd name="T25" fmla="*/ 8 h 24"/>
              <a:gd name="T26" fmla="*/ 21 w 24"/>
              <a:gd name="T27" fmla="*/ 6 h 24"/>
              <a:gd name="T28" fmla="*/ 19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4 w 24"/>
              <a:gd name="T73" fmla="*/ 21 h 24"/>
              <a:gd name="T74" fmla="*/ 5 w 24"/>
              <a:gd name="T75" fmla="*/ 21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5" y="21"/>
                </a:lnTo>
                <a:lnTo>
                  <a:pt x="17" y="21"/>
                </a:lnTo>
                <a:lnTo>
                  <a:pt x="19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1" y="8"/>
                </a:lnTo>
                <a:lnTo>
                  <a:pt x="21" y="6"/>
                </a:lnTo>
                <a:lnTo>
                  <a:pt x="19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92" name="Freeform 127"/>
          <p:cNvSpPr>
            <a:spLocks/>
          </p:cNvSpPr>
          <p:nvPr/>
        </p:nvSpPr>
        <p:spPr bwMode="auto">
          <a:xfrm>
            <a:off x="1833563" y="2516188"/>
            <a:ext cx="452438" cy="655638"/>
          </a:xfrm>
          <a:custGeom>
            <a:avLst/>
            <a:gdLst>
              <a:gd name="T0" fmla="*/ 0 w 210"/>
              <a:gd name="T1" fmla="*/ 0 h 413"/>
              <a:gd name="T2" fmla="*/ 0 w 210"/>
              <a:gd name="T3" fmla="*/ 167 h 413"/>
              <a:gd name="T4" fmla="*/ 91 w 210"/>
              <a:gd name="T5" fmla="*/ 207 h 413"/>
              <a:gd name="T6" fmla="*/ 0 w 210"/>
              <a:gd name="T7" fmla="*/ 245 h 413"/>
              <a:gd name="T8" fmla="*/ 0 w 210"/>
              <a:gd name="T9" fmla="*/ 412 h 413"/>
              <a:gd name="T10" fmla="*/ 284 w 210"/>
              <a:gd name="T11" fmla="*/ 286 h 413"/>
              <a:gd name="T12" fmla="*/ 284 w 210"/>
              <a:gd name="T13" fmla="*/ 127 h 413"/>
              <a:gd name="T14" fmla="*/ 0 w 210"/>
              <a:gd name="T15" fmla="*/ 0 h 413"/>
              <a:gd name="T16" fmla="*/ 0 w 210"/>
              <a:gd name="T17" fmla="*/ 0 h 4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0"/>
              <a:gd name="T28" fmla="*/ 0 h 413"/>
              <a:gd name="T29" fmla="*/ 210 w 210"/>
              <a:gd name="T30" fmla="*/ 413 h 41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0" h="413">
                <a:moveTo>
                  <a:pt x="0" y="0"/>
                </a:moveTo>
                <a:lnTo>
                  <a:pt x="0" y="167"/>
                </a:lnTo>
                <a:lnTo>
                  <a:pt x="67" y="207"/>
                </a:lnTo>
                <a:lnTo>
                  <a:pt x="0" y="245"/>
                </a:lnTo>
                <a:lnTo>
                  <a:pt x="0" y="412"/>
                </a:lnTo>
                <a:lnTo>
                  <a:pt x="209" y="286"/>
                </a:lnTo>
                <a:lnTo>
                  <a:pt x="209" y="127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93" name="Line 128"/>
          <p:cNvSpPr>
            <a:spLocks noChangeShapeType="1"/>
          </p:cNvSpPr>
          <p:nvPr/>
        </p:nvSpPr>
        <p:spPr bwMode="auto">
          <a:xfrm flipH="1">
            <a:off x="1668463" y="3060700"/>
            <a:ext cx="1619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94" name="Rectangle 129"/>
          <p:cNvSpPr>
            <a:spLocks noChangeArrowheads="1"/>
          </p:cNvSpPr>
          <p:nvPr/>
        </p:nvSpPr>
        <p:spPr bwMode="auto">
          <a:xfrm>
            <a:off x="1573213" y="4022725"/>
            <a:ext cx="7889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charset="0"/>
              </a:rPr>
              <a:t>Instruction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Arial" charset="0"/>
              </a:rPr>
              <a:t>Memory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5" name="Rectangle 131"/>
          <p:cNvSpPr>
            <a:spLocks noChangeArrowheads="1"/>
          </p:cNvSpPr>
          <p:nvPr/>
        </p:nvSpPr>
        <p:spPr bwMode="auto">
          <a:xfrm>
            <a:off x="1566863" y="3557588"/>
            <a:ext cx="4572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Address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6" name="Rectangle 132"/>
          <p:cNvSpPr>
            <a:spLocks noChangeArrowheads="1"/>
          </p:cNvSpPr>
          <p:nvPr/>
        </p:nvSpPr>
        <p:spPr bwMode="auto">
          <a:xfrm>
            <a:off x="1976438" y="2743200"/>
            <a:ext cx="296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Add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7" name="Rectangle 133"/>
          <p:cNvSpPr>
            <a:spLocks noChangeArrowheads="1"/>
          </p:cNvSpPr>
          <p:nvPr/>
        </p:nvSpPr>
        <p:spPr bwMode="auto">
          <a:xfrm>
            <a:off x="2476500" y="2460625"/>
            <a:ext cx="3317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IF/ID</a:t>
            </a:r>
          </a:p>
        </p:txBody>
      </p:sp>
      <p:grpSp>
        <p:nvGrpSpPr>
          <p:cNvPr id="28798" name="Group 134"/>
          <p:cNvGrpSpPr>
            <a:grpSpLocks/>
          </p:cNvGrpSpPr>
          <p:nvPr/>
        </p:nvGrpSpPr>
        <p:grpSpPr bwMode="auto">
          <a:xfrm>
            <a:off x="1066800" y="3352800"/>
            <a:ext cx="228600" cy="620713"/>
            <a:chOff x="672" y="2112"/>
            <a:chExt cx="144" cy="391"/>
          </a:xfrm>
        </p:grpSpPr>
        <p:sp>
          <p:nvSpPr>
            <p:cNvPr id="28849" name="Freeform 135"/>
            <p:cNvSpPr>
              <a:spLocks/>
            </p:cNvSpPr>
            <p:nvPr/>
          </p:nvSpPr>
          <p:spPr bwMode="auto">
            <a:xfrm>
              <a:off x="672" y="2112"/>
              <a:ext cx="144" cy="391"/>
            </a:xfrm>
            <a:custGeom>
              <a:avLst/>
              <a:gdLst>
                <a:gd name="T0" fmla="*/ 143 w 104"/>
                <a:gd name="T1" fmla="*/ 386 h 245"/>
                <a:gd name="T2" fmla="*/ 143 w 104"/>
                <a:gd name="T3" fmla="*/ 0 h 245"/>
                <a:gd name="T4" fmla="*/ 0 w 104"/>
                <a:gd name="T5" fmla="*/ 0 h 245"/>
                <a:gd name="T6" fmla="*/ 0 w 104"/>
                <a:gd name="T7" fmla="*/ 389 h 245"/>
                <a:gd name="T8" fmla="*/ 143 w 104"/>
                <a:gd name="T9" fmla="*/ 389 h 245"/>
                <a:gd name="T10" fmla="*/ 143 w 104"/>
                <a:gd name="T11" fmla="*/ 389 h 2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"/>
                <a:gd name="T19" fmla="*/ 0 h 245"/>
                <a:gd name="T20" fmla="*/ 104 w 104"/>
                <a:gd name="T21" fmla="*/ 245 h 2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" h="245">
                  <a:moveTo>
                    <a:pt x="103" y="242"/>
                  </a:moveTo>
                  <a:lnTo>
                    <a:pt x="103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103" y="244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0" name="Rectangle 136"/>
            <p:cNvSpPr>
              <a:spLocks noChangeArrowheads="1"/>
            </p:cNvSpPr>
            <p:nvPr/>
          </p:nvSpPr>
          <p:spPr bwMode="auto">
            <a:xfrm>
              <a:off x="682" y="2216"/>
              <a:ext cx="133" cy="115"/>
            </a:xfrm>
            <a:prstGeom prst="rect">
              <a:avLst/>
            </a:prstGeom>
            <a:solidFill>
              <a:srgbClr val="FFE6CD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799" name="Line 137"/>
          <p:cNvSpPr>
            <a:spLocks noChangeShapeType="1"/>
          </p:cNvSpPr>
          <p:nvPr/>
        </p:nvSpPr>
        <p:spPr bwMode="auto">
          <a:xfrm flipH="1">
            <a:off x="2428875" y="3886200"/>
            <a:ext cx="11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0" name="Line 138"/>
          <p:cNvSpPr>
            <a:spLocks noChangeShapeType="1"/>
          </p:cNvSpPr>
          <p:nvPr/>
        </p:nvSpPr>
        <p:spPr bwMode="auto">
          <a:xfrm flipV="1">
            <a:off x="2362200" y="244792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1" name="Line 139"/>
          <p:cNvSpPr>
            <a:spLocks noChangeShapeType="1"/>
          </p:cNvSpPr>
          <p:nvPr/>
        </p:nvSpPr>
        <p:spPr bwMode="auto">
          <a:xfrm flipH="1" flipV="1">
            <a:off x="6481763" y="2149475"/>
            <a:ext cx="0" cy="909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2" name="Line 140"/>
          <p:cNvSpPr>
            <a:spLocks noChangeShapeType="1"/>
          </p:cNvSpPr>
          <p:nvPr/>
        </p:nvSpPr>
        <p:spPr bwMode="auto">
          <a:xfrm rot="5400000" flipH="1" flipV="1">
            <a:off x="1985963" y="2066925"/>
            <a:ext cx="4763" cy="757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3" name="Line 141"/>
          <p:cNvSpPr>
            <a:spLocks noChangeShapeType="1"/>
          </p:cNvSpPr>
          <p:nvPr/>
        </p:nvSpPr>
        <p:spPr bwMode="auto">
          <a:xfrm rot="16200000" flipV="1">
            <a:off x="6343650" y="2916237"/>
            <a:ext cx="4763" cy="271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4" name="Line 142"/>
          <p:cNvSpPr>
            <a:spLocks noChangeShapeType="1"/>
          </p:cNvSpPr>
          <p:nvPr/>
        </p:nvSpPr>
        <p:spPr bwMode="auto">
          <a:xfrm rot="16200000" flipV="1">
            <a:off x="1208088" y="2046287"/>
            <a:ext cx="0" cy="500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5" name="Line 143"/>
          <p:cNvSpPr>
            <a:spLocks noChangeShapeType="1"/>
          </p:cNvSpPr>
          <p:nvPr/>
        </p:nvSpPr>
        <p:spPr bwMode="auto">
          <a:xfrm flipV="1">
            <a:off x="952500" y="2290763"/>
            <a:ext cx="0" cy="132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6" name="Line 144"/>
          <p:cNvSpPr>
            <a:spLocks noChangeShapeType="1"/>
          </p:cNvSpPr>
          <p:nvPr/>
        </p:nvSpPr>
        <p:spPr bwMode="auto">
          <a:xfrm rot="16200000" flipV="1">
            <a:off x="1004888" y="3557587"/>
            <a:ext cx="0" cy="104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807" name="Group 145"/>
          <p:cNvGrpSpPr>
            <a:grpSpLocks/>
          </p:cNvGrpSpPr>
          <p:nvPr/>
        </p:nvGrpSpPr>
        <p:grpSpPr bwMode="auto">
          <a:xfrm>
            <a:off x="4724400" y="5002213"/>
            <a:ext cx="231775" cy="503238"/>
            <a:chOff x="2976" y="3151"/>
            <a:chExt cx="146" cy="317"/>
          </a:xfrm>
        </p:grpSpPr>
        <p:sp>
          <p:nvSpPr>
            <p:cNvPr id="28845" name="Rectangle 146"/>
            <p:cNvSpPr>
              <a:spLocks noChangeArrowheads="1"/>
            </p:cNvSpPr>
            <p:nvPr/>
          </p:nvSpPr>
          <p:spPr bwMode="auto">
            <a:xfrm>
              <a:off x="2979" y="3151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6" name="Rectangle 147"/>
            <p:cNvSpPr>
              <a:spLocks noChangeArrowheads="1"/>
            </p:cNvSpPr>
            <p:nvPr/>
          </p:nvSpPr>
          <p:spPr bwMode="auto">
            <a:xfrm>
              <a:off x="2976" y="3352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7" name="Rectangle 148"/>
            <p:cNvSpPr>
              <a:spLocks noChangeArrowheads="1"/>
            </p:cNvSpPr>
            <p:nvPr/>
          </p:nvSpPr>
          <p:spPr bwMode="auto">
            <a:xfrm>
              <a:off x="3039" y="3228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8" name="AutoShape 149"/>
            <p:cNvSpPr>
              <a:spLocks noChangeArrowheads="1"/>
            </p:cNvSpPr>
            <p:nvPr/>
          </p:nvSpPr>
          <p:spPr bwMode="auto">
            <a:xfrm rot="5400000">
              <a:off x="2917" y="3261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808" name="Group 150"/>
          <p:cNvGrpSpPr>
            <a:grpSpLocks/>
          </p:cNvGrpSpPr>
          <p:nvPr/>
        </p:nvGrpSpPr>
        <p:grpSpPr bwMode="auto">
          <a:xfrm>
            <a:off x="4781550" y="3863975"/>
            <a:ext cx="246063" cy="488950"/>
            <a:chOff x="3012" y="2434"/>
            <a:chExt cx="155" cy="308"/>
          </a:xfrm>
        </p:grpSpPr>
        <p:sp>
          <p:nvSpPr>
            <p:cNvPr id="28841" name="Rectangle 151"/>
            <p:cNvSpPr>
              <a:spLocks noChangeArrowheads="1"/>
            </p:cNvSpPr>
            <p:nvPr/>
          </p:nvSpPr>
          <p:spPr bwMode="auto">
            <a:xfrm>
              <a:off x="3024" y="2448"/>
              <a:ext cx="143" cy="11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2" name="Rectangle 152"/>
            <p:cNvSpPr>
              <a:spLocks noChangeArrowheads="1"/>
            </p:cNvSpPr>
            <p:nvPr/>
          </p:nvSpPr>
          <p:spPr bwMode="auto">
            <a:xfrm>
              <a:off x="3012" y="2626"/>
              <a:ext cx="143" cy="11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3" name="Rectangle 153"/>
            <p:cNvSpPr>
              <a:spLocks noChangeArrowheads="1"/>
            </p:cNvSpPr>
            <p:nvPr/>
          </p:nvSpPr>
          <p:spPr bwMode="auto">
            <a:xfrm>
              <a:off x="3075" y="2502"/>
              <a:ext cx="57" cy="16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4" name="AutoShape 154"/>
            <p:cNvSpPr>
              <a:spLocks noChangeArrowheads="1"/>
            </p:cNvSpPr>
            <p:nvPr/>
          </p:nvSpPr>
          <p:spPr bwMode="auto">
            <a:xfrm rot="5400000">
              <a:off x="2953" y="2535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809" name="Line 155"/>
          <p:cNvSpPr>
            <a:spLocks noChangeShapeType="1"/>
          </p:cNvSpPr>
          <p:nvPr/>
        </p:nvSpPr>
        <p:spPr bwMode="auto">
          <a:xfrm flipV="1">
            <a:off x="5410200" y="4133850"/>
            <a:ext cx="0" cy="62071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0" name="Line 156"/>
          <p:cNvSpPr>
            <a:spLocks noChangeShapeType="1"/>
          </p:cNvSpPr>
          <p:nvPr/>
        </p:nvSpPr>
        <p:spPr bwMode="auto">
          <a:xfrm rot="5400000" flipV="1">
            <a:off x="5368925" y="4703762"/>
            <a:ext cx="0" cy="8255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811" name="Group 157"/>
          <p:cNvGrpSpPr>
            <a:grpSpLocks/>
          </p:cNvGrpSpPr>
          <p:nvPr/>
        </p:nvGrpSpPr>
        <p:grpSpPr bwMode="auto">
          <a:xfrm>
            <a:off x="1447800" y="2054225"/>
            <a:ext cx="231775" cy="503238"/>
            <a:chOff x="912" y="1294"/>
            <a:chExt cx="146" cy="317"/>
          </a:xfrm>
        </p:grpSpPr>
        <p:sp>
          <p:nvSpPr>
            <p:cNvPr id="28837" name="Rectangle 158"/>
            <p:cNvSpPr>
              <a:spLocks noChangeArrowheads="1"/>
            </p:cNvSpPr>
            <p:nvPr/>
          </p:nvSpPr>
          <p:spPr bwMode="auto">
            <a:xfrm flipH="1">
              <a:off x="912" y="1294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8" name="Rectangle 159"/>
            <p:cNvSpPr>
              <a:spLocks noChangeArrowheads="1"/>
            </p:cNvSpPr>
            <p:nvPr/>
          </p:nvSpPr>
          <p:spPr bwMode="auto">
            <a:xfrm flipH="1">
              <a:off x="915" y="1495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9" name="Rectangle 160"/>
            <p:cNvSpPr>
              <a:spLocks noChangeArrowheads="1"/>
            </p:cNvSpPr>
            <p:nvPr/>
          </p:nvSpPr>
          <p:spPr bwMode="auto">
            <a:xfrm flipH="1">
              <a:off x="938" y="1371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0" name="AutoShape 161"/>
            <p:cNvSpPr>
              <a:spLocks noChangeArrowheads="1"/>
            </p:cNvSpPr>
            <p:nvPr/>
          </p:nvSpPr>
          <p:spPr bwMode="auto">
            <a:xfrm rot="16200000" flipH="1">
              <a:off x="819" y="1404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812" name="Group 187"/>
          <p:cNvGrpSpPr>
            <a:grpSpLocks/>
          </p:cNvGrpSpPr>
          <p:nvPr/>
        </p:nvGrpSpPr>
        <p:grpSpPr bwMode="auto">
          <a:xfrm>
            <a:off x="8129588" y="3883025"/>
            <a:ext cx="231775" cy="503238"/>
            <a:chOff x="5121" y="2446"/>
            <a:chExt cx="146" cy="317"/>
          </a:xfrm>
        </p:grpSpPr>
        <p:sp>
          <p:nvSpPr>
            <p:cNvPr id="28833" name="AutoShape 166"/>
            <p:cNvSpPr>
              <a:spLocks noChangeArrowheads="1"/>
            </p:cNvSpPr>
            <p:nvPr/>
          </p:nvSpPr>
          <p:spPr bwMode="auto">
            <a:xfrm rot="5400000">
              <a:off x="5062" y="2556"/>
              <a:ext cx="297" cy="96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34" name="Rectangle 163"/>
            <p:cNvSpPr>
              <a:spLocks noChangeArrowheads="1"/>
            </p:cNvSpPr>
            <p:nvPr/>
          </p:nvSpPr>
          <p:spPr bwMode="auto">
            <a:xfrm>
              <a:off x="5124" y="2446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5" name="Rectangle 164"/>
            <p:cNvSpPr>
              <a:spLocks noChangeArrowheads="1"/>
            </p:cNvSpPr>
            <p:nvPr/>
          </p:nvSpPr>
          <p:spPr bwMode="auto">
            <a:xfrm>
              <a:off x="5121" y="2647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6" name="Rectangle 165"/>
            <p:cNvSpPr>
              <a:spLocks noChangeArrowheads="1"/>
            </p:cNvSpPr>
            <p:nvPr/>
          </p:nvSpPr>
          <p:spPr bwMode="auto">
            <a:xfrm>
              <a:off x="5184" y="2523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813" name="Rectangle 167"/>
          <p:cNvSpPr>
            <a:spLocks noChangeArrowheads="1"/>
          </p:cNvSpPr>
          <p:nvPr/>
        </p:nvSpPr>
        <p:spPr bwMode="auto">
          <a:xfrm>
            <a:off x="1781175" y="3822700"/>
            <a:ext cx="5905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Instruction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814" name="Line 168"/>
          <p:cNvSpPr>
            <a:spLocks noChangeShapeType="1"/>
          </p:cNvSpPr>
          <p:nvPr/>
        </p:nvSpPr>
        <p:spPr bwMode="auto">
          <a:xfrm flipV="1">
            <a:off x="2981325" y="3478213"/>
            <a:ext cx="0" cy="1928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5" name="Line 169"/>
          <p:cNvSpPr>
            <a:spLocks noChangeShapeType="1"/>
          </p:cNvSpPr>
          <p:nvPr/>
        </p:nvSpPr>
        <p:spPr bwMode="auto">
          <a:xfrm flipV="1">
            <a:off x="2982913" y="5402263"/>
            <a:ext cx="12604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6" name="Line 170"/>
          <p:cNvSpPr>
            <a:spLocks noChangeShapeType="1"/>
          </p:cNvSpPr>
          <p:nvPr/>
        </p:nvSpPr>
        <p:spPr bwMode="auto">
          <a:xfrm flipH="1">
            <a:off x="1614488" y="2149475"/>
            <a:ext cx="487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7" name="Line 171"/>
          <p:cNvSpPr>
            <a:spLocks noChangeShapeType="1"/>
          </p:cNvSpPr>
          <p:nvPr/>
        </p:nvSpPr>
        <p:spPr bwMode="auto">
          <a:xfrm flipV="1">
            <a:off x="6681788" y="3363913"/>
            <a:ext cx="103188" cy="31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8" name="Line 172"/>
          <p:cNvSpPr>
            <a:spLocks noChangeShapeType="1"/>
          </p:cNvSpPr>
          <p:nvPr/>
        </p:nvSpPr>
        <p:spPr bwMode="auto">
          <a:xfrm rot="16200000" flipH="1" flipV="1">
            <a:off x="6042025" y="2636837"/>
            <a:ext cx="1470025" cy="1588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9" name="Line 173"/>
          <p:cNvSpPr>
            <a:spLocks noChangeShapeType="1"/>
          </p:cNvSpPr>
          <p:nvPr/>
        </p:nvSpPr>
        <p:spPr bwMode="auto">
          <a:xfrm>
            <a:off x="1524000" y="1901825"/>
            <a:ext cx="5257800" cy="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20" name="Line 174"/>
          <p:cNvSpPr>
            <a:spLocks noChangeShapeType="1"/>
          </p:cNvSpPr>
          <p:nvPr/>
        </p:nvSpPr>
        <p:spPr bwMode="auto">
          <a:xfrm rot="16200000" flipH="1" flipV="1">
            <a:off x="1444625" y="1985962"/>
            <a:ext cx="169863" cy="1588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4114800" y="2692400"/>
            <a:ext cx="360363" cy="2174875"/>
            <a:chOff x="4114800" y="2692400"/>
            <a:chExt cx="360363" cy="2174875"/>
          </a:xfrm>
        </p:grpSpPr>
        <p:sp>
          <p:nvSpPr>
            <p:cNvPr id="28821" name="Rectangle 175"/>
            <p:cNvSpPr>
              <a:spLocks noChangeArrowheads="1"/>
            </p:cNvSpPr>
            <p:nvPr/>
          </p:nvSpPr>
          <p:spPr bwMode="auto">
            <a:xfrm>
              <a:off x="4176713" y="3505200"/>
              <a:ext cx="2587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R4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2" name="Rectangle 176"/>
            <p:cNvSpPr>
              <a:spLocks noChangeArrowheads="1"/>
            </p:cNvSpPr>
            <p:nvPr/>
          </p:nvSpPr>
          <p:spPr bwMode="auto">
            <a:xfrm>
              <a:off x="4176713" y="3810000"/>
              <a:ext cx="2587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R5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4" name="Rectangle 178"/>
            <p:cNvSpPr>
              <a:spLocks noChangeArrowheads="1"/>
            </p:cNvSpPr>
            <p:nvPr/>
          </p:nvSpPr>
          <p:spPr bwMode="auto">
            <a:xfrm>
              <a:off x="4203700" y="4622800"/>
              <a:ext cx="225425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27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5" name="Rectangle 179"/>
            <p:cNvSpPr>
              <a:spLocks noChangeArrowheads="1"/>
            </p:cNvSpPr>
            <p:nvPr/>
          </p:nvSpPr>
          <p:spPr bwMode="auto">
            <a:xfrm>
              <a:off x="4268788" y="2692400"/>
              <a:ext cx="112713" cy="2444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28828" name="Rectangle 182"/>
            <p:cNvSpPr>
              <a:spLocks noChangeArrowheads="1"/>
            </p:cNvSpPr>
            <p:nvPr/>
          </p:nvSpPr>
          <p:spPr bwMode="auto">
            <a:xfrm>
              <a:off x="4114800" y="2971800"/>
              <a:ext cx="3603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 err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 dirty="0">
                <a:latin typeface="Courier New" pitchFamily="49" charset="0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1066800" y="2717800"/>
            <a:ext cx="1731963" cy="1211421"/>
            <a:chOff x="1066800" y="2717800"/>
            <a:chExt cx="1731963" cy="1211421"/>
          </a:xfrm>
        </p:grpSpPr>
        <p:sp>
          <p:nvSpPr>
            <p:cNvPr id="28826" name="Rectangle 180"/>
            <p:cNvSpPr>
              <a:spLocks noChangeArrowheads="1"/>
            </p:cNvSpPr>
            <p:nvPr/>
          </p:nvSpPr>
          <p:spPr bwMode="auto">
            <a:xfrm>
              <a:off x="2501900" y="2717800"/>
              <a:ext cx="225425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28827" name="Rectangle 181"/>
            <p:cNvSpPr>
              <a:spLocks noChangeArrowheads="1"/>
            </p:cNvSpPr>
            <p:nvPr/>
          </p:nvSpPr>
          <p:spPr bwMode="auto">
            <a:xfrm>
              <a:off x="1066800" y="3683000"/>
              <a:ext cx="2276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latin typeface="Arial" charset="0"/>
                </a:rPr>
                <a:t>12</a:t>
              </a:r>
              <a:endParaRPr lang="en-US" sz="16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29" name="Rectangle 183"/>
            <p:cNvSpPr>
              <a:spLocks noChangeArrowheads="1"/>
            </p:cNvSpPr>
            <p:nvPr/>
          </p:nvSpPr>
          <p:spPr bwMode="auto">
            <a:xfrm>
              <a:off x="2438400" y="2971800"/>
              <a:ext cx="3603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 dirty="0">
                <a:latin typeface="Courier New" pitchFamily="49" charset="0"/>
              </a:endParaRP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4330700" y="3505200"/>
            <a:ext cx="3117850" cy="2738438"/>
            <a:chOff x="4330700" y="3505200"/>
            <a:chExt cx="3117850" cy="2738438"/>
          </a:xfrm>
        </p:grpSpPr>
        <p:sp>
          <p:nvSpPr>
            <p:cNvPr id="28677" name="Text Box 5"/>
            <p:cNvSpPr txBox="1">
              <a:spLocks noChangeArrowheads="1"/>
            </p:cNvSpPr>
            <p:nvPr/>
          </p:nvSpPr>
          <p:spPr bwMode="auto">
            <a:xfrm>
              <a:off x="4330700" y="5876925"/>
              <a:ext cx="3117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charset="0"/>
                </a:rPr>
                <a:t>Calculate branch condition</a:t>
              </a:r>
              <a:endParaRPr lang="en-US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23" name="Rectangle 177"/>
            <p:cNvSpPr>
              <a:spLocks noChangeArrowheads="1"/>
            </p:cNvSpPr>
            <p:nvPr/>
          </p:nvSpPr>
          <p:spPr bwMode="auto">
            <a:xfrm>
              <a:off x="5240338" y="3505200"/>
              <a:ext cx="169863" cy="6096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0" b="1" dirty="0">
                  <a:solidFill>
                    <a:srgbClr val="0000FF"/>
                  </a:solidFill>
                  <a:latin typeface="Arial" charset="0"/>
                </a:rPr>
                <a:t>-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0" name="Line 184"/>
            <p:cNvSpPr>
              <a:spLocks noChangeShapeType="1"/>
            </p:cNvSpPr>
            <p:nvPr/>
          </p:nvSpPr>
          <p:spPr bwMode="auto">
            <a:xfrm flipH="1" flipV="1">
              <a:off x="5410200" y="4038600"/>
              <a:ext cx="457200" cy="190500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3733800" y="2133600"/>
            <a:ext cx="2724150" cy="762000"/>
            <a:chOff x="3733800" y="2133600"/>
            <a:chExt cx="2724150" cy="762000"/>
          </a:xfrm>
        </p:grpSpPr>
        <p:sp>
          <p:nvSpPr>
            <p:cNvPr id="28831" name="Text Box 185"/>
            <p:cNvSpPr txBox="1">
              <a:spLocks noChangeArrowheads="1"/>
            </p:cNvSpPr>
            <p:nvPr/>
          </p:nvSpPr>
          <p:spPr bwMode="auto">
            <a:xfrm>
              <a:off x="3733800" y="2133600"/>
              <a:ext cx="2724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charset="0"/>
                </a:rPr>
                <a:t>Calculate branch target</a:t>
              </a:r>
              <a:endParaRPr lang="en-US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32" name="Line 186"/>
            <p:cNvSpPr>
              <a:spLocks noChangeShapeType="1"/>
            </p:cNvSpPr>
            <p:nvPr/>
          </p:nvSpPr>
          <p:spPr bwMode="auto">
            <a:xfrm>
              <a:off x="5029200" y="2514600"/>
              <a:ext cx="152400" cy="38100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7044080"/>
      </p:ext>
    </p:extLst>
  </p:cSld>
  <p:clrMapOvr>
    <a:masterClrMapping/>
  </p:clrMapOvr>
  <p:transition advTm="1566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8675" grpId="0"/>
      <p:bldP spid="28676" grpId="0"/>
    </p:bldLst>
  </p:timing>
  <p:extLst mod="1">
    <p:ext uri="{3A86A75C-4F4B-4683-9AE1-C65F6400EC91}">
      <p14:laserTraceLst xmlns:p14="http://schemas.microsoft.com/office/powerpoint/2010/main">
        <p14:tracePtLst>
          <p14:tracePt t="3510" x="5322888" y="4670425"/>
          <p14:tracePt t="3520" x="5357813" y="4589463"/>
          <p14:tracePt t="3533" x="5394325" y="4527550"/>
          <p14:tracePt t="3551" x="5456238" y="4446588"/>
          <p14:tracePt t="3566" x="5491163" y="4402138"/>
          <p14:tracePt t="3583" x="5608638" y="4259263"/>
          <p14:tracePt t="3599" x="5680075" y="4187825"/>
          <p14:tracePt t="3616" x="5795963" y="4089400"/>
          <p14:tracePt t="3633" x="5875338" y="4017963"/>
          <p14:tracePt t="3649" x="5911850" y="4000500"/>
          <p14:tracePt t="3666" x="5911850" y="3973513"/>
          <p14:tracePt t="3922" x="5938838" y="4044950"/>
          <p14:tracePt t="3932" x="5983288" y="4089400"/>
          <p14:tracePt t="3950" x="6062663" y="4197350"/>
          <p14:tracePt t="3966" x="6081713" y="4214813"/>
          <p14:tracePt t="3983" x="6126163" y="4268788"/>
          <p14:tracePt t="4000" x="6153150" y="4286250"/>
          <p14:tracePt t="4016" x="6224588" y="4330700"/>
          <p14:tracePt t="4033" x="6348413" y="4394200"/>
          <p14:tracePt t="4049" x="6411913" y="4456113"/>
          <p14:tracePt t="4066" x="6483350" y="4500563"/>
          <p14:tracePt t="4411" x="6456363" y="4500563"/>
          <p14:tracePt t="4421" x="6438900" y="4500563"/>
          <p14:tracePt t="4433" x="6402388" y="4500563"/>
          <p14:tracePt t="4450" x="6323013" y="4483100"/>
          <p14:tracePt t="4466" x="6180138" y="4419600"/>
          <p14:tracePt t="4483" x="6010275" y="4295775"/>
          <p14:tracePt t="4500" x="5946775" y="4276725"/>
          <p14:tracePt t="4516" x="5857875" y="4251325"/>
          <p14:tracePt t="4533" x="5803900" y="4251325"/>
          <p14:tracePt t="4566" x="5795963" y="4214813"/>
          <p14:tracePt t="4583" x="5803900" y="4170363"/>
          <p14:tracePt t="4892" x="5822950" y="4170363"/>
          <p14:tracePt t="4902" x="5848350" y="4170363"/>
          <p14:tracePt t="4916" x="5894388" y="4170363"/>
          <p14:tracePt t="4933" x="5938838" y="4187825"/>
          <p14:tracePt t="4950" x="5956300" y="4205288"/>
          <p14:tracePt t="4966" x="5991225" y="4232275"/>
          <p14:tracePt t="4983" x="6018213" y="4295775"/>
          <p14:tracePt t="9456" x="5973763" y="4276725"/>
          <p14:tracePt t="9466" x="5929313" y="4224338"/>
          <p14:tracePt t="9486" x="5857875" y="4108450"/>
          <p14:tracePt t="9501" x="5795963" y="4037013"/>
          <p14:tracePt t="9518" x="5653088" y="3894138"/>
          <p14:tracePt t="9534" x="5589588" y="3813175"/>
          <p14:tracePt t="9552" x="5446713" y="3562350"/>
          <p14:tracePt t="9568" x="5340350" y="3446463"/>
          <p14:tracePt t="9584" x="5286375" y="3411538"/>
          <p14:tracePt t="9601" x="5232400" y="3375025"/>
          <p14:tracePt t="9619" x="5214938" y="3348038"/>
          <p14:tracePt t="9634" x="5205413" y="3330575"/>
          <p14:tracePt t="9651" x="5187950" y="3303588"/>
          <p14:tracePt t="9667" x="5180013" y="3286125"/>
          <p14:tracePt t="9684" x="5133975" y="3259138"/>
          <p14:tracePt t="9701" x="5116513" y="3232150"/>
          <p14:tracePt t="11645" x="5099050" y="3232150"/>
          <p14:tracePt t="11656" x="5072063" y="3232150"/>
          <p14:tracePt t="11668" x="5045075" y="3241675"/>
          <p14:tracePt t="11686" x="4956175" y="3241675"/>
          <p14:tracePt t="11701" x="4902200" y="3251200"/>
          <p14:tracePt t="11718" x="4840288" y="3276600"/>
          <p14:tracePt t="11735" x="4813300" y="3295650"/>
          <p14:tracePt t="11752" x="4803775" y="3303588"/>
          <p14:tracePt t="11788" x="4803775" y="3313113"/>
          <p14:tracePt t="11799" x="4822825" y="3330575"/>
          <p14:tracePt t="11810" x="4848225" y="3348038"/>
          <p14:tracePt t="11821" x="4919663" y="3375025"/>
          <p14:tracePt t="11835" x="4983163" y="3419475"/>
          <p14:tracePt t="11851" x="5089525" y="3438525"/>
          <p14:tracePt t="11869" x="5143500" y="3438525"/>
          <p14:tracePt t="11885" x="5187950" y="3438525"/>
          <p14:tracePt t="11901" x="5276850" y="3438525"/>
          <p14:tracePt t="11918" x="5348288" y="3411538"/>
          <p14:tracePt t="11935" x="5419725" y="3367088"/>
          <p14:tracePt t="11952" x="5500688" y="3348038"/>
          <p14:tracePt t="11968" x="5518150" y="3340100"/>
          <p14:tracePt t="11985" x="5562600" y="3322638"/>
          <p14:tracePt t="12002" x="5581650" y="3313113"/>
          <p14:tracePt t="12018" x="5634038" y="3286125"/>
          <p14:tracePt t="12035" x="5697538" y="3241675"/>
          <p14:tracePt t="12052" x="5724525" y="3224213"/>
          <p14:tracePt t="12068" x="5776913" y="3187700"/>
          <p14:tracePt t="12085" x="5803900" y="3143250"/>
          <p14:tracePt t="12102" x="5803900" y="3116263"/>
          <p14:tracePt t="12118" x="5822950" y="3081338"/>
          <p14:tracePt t="12136" x="5840413" y="3036888"/>
          <p14:tracePt t="12151" x="5857875" y="3017838"/>
          <p14:tracePt t="12168" x="5867400" y="2990850"/>
          <p14:tracePt t="12185" x="5867400" y="2982913"/>
          <p14:tracePt t="12201" x="5867400" y="2946400"/>
          <p14:tracePt t="12218" x="5867400" y="2911475"/>
          <p14:tracePt t="12235" x="5857875" y="2894013"/>
          <p14:tracePt t="12252" x="5840413" y="2867025"/>
          <p14:tracePt t="12269" x="5813425" y="2813050"/>
          <p14:tracePt t="12285" x="5786438" y="2759075"/>
          <p14:tracePt t="12301" x="5751513" y="2724150"/>
          <p14:tracePt t="12318" x="5715000" y="2705100"/>
          <p14:tracePt t="12335" x="5634038" y="2679700"/>
          <p14:tracePt t="12351" x="5537200" y="2660650"/>
          <p14:tracePt t="12368" x="5491163" y="2652713"/>
          <p14:tracePt t="12385" x="5402263" y="2643188"/>
          <p14:tracePt t="12402" x="5295900" y="2643188"/>
          <p14:tracePt t="12418" x="5241925" y="2643188"/>
          <p14:tracePt t="12435" x="5160963" y="2643188"/>
          <p14:tracePt t="12453" x="5072063" y="2643188"/>
          <p14:tracePt t="12468" x="5054600" y="2643188"/>
          <p14:tracePt t="12485" x="5010150" y="2643188"/>
          <p14:tracePt t="12502" x="4983163" y="2643188"/>
          <p14:tracePt t="12518" x="4946650" y="2643188"/>
          <p14:tracePt t="12535" x="4919663" y="2643188"/>
          <p14:tracePt t="12552" x="4902200" y="2643188"/>
          <p14:tracePt t="12568" x="4867275" y="2652713"/>
          <p14:tracePt t="12587" x="4830763" y="2660650"/>
          <p14:tracePt t="12602" x="4813300" y="2670175"/>
          <p14:tracePt t="12618" x="4786313" y="2705100"/>
          <p14:tracePt t="12635" x="4759325" y="2751138"/>
          <p14:tracePt t="12652" x="4732338" y="2813050"/>
          <p14:tracePt t="12668" x="4714875" y="2847975"/>
          <p14:tracePt t="12740" x="4714875" y="2857500"/>
          <p14:tracePt t="12760" x="4714875" y="2867025"/>
          <p14:tracePt t="12771" x="4714875" y="2874963"/>
          <p14:tracePt t="12785" x="4714875" y="2884488"/>
          <p14:tracePt t="12802" x="4714875" y="2901950"/>
          <p14:tracePt t="12818" x="4714875" y="2911475"/>
          <p14:tracePt t="12835" x="4714875" y="2946400"/>
          <p14:tracePt t="12852" x="4732338" y="3000375"/>
          <p14:tracePt t="12868" x="4741863" y="3017838"/>
          <p14:tracePt t="12885" x="4768850" y="3054350"/>
          <p14:tracePt t="12902" x="4776788" y="3062288"/>
          <p14:tracePt t="12918" x="4803775" y="3108325"/>
          <p14:tracePt t="12935" x="4822825" y="3152775"/>
          <p14:tracePt t="12952" x="4840288" y="3170238"/>
          <p14:tracePt t="12968" x="4875213" y="3214688"/>
          <p14:tracePt t="12985" x="4946650" y="3303588"/>
          <p14:tracePt t="13002" x="4991100" y="3322638"/>
          <p14:tracePt t="13019" x="5072063" y="3348038"/>
          <p14:tracePt t="13037" x="5160963" y="3357563"/>
          <p14:tracePt t="13052" x="5197475" y="3357563"/>
          <p14:tracePt t="13068" x="5224463" y="3357563"/>
          <p14:tracePt t="13085" x="5241925" y="3357563"/>
          <p14:tracePt t="13364" x="5224463" y="3375025"/>
          <p14:tracePt t="13374" x="5170488" y="3402013"/>
          <p14:tracePt t="13386" x="5126038" y="3429000"/>
          <p14:tracePt t="13402" x="5054600" y="3473450"/>
          <p14:tracePt t="13419" x="4875213" y="3589338"/>
          <p14:tracePt t="13436" x="4776788" y="3724275"/>
          <p14:tracePt t="13452" x="4751388" y="3768725"/>
          <p14:tracePt t="13469" x="4741863" y="3848100"/>
          <p14:tracePt t="13487" x="4741863" y="3875088"/>
          <p14:tracePt t="13753" x="4768850" y="3813175"/>
          <p14:tracePt t="13764" x="4822825" y="3751263"/>
          <p14:tracePt t="13774" x="4867275" y="3660775"/>
          <p14:tracePt t="13786" x="4911725" y="3598863"/>
          <p14:tracePt t="13802" x="4938713" y="3509963"/>
          <p14:tracePt t="13819" x="4991100" y="3313113"/>
          <p14:tracePt t="13835" x="5010150" y="3259138"/>
          <p14:tracePt t="13852" x="5018088" y="3251200"/>
          <p14:tracePt t="13869" x="5018088" y="3232150"/>
          <p14:tracePt t="13886" x="5027613" y="3214688"/>
          <p14:tracePt t="13902" x="5037138" y="3205163"/>
          <p14:tracePt t="13919" x="5045075" y="3197225"/>
          <p14:tracePt t="13937" x="5054600" y="3197225"/>
          <p14:tracePt t="14131" x="5045075" y="3197225"/>
          <p14:tracePt t="14143" x="5037138" y="3197225"/>
          <p14:tracePt t="14154" x="5018088" y="3197225"/>
          <p14:tracePt t="14169" x="4991100" y="3197225"/>
          <p14:tracePt t="14186" x="4938713" y="3205163"/>
          <p14:tracePt t="14203" x="4875213" y="3214688"/>
          <p14:tracePt t="14219" x="4857750" y="3224213"/>
          <p14:tracePt t="14235" x="4830763" y="3232150"/>
          <p14:tracePt t="14269" x="4830763" y="3241675"/>
          <p14:tracePt t="14306" x="4830763" y="3259138"/>
          <p14:tracePt t="14316" x="4822825" y="3303588"/>
          <p14:tracePt t="14327" x="4813300" y="3313113"/>
          <p14:tracePt t="14337" x="4813300" y="3330575"/>
          <p14:tracePt t="14352" x="4803775" y="3348038"/>
          <p14:tracePt t="14369" x="4803775" y="3357563"/>
          <p14:tracePt t="14653" x="4795838" y="3357563"/>
          <p14:tracePt t="14674" x="4786313" y="3357563"/>
          <p14:tracePt t="14685" x="4776788" y="3357563"/>
          <p14:tracePt t="14910" x="4776788" y="3367088"/>
          <p14:tracePt t="14920" x="4776788" y="3375025"/>
          <p14:tracePt t="14935" x="4776788" y="3402013"/>
          <p14:tracePt t="14952" x="4776788" y="3419475"/>
          <p14:tracePt t="14971" x="4768850" y="3473450"/>
          <p14:tracePt t="14986" x="4768850" y="3490913"/>
          <p14:tracePt t="15002" x="4759325" y="3509963"/>
          <p14:tracePt t="15019" x="4759325" y="3527425"/>
          <p14:tracePt t="15036" x="4759325" y="3571875"/>
          <p14:tracePt t="15052" x="4751388" y="3633788"/>
          <p14:tracePt t="15069" x="4741863" y="3714750"/>
          <p14:tracePt t="15086" x="4732338" y="3768725"/>
          <p14:tracePt t="15217" x="4732338" y="3759200"/>
          <p14:tracePt t="15227" x="4741863" y="3724275"/>
          <p14:tracePt t="15239" x="4741863" y="3697288"/>
          <p14:tracePt t="15252" x="4741863" y="3679825"/>
          <p14:tracePt t="15269" x="4751388" y="3633788"/>
          <p14:tracePt t="15286" x="4759325" y="3608388"/>
          <p14:tracePt t="15302" x="4759325" y="3517900"/>
          <p14:tracePt t="15319" x="4759325" y="3402013"/>
          <p14:tracePt t="15336" x="4759325" y="3384550"/>
          <p14:tracePt t="15352" x="4759325" y="3375025"/>
          <p14:tracePt t="15493" x="4759325" y="3384550"/>
          <p14:tracePt t="15503" x="4759325" y="3411538"/>
          <p14:tracePt t="15519" x="4751388" y="3429000"/>
          <p14:tracePt t="15536" x="4732338" y="3455988"/>
          <p14:tracePt t="15554" x="4732338" y="3482975"/>
          <p14:tracePt t="15569" x="4724400" y="3490913"/>
          <p14:tracePt t="15586" x="4724400" y="3517900"/>
          <p14:tracePt t="15602" x="4724400" y="3544888"/>
          <p14:tracePt t="15619" x="4714875" y="3598863"/>
          <p14:tracePt t="15636" x="4705350" y="3697288"/>
          <p14:tracePt t="15652" x="4705350" y="3714750"/>
          <p14:tracePt t="15669" x="4697413" y="3751263"/>
          <p14:tracePt t="15687" x="4687888" y="3776663"/>
          <p14:tracePt t="15702" x="4687888" y="3795713"/>
          <p14:tracePt t="15719" x="4687888" y="3803650"/>
          <p14:tracePt t="16015" x="4687888" y="3813175"/>
          <p14:tracePt t="16025" x="4687888" y="3822700"/>
          <p14:tracePt t="16036" x="4687888" y="3848100"/>
          <p14:tracePt t="16052" x="4687888" y="3857625"/>
          <p14:tracePt t="16069" x="4687888" y="3929063"/>
          <p14:tracePt t="16086" x="4679950" y="3973513"/>
          <p14:tracePt t="16103" x="4670425" y="3990975"/>
          <p14:tracePt t="16119" x="4670425" y="4044950"/>
          <p14:tracePt t="16137" x="4670425" y="4108450"/>
          <p14:tracePt t="16153" x="4670425" y="4152900"/>
          <p14:tracePt t="16170" x="4670425" y="4205288"/>
          <p14:tracePt t="16414" x="4687888" y="4160838"/>
          <p14:tracePt t="16425" x="4732338" y="4017963"/>
          <p14:tracePt t="16436" x="4786313" y="3919538"/>
          <p14:tracePt t="16455" x="4902200" y="3768725"/>
          <p14:tracePt t="16469" x="4965700" y="3679825"/>
          <p14:tracePt t="16486" x="5037138" y="3446463"/>
          <p14:tracePt t="16503" x="5054600" y="3394075"/>
          <p14:tracePt t="16519" x="5062538" y="3340100"/>
          <p14:tracePt t="16536" x="5072063" y="3340100"/>
          <p14:tracePt t="16553" x="5072063" y="3330575"/>
          <p14:tracePt t="16680" x="5062538" y="3286125"/>
          <p14:tracePt t="16691" x="5062538" y="3276600"/>
          <p14:tracePt t="16703" x="5062538" y="3259138"/>
          <p14:tracePt t="16720" x="5054600" y="3205163"/>
          <p14:tracePt t="16736" x="5045075" y="3197225"/>
          <p14:tracePt t="16753" x="5045075" y="3179763"/>
          <p14:tracePt t="16770" x="5037138" y="3170238"/>
          <p14:tracePt t="16786" x="5027613" y="3133725"/>
          <p14:tracePt t="16803" x="5027613" y="3081338"/>
          <p14:tracePt t="16819" x="5027613" y="3071813"/>
          <p14:tracePt t="17160" x="5010150" y="3071813"/>
          <p14:tracePt t="17172" x="5000625" y="3071813"/>
          <p14:tracePt t="17187" x="4983163" y="3071813"/>
          <p14:tracePt t="17203" x="4840288" y="3062288"/>
          <p14:tracePt t="17221" x="4687888" y="3000375"/>
          <p14:tracePt t="17236" x="4598988" y="2973388"/>
          <p14:tracePt t="17253" x="4411663" y="2874963"/>
          <p14:tracePt t="17270" x="4357688" y="2857500"/>
          <p14:tracePt t="17286" x="4286250" y="2847975"/>
          <p14:tracePt t="17303" x="4268788" y="2847975"/>
          <p14:tracePt t="17703" x="4241800" y="2857500"/>
          <p14:tracePt t="17713" x="4179888" y="2857500"/>
          <p14:tracePt t="17723" x="4062413" y="2857500"/>
          <p14:tracePt t="17736" x="3919538" y="2857500"/>
          <p14:tracePt t="17754" x="3455988" y="2857500"/>
          <p14:tracePt t="17770" x="3251200" y="2874963"/>
          <p14:tracePt t="17786" x="2822575" y="2990850"/>
          <p14:tracePt t="17804" x="2687638" y="3017838"/>
          <p14:tracePt t="17836" x="2687638" y="3000375"/>
          <p14:tracePt t="18174" x="2625725" y="2982913"/>
          <p14:tracePt t="18184" x="2544763" y="2919413"/>
          <p14:tracePt t="18204" x="2446338" y="2874963"/>
          <p14:tracePt t="18220" x="2428875" y="2867025"/>
          <p14:tracePt t="18236" x="2384425" y="2847975"/>
          <p14:tracePt t="18253" x="2374900" y="2847975"/>
          <p14:tracePt t="18767" x="2384425" y="2847975"/>
          <p14:tracePt t="18787" x="2393950" y="2847975"/>
          <p14:tracePt t="18797" x="2411413" y="2847975"/>
          <p14:tracePt t="18808" x="2419350" y="2847975"/>
          <p14:tracePt t="18820" x="2438400" y="2847975"/>
          <p14:tracePt t="18838" x="2473325" y="2847975"/>
          <p14:tracePt t="18853" x="2500313" y="2847975"/>
          <p14:tracePt t="18871" x="2571750" y="2847975"/>
          <p14:tracePt t="18888" x="2633663" y="2840038"/>
          <p14:tracePt t="18903" x="2732088" y="2830513"/>
          <p14:tracePt t="18922" x="2803525" y="2830513"/>
          <p14:tracePt t="18937" x="2857500" y="2830513"/>
          <p14:tracePt t="18953" x="2928938" y="2830513"/>
          <p14:tracePt t="18971" x="2990850" y="2830513"/>
          <p14:tracePt t="18987" x="3027363" y="2830513"/>
          <p14:tracePt t="19003" x="3125788" y="2830513"/>
          <p14:tracePt t="19020" x="3187700" y="2830513"/>
          <p14:tracePt t="19037" x="3276600" y="2830513"/>
          <p14:tracePt t="19053" x="3340100" y="2830513"/>
          <p14:tracePt t="19070" x="3367088" y="2840038"/>
          <p14:tracePt t="19087" x="3438525" y="2840038"/>
          <p14:tracePt t="19104" x="3500438" y="2840038"/>
          <p14:tracePt t="19120" x="3517900" y="2840038"/>
          <p14:tracePt t="19137" x="3571875" y="2840038"/>
          <p14:tracePt t="19155" x="3608388" y="2840038"/>
          <p14:tracePt t="19170" x="3625850" y="2840038"/>
          <p14:tracePt t="19187" x="3633788" y="2840038"/>
          <p14:tracePt t="19401" x="3633788" y="2847975"/>
          <p14:tracePt t="19751" x="3562350" y="2847975"/>
          <p14:tracePt t="19761" x="3394075" y="2830513"/>
          <p14:tracePt t="19771" x="3160713" y="2795588"/>
          <p14:tracePt t="19787" x="2911475" y="2776538"/>
          <p14:tracePt t="19803" x="2455863" y="2813050"/>
          <p14:tracePt t="19820" x="1982788" y="2894013"/>
          <p14:tracePt t="19837" x="1822450" y="2928938"/>
          <p14:tracePt t="19854" x="1571625" y="2965450"/>
          <p14:tracePt t="19872" x="1527175" y="2965450"/>
          <p14:tracePt t="19904" x="1527175" y="2946400"/>
          <p14:tracePt t="20169" x="1571625" y="2946400"/>
          <p14:tracePt t="20179" x="1608138" y="2928938"/>
          <p14:tracePt t="20190" x="1679575" y="2919413"/>
          <p14:tracePt t="20204" x="1803400" y="2919413"/>
          <p14:tracePt t="20220" x="2027238" y="2919413"/>
          <p14:tracePt t="20237" x="2108200" y="2919413"/>
          <p14:tracePt t="20254" x="2241550" y="2919413"/>
          <p14:tracePt t="20271" x="2259013" y="2919413"/>
          <p14:tracePt t="20527" x="2276475" y="2919413"/>
          <p14:tracePt t="20537" x="2286000" y="2919413"/>
          <p14:tracePt t="20554" x="2303463" y="2919413"/>
          <p14:tracePt t="20570" x="2347913" y="2919413"/>
          <p14:tracePt t="20588" x="2419350" y="2919413"/>
          <p14:tracePt t="20604" x="2473325" y="2919413"/>
          <p14:tracePt t="20620" x="2581275" y="2919413"/>
          <p14:tracePt t="20637" x="2643188" y="2919413"/>
          <p14:tracePt t="20916" x="2608263" y="2919413"/>
          <p14:tracePt t="20926" x="2571750" y="2919413"/>
          <p14:tracePt t="20937" x="2517775" y="2919413"/>
          <p14:tracePt t="20954" x="2428875" y="2901950"/>
          <p14:tracePt t="20970" x="2251075" y="2884488"/>
          <p14:tracePt t="20987" x="2098675" y="2919413"/>
          <p14:tracePt t="21004" x="2027238" y="2946400"/>
          <p14:tracePt t="21021" x="1893888" y="3017838"/>
          <p14:tracePt t="21038" x="1830388" y="3054350"/>
          <p14:tracePt t="21110" x="1839913" y="3054350"/>
          <p14:tracePt t="21120" x="1857375" y="3071813"/>
          <p14:tracePt t="21137" x="1874838" y="3081338"/>
          <p14:tracePt t="21154" x="1928813" y="3108325"/>
          <p14:tracePt t="21171" x="1965325" y="3125788"/>
          <p14:tracePt t="21187" x="1982788" y="3133725"/>
          <p14:tracePt t="21204" x="2017713" y="3143250"/>
          <p14:tracePt t="21222" x="2062163" y="3152775"/>
          <p14:tracePt t="21237" x="2089150" y="3152775"/>
          <p14:tracePt t="21254" x="2143125" y="3152775"/>
          <p14:tracePt t="21271" x="2152650" y="3152775"/>
          <p14:tracePt t="21325" x="2152650" y="3133725"/>
          <p14:tracePt t="21336" x="2152650" y="3089275"/>
          <p14:tracePt t="21356" x="2125663" y="2857500"/>
          <p14:tracePt t="21371" x="2071688" y="2768600"/>
          <p14:tracePt t="21429" x="1928813" y="2813050"/>
          <p14:tracePt t="21440" x="1874838" y="2822575"/>
          <p14:tracePt t="21454" x="1857375" y="2830513"/>
          <p14:tracePt t="21471" x="1830388" y="2847975"/>
          <p14:tracePt t="21488" x="1822450" y="2857500"/>
          <p14:tracePt t="21508" x="1812925" y="2874963"/>
          <p14:tracePt t="21785" x="1866900" y="2894013"/>
          <p14:tracePt t="21796" x="1965325" y="2938463"/>
          <p14:tracePt t="21806" x="2081213" y="2965450"/>
          <p14:tracePt t="21821" x="2197100" y="3000375"/>
          <p14:tracePt t="21837" x="2357438" y="3044825"/>
          <p14:tracePt t="21854" x="2401888" y="3062288"/>
          <p14:tracePt t="21871" x="2465388" y="3071813"/>
          <p14:tracePt t="21887" x="2509838" y="3089275"/>
          <p14:tracePt t="21904" x="2536825" y="3098800"/>
          <p14:tracePt t="21922" x="2571750" y="3098800"/>
          <p14:tracePt t="21938" x="2571750" y="3108325"/>
          <p14:tracePt t="21971" x="2554288" y="3108325"/>
          <p14:tracePt t="21987" x="2517775" y="3108325"/>
          <p14:tracePt t="22004" x="2411413" y="3108325"/>
          <p14:tracePt t="22021" x="2268538" y="3108325"/>
          <p14:tracePt t="22037" x="2205038" y="3108325"/>
          <p14:tracePt t="22054" x="2108200" y="3108325"/>
          <p14:tracePt t="22071" x="2044700" y="3125788"/>
          <p14:tracePt t="22087" x="2017713" y="3133725"/>
          <p14:tracePt t="22104" x="2009775" y="3143250"/>
          <p14:tracePt t="22348" x="2062163" y="3108325"/>
          <p14:tracePt t="22360" x="2259013" y="3062288"/>
          <p14:tracePt t="22372" x="2554288" y="3044825"/>
          <p14:tracePt t="22389" x="3268663" y="3108325"/>
          <p14:tracePt t="22404" x="3679825" y="3205163"/>
          <p14:tracePt t="22421" x="4357688" y="3455988"/>
          <p14:tracePt t="22438" x="4608513" y="3544888"/>
          <p14:tracePt t="22454" x="4786313" y="3562350"/>
          <p14:tracePt t="22471" x="4840288" y="3571875"/>
          <p14:tracePt t="22488" x="4848225" y="3571875"/>
          <p14:tracePt t="22505" x="4848225" y="3562350"/>
          <p14:tracePt t="22727" x="4867275" y="3544888"/>
          <p14:tracePt t="22738" x="4894263" y="3536950"/>
          <p14:tracePt t="22754" x="4911725" y="3509963"/>
          <p14:tracePt t="22771" x="4965700" y="3357563"/>
          <p14:tracePt t="22788" x="4983163" y="3197225"/>
          <p14:tracePt t="22804" x="4983163" y="3133725"/>
          <p14:tracePt t="22821" x="4983163" y="3089275"/>
          <p14:tracePt t="22932" x="4983163" y="3108325"/>
          <p14:tracePt t="22942" x="4983163" y="3125788"/>
          <p14:tracePt t="22954" x="4983163" y="3133725"/>
          <p14:tracePt t="23279" x="4983163" y="3143250"/>
          <p14:tracePt t="23290" x="4991100" y="3143250"/>
          <p14:tracePt t="23310" x="5000625" y="3152775"/>
          <p14:tracePt t="23321" x="5010150" y="3152775"/>
          <p14:tracePt t="23338" x="5018088" y="3152775"/>
          <p14:tracePt t="23355" x="5018088" y="3160713"/>
          <p14:tracePt t="23371" x="5037138" y="3170238"/>
          <p14:tracePt t="23678" x="5027613" y="3170238"/>
          <p14:tracePt t="23698" x="5010150" y="3179763"/>
          <p14:tracePt t="23709" x="5000625" y="3179763"/>
          <p14:tracePt t="23721" x="4983163" y="3179763"/>
          <p14:tracePt t="23739" x="4938713" y="3179763"/>
          <p14:tracePt t="23755" x="4902200" y="3197225"/>
          <p14:tracePt t="23771" x="4857750" y="3205163"/>
          <p14:tracePt t="23804" x="4857750" y="3214688"/>
          <p14:tracePt t="24200" x="4848225" y="3214688"/>
          <p14:tracePt t="24210" x="4840288" y="3214688"/>
          <p14:tracePt t="24222" x="4813300" y="3214688"/>
          <p14:tracePt t="24238" x="4795838" y="3214688"/>
          <p14:tracePt t="24255" x="4759325" y="3214688"/>
          <p14:tracePt t="24271" x="4751388" y="3214688"/>
          <p14:tracePt t="24353" x="4751388" y="3224213"/>
          <p14:tracePt t="24364" x="4751388" y="3286125"/>
          <p14:tracePt t="24375" x="4751388" y="3330575"/>
          <p14:tracePt t="24389" x="4759325" y="3367088"/>
          <p14:tracePt t="24405" x="4803775" y="3517900"/>
          <p14:tracePt t="24421" x="4848225" y="3643313"/>
          <p14:tracePt t="24438" x="4884738" y="3803650"/>
          <p14:tracePt t="24455" x="4894263" y="3965575"/>
          <p14:tracePt t="24471" x="4894263" y="4071938"/>
          <p14:tracePt t="24488" x="4894263" y="4214813"/>
          <p14:tracePt t="24506" x="4894263" y="4251325"/>
          <p14:tracePt t="24722" x="4894263" y="4330700"/>
          <p14:tracePt t="24732" x="4884738" y="4394200"/>
          <p14:tracePt t="24742" x="4884738" y="4438650"/>
          <p14:tracePt t="24755" x="4875213" y="4500563"/>
          <p14:tracePt t="24773" x="4857750" y="4633913"/>
          <p14:tracePt t="24788" x="4848225" y="4724400"/>
          <p14:tracePt t="24805" x="4848225" y="4759325"/>
          <p14:tracePt t="24821" x="4848225" y="4776788"/>
          <p14:tracePt t="24838" x="4848225" y="4786313"/>
          <p14:tracePt t="25070" x="4840288" y="4786313"/>
          <p14:tracePt t="25083" x="4830763" y="4786313"/>
          <p14:tracePt t="25100" x="4822825" y="4786313"/>
          <p14:tracePt t="25111" x="4803775" y="4786313"/>
          <p14:tracePt t="25123" x="4795838" y="4786313"/>
          <p14:tracePt t="25138" x="4786313" y="4786313"/>
          <p14:tracePt t="25155" x="4751388" y="4786313"/>
          <p14:tracePt t="25172" x="4714875" y="4786313"/>
          <p14:tracePt t="25188" x="4687888" y="4786313"/>
          <p14:tracePt t="25205" x="4625975" y="4776788"/>
          <p14:tracePt t="25223" x="4537075" y="4751388"/>
          <p14:tracePt t="25238" x="4456113" y="4741863"/>
          <p14:tracePt t="25255" x="4357688" y="4732338"/>
          <p14:tracePt t="25272" x="4286250" y="4724400"/>
          <p14:tracePt t="25288" x="4071938" y="4697413"/>
          <p14:tracePt t="25305" x="3902075" y="4705350"/>
          <p14:tracePt t="25322" x="3830638" y="4714875"/>
          <p14:tracePt t="25339" x="3732213" y="4732338"/>
          <p14:tracePt t="25356" x="3724275" y="4732338"/>
          <p14:tracePt t="25684" x="3714750" y="4732338"/>
          <p14:tracePt t="25704" x="3705225" y="4732338"/>
          <p14:tracePt t="25715" x="3697288" y="4732338"/>
          <p14:tracePt t="25726" x="3679825" y="4732338"/>
          <p14:tracePt t="25738" x="3652838" y="4732338"/>
          <p14:tracePt t="25755" x="3554413" y="4732338"/>
          <p14:tracePt t="25772" x="3490913" y="4732338"/>
          <p14:tracePt t="25788" x="3313113" y="4732338"/>
          <p14:tracePt t="25806" x="3214688" y="4732338"/>
          <p14:tracePt t="25822" x="3205163" y="4732338"/>
          <p14:tracePt t="25949" x="3232150" y="4732338"/>
          <p14:tracePt t="25960" x="3268663" y="4732338"/>
          <p14:tracePt t="25972" x="3330575" y="4732338"/>
          <p14:tracePt t="25990" x="3438525" y="4732338"/>
          <p14:tracePt t="26005" x="3509963" y="4741863"/>
          <p14:tracePt t="26022" x="3679825" y="4759325"/>
          <p14:tracePt t="26039" x="3732213" y="4786313"/>
          <p14:tracePt t="26055" x="3803650" y="4813300"/>
          <p14:tracePt t="26072" x="3840163" y="4830763"/>
          <p14:tracePt t="26089" x="3848100" y="4830763"/>
          <p14:tracePt t="26105" x="3857625" y="4830763"/>
          <p14:tracePt t="26441" x="3894138" y="4830763"/>
          <p14:tracePt t="26451" x="3965575" y="4822825"/>
          <p14:tracePt t="26461" x="4054475" y="4795838"/>
          <p14:tracePt t="26473" x="4170363" y="4813300"/>
          <p14:tracePt t="26489" x="4330700" y="4848225"/>
          <p14:tracePt t="26505" x="4562475" y="4848225"/>
          <p14:tracePt t="26522" x="4759325" y="4875213"/>
          <p14:tracePt t="26539" x="4840288" y="4884738"/>
          <p14:tracePt t="26555" x="4929188" y="4911725"/>
          <p14:tracePt t="26574" x="4965700" y="4929188"/>
          <p14:tracePt t="26727" x="4946650" y="4867275"/>
          <p14:tracePt t="26737" x="4929188" y="4830763"/>
          <p14:tracePt t="26755" x="4894263" y="4768850"/>
          <p14:tracePt t="26772" x="4857750" y="4608513"/>
          <p14:tracePt t="26789" x="4822825" y="4313238"/>
          <p14:tracePt t="26805" x="4813300" y="4241800"/>
          <p14:tracePt t="26822" x="4813300" y="4098925"/>
          <p14:tracePt t="26840" x="4813300" y="3848100"/>
          <p14:tracePt t="26856" x="4813300" y="3786188"/>
          <p14:tracePt t="26873" x="4813300" y="3732213"/>
          <p14:tracePt t="26889" x="4813300" y="3714750"/>
          <p14:tracePt t="27147" x="4813300" y="3687763"/>
          <p14:tracePt t="27157" x="4813300" y="3660775"/>
          <p14:tracePt t="27172" x="4813300" y="3625850"/>
          <p14:tracePt t="27189" x="4813300" y="3562350"/>
          <p14:tracePt t="27206" x="4803775" y="3536950"/>
          <p14:tracePt t="27222" x="4803775" y="3517900"/>
          <p14:tracePt t="27239" x="4803775" y="3490913"/>
          <p14:tracePt t="27256" x="4803775" y="3482975"/>
          <p14:tracePt t="27280" x="4803775" y="3473450"/>
          <p14:tracePt t="27291" x="4803775" y="3465513"/>
          <p14:tracePt t="27305" x="4813300" y="3455988"/>
          <p14:tracePt t="27322" x="4857750" y="3446463"/>
          <p14:tracePt t="27339" x="4894263" y="3446463"/>
          <p14:tracePt t="27356" x="4946650" y="3446463"/>
          <p14:tracePt t="27373" x="5072063" y="3490913"/>
          <p14:tracePt t="27390" x="5160963" y="3536950"/>
          <p14:tracePt t="27406" x="5251450" y="3544888"/>
          <p14:tracePt t="27423" x="5268913" y="3544888"/>
          <p14:tracePt t="27439" x="5268913" y="3527425"/>
          <p14:tracePt t="27456" x="5286375" y="3500438"/>
          <p14:tracePt t="27474" x="5313363" y="3446463"/>
          <p14:tracePt t="27489" x="5322888" y="3438525"/>
          <p14:tracePt t="27506" x="5367338" y="3402013"/>
          <p14:tracePt t="27524" x="5402263" y="3384550"/>
          <p14:tracePt t="27539" x="5419725" y="3375025"/>
          <p14:tracePt t="27873" x="5438775" y="3375025"/>
          <p14:tracePt t="27883" x="5465763" y="3375025"/>
          <p14:tracePt t="27895" x="5483225" y="3357563"/>
          <p14:tracePt t="27906" x="5510213" y="3303588"/>
          <p14:tracePt t="27924" x="5589588" y="3224213"/>
          <p14:tracePt t="27939" x="5634038" y="3187700"/>
          <p14:tracePt t="27956" x="5732463" y="3108325"/>
          <p14:tracePt t="27972" x="5768975" y="3071813"/>
          <p14:tracePt t="27989" x="5803900" y="2982913"/>
          <p14:tracePt t="28006" x="5822950" y="2874963"/>
          <p14:tracePt t="28022" x="5822950" y="2840038"/>
          <p14:tracePt t="28039" x="5822950" y="2803525"/>
          <p14:tracePt t="28057" x="5741988" y="2768600"/>
          <p14:tracePt t="28072" x="5688013" y="2732088"/>
          <p14:tracePt t="28089" x="5581650" y="2652713"/>
          <p14:tracePt t="28106" x="5537200" y="2625725"/>
          <p14:tracePt t="28123" x="5429250" y="2554288"/>
          <p14:tracePt t="28139" x="5322888" y="2490788"/>
          <p14:tracePt t="28156" x="5276850" y="2490788"/>
          <p14:tracePt t="28173" x="5160963" y="2608263"/>
          <p14:tracePt t="28190" x="5045075" y="2732088"/>
          <p14:tracePt t="28206" x="4983163" y="2795588"/>
          <p14:tracePt t="28222" x="4911725" y="2830513"/>
          <p14:tracePt t="28239" x="4894263" y="2840038"/>
          <p14:tracePt t="28256" x="4875213" y="2847975"/>
          <p14:tracePt t="28273" x="4867275" y="2847975"/>
          <p14:tracePt t="28293" x="4857750" y="2847975"/>
          <p14:tracePt t="28306" x="4848225" y="2847975"/>
          <p14:tracePt t="28323" x="4840288" y="2857500"/>
          <p14:tracePt t="28339" x="4830763" y="2867025"/>
          <p14:tracePt t="28356" x="4822825" y="2874963"/>
          <p14:tracePt t="28374" x="4813300" y="2901950"/>
          <p14:tracePt t="28389" x="4803775" y="2946400"/>
          <p14:tracePt t="28406" x="4803775" y="3000375"/>
          <p14:tracePt t="28422" x="4803775" y="3017838"/>
          <p14:tracePt t="28439" x="4803775" y="3044825"/>
          <p14:tracePt t="28456" x="4803775" y="3071813"/>
          <p14:tracePt t="28473" x="4813300" y="3081338"/>
          <p14:tracePt t="28489" x="4894263" y="3133725"/>
          <p14:tracePt t="28507" x="5133975" y="3295650"/>
          <p14:tracePt t="28523" x="5303838" y="3402013"/>
          <p14:tracePt t="28539" x="5599113" y="3544888"/>
          <p14:tracePt t="28556" x="5688013" y="3608388"/>
          <p14:tracePt t="28572" x="5751513" y="3643313"/>
          <p14:tracePt t="28606" x="5759450" y="3643313"/>
          <p14:tracePt t="28623" x="5786438" y="3625850"/>
          <p14:tracePt t="28641" x="5813425" y="3589338"/>
          <p14:tracePt t="28656" x="5822950" y="3571875"/>
          <p14:tracePt t="28673" x="5848350" y="3500438"/>
          <p14:tracePt t="28689" x="5857875" y="3473450"/>
          <p14:tracePt t="28706" x="5867400" y="3402013"/>
          <p14:tracePt t="28722" x="5867400" y="3367088"/>
          <p14:tracePt t="28739" x="5867400" y="3348038"/>
          <p14:tracePt t="28756" x="5867400" y="3322638"/>
          <p14:tracePt t="28773" x="5857875" y="3276600"/>
          <p14:tracePt t="28789" x="5830888" y="3232150"/>
          <p14:tracePt t="28806" x="5732463" y="3125788"/>
          <p14:tracePt t="28824" x="5581650" y="2955925"/>
          <p14:tracePt t="28840" x="5510213" y="2919413"/>
          <p14:tracePt t="28857" x="5429250" y="2894013"/>
          <p14:tracePt t="28874" x="5411788" y="2894013"/>
          <p14:tracePt t="28936" x="5419725" y="2894013"/>
          <p14:tracePt t="29234" x="5419725" y="2919413"/>
          <p14:tracePt t="29244" x="5419725" y="2973388"/>
          <p14:tracePt t="29256" x="5419725" y="3054350"/>
          <p14:tracePt t="29274" x="5419725" y="3241675"/>
          <p14:tracePt t="29289" x="5419725" y="3330575"/>
          <p14:tracePt t="29306" x="5429250" y="3517900"/>
          <p14:tracePt t="29323" x="5429250" y="3589338"/>
          <p14:tracePt t="29339" x="5446713" y="3652838"/>
          <p14:tracePt t="29356" x="5465763" y="3670300"/>
          <p14:tracePt t="29715" x="5465763" y="3660775"/>
          <p14:tracePt t="29729" x="5446713" y="3652838"/>
          <p14:tracePt t="29740" x="5429250" y="3652838"/>
          <p14:tracePt t="29756" x="5313363" y="3598863"/>
          <p14:tracePt t="29773" x="5241925" y="3571875"/>
          <p14:tracePt t="29789" x="5116513" y="3562350"/>
          <p14:tracePt t="29806" x="5010150" y="3554413"/>
          <p14:tracePt t="29823" x="4983163" y="3554413"/>
          <p14:tracePt t="29840" x="4919663" y="3633788"/>
          <p14:tracePt t="29858" x="4919663" y="3652838"/>
          <p14:tracePt t="30144" x="4919663" y="3670300"/>
          <p14:tracePt t="30155" x="4919663" y="3687763"/>
          <p14:tracePt t="30174" x="4929188" y="3751263"/>
          <p14:tracePt t="30190" x="4938713" y="3840163"/>
          <p14:tracePt t="30206" x="4938713" y="3983038"/>
          <p14:tracePt t="30223" x="4938713" y="4010025"/>
          <p14:tracePt t="30240" x="4946650" y="4089400"/>
          <p14:tracePt t="30257" x="4965700" y="4214813"/>
          <p14:tracePt t="30273" x="4983163" y="4303713"/>
          <p14:tracePt t="30290" x="5010150" y="4357688"/>
          <p14:tracePt t="30308" x="5054600" y="4384675"/>
          <p14:tracePt t="30323" x="5072063" y="4394200"/>
          <p14:tracePt t="30340" x="5126038" y="4402138"/>
          <p14:tracePt t="30357" x="5160963" y="4402138"/>
          <p14:tracePt t="30373" x="5251450" y="4402138"/>
          <p14:tracePt t="30390" x="5357813" y="4411663"/>
          <p14:tracePt t="30406" x="5419725" y="4411663"/>
          <p14:tracePt t="30423" x="5491163" y="4419600"/>
          <p14:tracePt t="30441" x="5545138" y="4419600"/>
          <p14:tracePt t="30456" x="5562600" y="4419600"/>
          <p14:tracePt t="30473" x="5599113" y="4411663"/>
          <p14:tracePt t="30490" x="5616575" y="4394200"/>
          <p14:tracePt t="30506" x="5661025" y="4375150"/>
          <p14:tracePt t="30523" x="5715000" y="4322763"/>
          <p14:tracePt t="30540" x="5732463" y="4303713"/>
          <p14:tracePt t="30556" x="5751513" y="4295775"/>
          <p14:tracePt t="30574" x="5759450" y="4276725"/>
          <p14:tracePt t="30590" x="5776913" y="4259263"/>
          <p14:tracePt t="30607" x="5813425" y="4214813"/>
          <p14:tracePt t="30624" x="5840413" y="4197350"/>
          <p14:tracePt t="30640" x="5875338" y="4143375"/>
          <p14:tracePt t="30656" x="5902325" y="4081463"/>
          <p14:tracePt t="30673" x="5911850" y="4062413"/>
          <p14:tracePt t="30690" x="5911850" y="4000500"/>
          <p14:tracePt t="30707" x="5884863" y="3911600"/>
          <p14:tracePt t="30723" x="5867400" y="3875088"/>
          <p14:tracePt t="30740" x="5830888" y="3848100"/>
          <p14:tracePt t="30759" x="5795963" y="3830638"/>
          <p14:tracePt t="30773" x="5776913" y="3822700"/>
          <p14:tracePt t="30790" x="5732463" y="3813175"/>
          <p14:tracePt t="30806" x="5705475" y="3803650"/>
          <p14:tracePt t="30823" x="5661025" y="3776663"/>
          <p14:tracePt t="31158" x="5653088" y="3776663"/>
          <p14:tracePt t="31167" x="5643563" y="3776663"/>
          <p14:tracePt t="31179" x="5626100" y="3776663"/>
          <p14:tracePt t="31191" x="5599113" y="3776663"/>
          <p14:tracePt t="31208" x="5554663" y="3776663"/>
          <p14:tracePt t="31223" x="5527675" y="3776663"/>
          <p14:tracePt t="31240" x="5491163" y="3776663"/>
          <p14:tracePt t="31257" x="5483225" y="3776663"/>
          <p14:tracePt t="31273" x="5456238" y="3776663"/>
          <p14:tracePt t="31291" x="5438775" y="3776663"/>
          <p14:tracePt t="31307" x="5429250" y="3795713"/>
          <p14:tracePt t="31323" x="5411788" y="3822700"/>
          <p14:tracePt t="31341" x="5402263" y="3840163"/>
          <p14:tracePt t="31357" x="5402263" y="3848100"/>
          <p14:tracePt t="31374" x="5402263" y="3857625"/>
          <p14:tracePt t="33336" x="5419725" y="3857625"/>
          <p14:tracePt t="33347" x="5446713" y="3857625"/>
          <p14:tracePt t="33357" x="5465763" y="3857625"/>
          <p14:tracePt t="33374" x="5483225" y="3857625"/>
          <p14:tracePt t="33390" x="5510213" y="3857625"/>
          <p14:tracePt t="33408" x="5554663" y="3857625"/>
          <p14:tracePt t="33424" x="5562600" y="3857625"/>
          <p14:tracePt t="33441" x="5599113" y="3848100"/>
          <p14:tracePt t="33459" x="5643563" y="3840163"/>
          <p14:tracePt t="33474" x="5653088" y="3840163"/>
          <p14:tracePt t="33500" x="5661025" y="3840163"/>
          <p14:tracePt t="33511" x="5661025" y="3867150"/>
          <p14:tracePt t="33524" x="5661025" y="3894138"/>
          <p14:tracePt t="33541" x="5661025" y="3956050"/>
          <p14:tracePt t="33827" x="5661025" y="3946525"/>
          <p14:tracePt t="33859" x="5661025" y="3938588"/>
          <p14:tracePt t="33870" x="5670550" y="3938588"/>
          <p14:tracePt t="33889" x="5670550" y="3929063"/>
          <p14:tracePt t="33899" x="5680075" y="3919538"/>
          <p14:tracePt t="33910" x="5688013" y="3911600"/>
          <p14:tracePt t="33924" x="5688013" y="3902075"/>
          <p14:tracePt t="33941" x="5697538" y="3902075"/>
          <p14:tracePt t="34237" x="5688013" y="3902075"/>
          <p14:tracePt t="34257" x="5680075" y="3902075"/>
          <p14:tracePt t="34339" x="5670550" y="3902075"/>
          <p14:tracePt t="34472" x="5680075" y="3902075"/>
          <p14:tracePt t="34484" x="5697538" y="3894138"/>
          <p14:tracePt t="34495" x="5715000" y="3894138"/>
          <p14:tracePt t="34508" x="5741988" y="3884613"/>
          <p14:tracePt t="34524" x="5786438" y="3884613"/>
          <p14:tracePt t="34541" x="5795963" y="3884613"/>
          <p14:tracePt t="34558" x="5803900" y="3884613"/>
          <p14:tracePt t="34615" x="5813425" y="3884613"/>
          <p14:tracePt t="34625" x="5822950" y="3884613"/>
          <p14:tracePt t="34641" x="5830888" y="3884613"/>
          <p14:tracePt t="34769" x="5813425" y="3884613"/>
          <p14:tracePt t="34779" x="5786438" y="3894138"/>
          <p14:tracePt t="34791" x="5741988" y="3902075"/>
          <p14:tracePt t="34809" x="5661025" y="3911600"/>
          <p14:tracePt t="34824" x="5626100" y="3911600"/>
          <p14:tracePt t="34841" x="5616575" y="3911600"/>
          <p14:tracePt t="34953" x="5626100" y="3911600"/>
          <p14:tracePt t="34963" x="5653088" y="3911600"/>
          <p14:tracePt t="34974" x="5688013" y="3911600"/>
          <p14:tracePt t="34991" x="5724525" y="3911600"/>
          <p14:tracePt t="35008" x="5795963" y="3902075"/>
          <p14:tracePt t="35024" x="5857875" y="3894138"/>
          <p14:tracePt t="38094" x="5830888" y="3894138"/>
          <p14:tracePt t="38104" x="5822950" y="3894138"/>
          <p14:tracePt t="38124" x="5803900" y="3894138"/>
          <p14:tracePt t="38135" x="5795963" y="3894138"/>
          <p14:tracePt t="38155" x="5795963" y="3884613"/>
          <p14:tracePt t="38195" x="5786438" y="3884613"/>
          <p14:tracePt t="38208" x="5786438" y="3875088"/>
          <p14:tracePt t="38360" x="5795963" y="3875088"/>
          <p14:tracePt t="38371" x="5822950" y="3884613"/>
          <p14:tracePt t="38383" x="5830888" y="3884613"/>
          <p14:tracePt t="38395" x="5840413" y="3884613"/>
          <p14:tracePt t="38410" x="5857875" y="3894138"/>
          <p14:tracePt t="38425" x="5867400" y="3894138"/>
          <p14:tracePt t="38442" x="5894388" y="3902075"/>
          <p14:tracePt t="41818" x="5867400" y="3902075"/>
          <p14:tracePt t="41828" x="5857875" y="3902075"/>
          <p14:tracePt t="41843" x="5848350" y="3902075"/>
          <p14:tracePt t="41859" x="5830888" y="3902075"/>
          <p14:tracePt t="41876" x="5822950" y="3894138"/>
          <p14:tracePt t="41893" x="5813425" y="3894138"/>
          <p14:tracePt t="41920" x="5813425" y="3884613"/>
          <p14:tracePt t="41950" x="5822950" y="3875088"/>
          <p14:tracePt t="41961" x="5840413" y="3875088"/>
          <p14:tracePt t="41976" x="5848350" y="3875088"/>
          <p14:tracePt t="41993" x="5875338" y="3875088"/>
          <p14:tracePt t="42012" x="5911850" y="3875088"/>
          <p14:tracePt t="42026" x="5919788" y="3894138"/>
          <p14:tracePt t="42370" x="5902325" y="3894138"/>
          <p14:tracePt t="42380" x="5884863" y="3894138"/>
          <p14:tracePt t="42393" x="5857875" y="3894138"/>
          <p14:tracePt t="42410" x="5822950" y="3894138"/>
          <p14:tracePt t="42426" x="5803900" y="3894138"/>
          <p14:tracePt t="42443" x="5768975" y="3894138"/>
          <p14:tracePt t="42460" x="5741988" y="3894138"/>
          <p14:tracePt t="42555" x="5751513" y="3894138"/>
          <p14:tracePt t="42565" x="5768975" y="3894138"/>
          <p14:tracePt t="42577" x="5803900" y="3884613"/>
          <p14:tracePt t="42594" x="5894388" y="3884613"/>
          <p14:tracePt t="42610" x="5956300" y="3884613"/>
          <p14:tracePt t="42626" x="6054725" y="3884613"/>
          <p14:tracePt t="42759" x="6045200" y="3894138"/>
          <p14:tracePt t="43198" x="6062663" y="3894138"/>
          <p14:tracePt t="43209" x="6072188" y="3894138"/>
          <p14:tracePt t="43226" x="6089650" y="3902075"/>
          <p14:tracePt t="43244" x="6108700" y="3902075"/>
          <p14:tracePt t="43260" x="6134100" y="3919538"/>
          <p14:tracePt t="43277" x="6153150" y="3919538"/>
          <p14:tracePt t="43293" x="6205538" y="3938588"/>
          <p14:tracePt t="43311" x="6224588" y="3938588"/>
          <p14:tracePt t="43326" x="6242050" y="3938588"/>
          <p14:tracePt t="43343" x="6251575" y="3938588"/>
          <p14:tracePt t="43360" x="6259513" y="3938588"/>
          <p14:tracePt t="43403" x="6269038" y="3938588"/>
          <p14:tracePt t="43413" x="6276975" y="3938588"/>
          <p14:tracePt t="43751" x="6286500" y="3938588"/>
          <p14:tracePt t="43762" x="6286500" y="3929063"/>
          <p14:tracePt t="43791" x="6296025" y="3911600"/>
          <p14:tracePt t="43802" x="6303963" y="3911600"/>
          <p14:tracePt t="43813" x="6313488" y="3894138"/>
          <p14:tracePt t="43826" x="6330950" y="3867150"/>
          <p14:tracePt t="43843" x="6367463" y="3822700"/>
          <p14:tracePt t="43860" x="6384925" y="3795713"/>
          <p14:tracePt t="43877" x="6465888" y="3751263"/>
          <p14:tracePt t="43893" x="6554788" y="3679825"/>
          <p14:tracePt t="43910" x="6589713" y="3660775"/>
          <p14:tracePt t="43926" x="6680200" y="3616325"/>
          <p14:tracePt t="43945" x="6742113" y="3536950"/>
          <p14:tracePt t="44211" x="6732588" y="3536950"/>
          <p14:tracePt t="44222" x="6724650" y="3554413"/>
          <p14:tracePt t="44232" x="6705600" y="3571875"/>
          <p14:tracePt t="44244" x="6680200" y="3598863"/>
          <p14:tracePt t="44262" x="6608763" y="3679825"/>
          <p14:tracePt t="44277" x="6537325" y="3714750"/>
          <p14:tracePt t="44294" x="6384925" y="3795713"/>
          <p14:tracePt t="44310" x="6323013" y="3822700"/>
          <p14:tracePt t="44327" x="6251575" y="3867150"/>
          <p14:tracePt t="44344" x="6205538" y="3911600"/>
          <p14:tracePt t="44692" x="6188075" y="3938588"/>
          <p14:tracePt t="44704" x="6143625" y="3938588"/>
          <p14:tracePt t="44714" x="6108700" y="3946525"/>
          <p14:tracePt t="44727" x="6054725" y="3965575"/>
          <p14:tracePt t="44744" x="5946775" y="4000500"/>
          <p14:tracePt t="44760" x="5894388" y="4017963"/>
          <p14:tracePt t="44777" x="5776913" y="4044950"/>
          <p14:tracePt t="44794" x="5715000" y="4071938"/>
          <p14:tracePt t="44810" x="5688013" y="4071938"/>
          <p14:tracePt t="44827" x="5670550" y="4071938"/>
          <p14:tracePt t="45101" x="5616575" y="4116388"/>
          <p14:tracePt t="45112" x="5527675" y="4152900"/>
          <p14:tracePt t="45127" x="5419725" y="4187825"/>
          <p14:tracePt t="45143" x="5170488" y="4259263"/>
          <p14:tracePt t="45162" x="4991100" y="4276725"/>
          <p14:tracePt t="45177" x="4929188" y="4276725"/>
          <p14:tracePt t="45193" x="4884738" y="4276725"/>
          <p14:tracePt t="45210" x="4867275" y="4276725"/>
          <p14:tracePt t="45227" x="4830763" y="4276725"/>
          <p14:tracePt t="45245" x="4768850" y="4232275"/>
          <p14:tracePt t="45573" x="4714875" y="4232275"/>
          <p14:tracePt t="45583" x="4670425" y="4251325"/>
          <p14:tracePt t="45594" x="4598988" y="4251325"/>
          <p14:tracePt t="45612" x="4044950" y="3938588"/>
          <p14:tracePt t="45627" x="3643313" y="3751263"/>
          <p14:tracePt t="45644" x="2867025" y="3187700"/>
          <p14:tracePt t="45661" x="2490788" y="2847975"/>
          <p14:tracePt t="45677" x="1965325" y="2500313"/>
          <p14:tracePt t="45694" x="1581150" y="2054225"/>
          <p14:tracePt t="45710" x="1536700" y="1982788"/>
          <p14:tracePt t="45727" x="1517650" y="1946275"/>
          <p14:tracePt t="46002" x="1509713" y="1965325"/>
          <p14:tracePt t="46012" x="1500188" y="1990725"/>
          <p14:tracePt t="46027" x="1490663" y="2017713"/>
          <p14:tracePt t="46044" x="1455738" y="2098675"/>
          <p14:tracePt t="46060" x="1428750" y="2170113"/>
          <p14:tracePt t="46077" x="1384300" y="2312988"/>
          <p14:tracePt t="46094" x="1330325" y="2393950"/>
          <p14:tracePt t="46111" x="1312863" y="2482850"/>
          <p14:tracePt t="46390" x="1322388" y="2482850"/>
          <p14:tracePt t="46400" x="1330325" y="2465388"/>
          <p14:tracePt t="46411" x="1347788" y="2438400"/>
          <p14:tracePt t="46427" x="1393825" y="2393950"/>
          <p14:tracePt t="46444" x="1455738" y="2303463"/>
          <p14:tracePt t="46462" x="1509713" y="2108200"/>
          <p14:tracePt t="46477" x="1509713" y="2044700"/>
          <p14:tracePt t="46494" x="1509713" y="1973263"/>
          <p14:tracePt t="46512" x="1482725" y="1928813"/>
          <p14:tracePt t="46527" x="1473200" y="1911350"/>
          <p14:tracePt t="46544" x="1428750" y="1847850"/>
          <p14:tracePt t="46561" x="1419225" y="1847850"/>
          <p14:tracePt t="46577" x="1393825" y="1847850"/>
          <p14:tracePt t="46666" x="1384300" y="1847850"/>
          <p14:tracePt t="46678" x="1374775" y="1857375"/>
          <p14:tracePt t="46694" x="1374775" y="1866900"/>
          <p14:tracePt t="46711" x="1366838" y="1884363"/>
          <p14:tracePt t="46728" x="1357313" y="1911350"/>
          <p14:tracePt t="46744" x="1347788" y="1919288"/>
          <p14:tracePt t="46761" x="1347788" y="1946275"/>
          <p14:tracePt t="46779" x="1339850" y="2054225"/>
          <p14:tracePt t="46794" x="1330325" y="2098675"/>
          <p14:tracePt t="46811" x="1330325" y="2152650"/>
          <p14:tracePt t="46827" x="1330325" y="2160588"/>
          <p14:tracePt t="46844" x="1330325" y="2187575"/>
          <p14:tracePt t="46861" x="1330325" y="2224088"/>
          <p14:tracePt t="46877" x="1330325" y="2241550"/>
          <p14:tracePt t="46894" x="1347788" y="2330450"/>
          <p14:tracePt t="46912" x="1366838" y="2384425"/>
          <p14:tracePt t="46927" x="1384300" y="2401888"/>
          <p14:tracePt t="46944" x="1393825" y="2411413"/>
          <p14:tracePt t="46961" x="1393825" y="2419350"/>
          <p14:tracePt t="46977" x="1411288" y="2428875"/>
          <p14:tracePt t="46995" x="1419225" y="2446338"/>
          <p14:tracePt t="47011" x="1438275" y="2465388"/>
          <p14:tracePt t="47027" x="1455738" y="2490788"/>
          <p14:tracePt t="47045" x="1455738" y="2500313"/>
          <p14:tracePt t="47106" x="1473200" y="2509838"/>
          <p14:tracePt t="47116" x="1490663" y="2517775"/>
          <p14:tracePt t="47127" x="1500188" y="2536825"/>
          <p14:tracePt t="47144" x="1517650" y="2536825"/>
          <p14:tracePt t="47161" x="1562100" y="2554288"/>
          <p14:tracePt t="47178" x="1616075" y="2554288"/>
          <p14:tracePt t="47194" x="1643063" y="2554288"/>
          <p14:tracePt t="47211" x="1679575" y="2554288"/>
          <p14:tracePt t="47230" x="1714500" y="2554288"/>
          <p14:tracePt t="47245" x="1724025" y="2544763"/>
          <p14:tracePt t="47261" x="1741488" y="2527300"/>
          <p14:tracePt t="47278" x="1751013" y="2517775"/>
          <p14:tracePt t="47295" x="1758950" y="2482850"/>
          <p14:tracePt t="47311" x="1758950" y="2438400"/>
          <p14:tracePt t="47327" x="1758950" y="2419350"/>
          <p14:tracePt t="47344" x="1758950" y="2393950"/>
          <p14:tracePt t="47362" x="1758950" y="2347913"/>
          <p14:tracePt t="47377" x="1758950" y="2330450"/>
          <p14:tracePt t="47394" x="1731963" y="2295525"/>
          <p14:tracePt t="47411" x="1714500" y="2286000"/>
          <p14:tracePt t="47427" x="1679575" y="2259013"/>
          <p14:tracePt t="47445" x="1670050" y="2251075"/>
          <p14:tracePt t="47461" x="1660525" y="2251075"/>
          <p14:tracePt t="47505" x="1616075" y="2224088"/>
          <p14:tracePt t="47518" x="1608138" y="2224088"/>
          <p14:tracePt t="47619" x="1598613" y="2224088"/>
          <p14:tracePt t="47659" x="1589088" y="2224088"/>
          <p14:tracePt t="47680" x="1581150" y="2224088"/>
          <p14:tracePt t="47690" x="1571625" y="2224088"/>
          <p14:tracePt t="47701" x="1562100" y="2241550"/>
          <p14:tracePt t="47712" x="1554163" y="2241550"/>
          <p14:tracePt t="47728" x="1536700" y="2251075"/>
          <p14:tracePt t="47745" x="1517650" y="2303463"/>
          <p14:tracePt t="47761" x="1500188" y="2339975"/>
          <p14:tracePt t="47778" x="1500188" y="2357438"/>
          <p14:tracePt t="47794" x="1500188" y="2384425"/>
          <p14:tracePt t="47812" x="1500188" y="2401888"/>
          <p14:tracePt t="47827" x="1500188" y="2419350"/>
          <p14:tracePt t="47844" x="1500188" y="2446338"/>
          <p14:tracePt t="47862" x="1500188" y="2490788"/>
          <p14:tracePt t="47878" x="1500188" y="2562225"/>
          <p14:tracePt t="47894" x="1509713" y="2625725"/>
          <p14:tracePt t="47911" x="1509713" y="2633663"/>
          <p14:tracePt t="47928" x="1527175" y="2652713"/>
          <p14:tracePt t="47945" x="1554163" y="2679700"/>
          <p14:tracePt t="47961" x="1571625" y="2687638"/>
          <p14:tracePt t="47978" x="1625600" y="2697163"/>
          <p14:tracePt t="47996" x="1660525" y="2705100"/>
          <p14:tracePt t="48012" x="1679575" y="2705100"/>
          <p14:tracePt t="48028" x="1724025" y="2705100"/>
          <p14:tracePt t="48044" x="1741488" y="2705100"/>
          <p14:tracePt t="48061" x="1768475" y="2697163"/>
          <p14:tracePt t="48078" x="1776413" y="2670175"/>
          <p14:tracePt t="48094" x="1785938" y="2652713"/>
          <p14:tracePt t="48111" x="1785938" y="2571750"/>
          <p14:tracePt t="48130" x="1776413" y="2482850"/>
          <p14:tracePt t="48144" x="1768475" y="2446338"/>
          <p14:tracePt t="48161" x="1724025" y="2411413"/>
          <p14:tracePt t="48178" x="1697038" y="2366963"/>
          <p14:tracePt t="48194" x="1679575" y="2322513"/>
          <p14:tracePt t="48211" x="1679575" y="2312988"/>
          <p14:tracePt t="48314" x="1670050" y="2303463"/>
          <p14:tracePt t="48324" x="1643063" y="2268538"/>
          <p14:tracePt t="48334" x="1633538" y="2268538"/>
          <p14:tracePt t="48354" x="1625600" y="2268538"/>
          <p14:tracePt t="48365" x="1625600" y="2259013"/>
          <p14:tracePt t="48405" x="1616075" y="2259013"/>
          <p14:tracePt t="48426" x="1608138" y="2259013"/>
          <p14:tracePt t="48437" x="1608138" y="2268538"/>
          <p14:tracePt t="48457" x="1598613" y="2276475"/>
          <p14:tracePt t="48467" x="1598613" y="2295525"/>
          <p14:tracePt t="48478" x="1589088" y="2303463"/>
          <p14:tracePt t="48495" x="1581150" y="2312988"/>
          <p14:tracePt t="48512" x="1562100" y="2366963"/>
          <p14:tracePt t="48529" x="1562100" y="2393950"/>
          <p14:tracePt t="48544" x="1562100" y="2401888"/>
          <p14:tracePt t="48562" x="1562100" y="2428875"/>
          <p14:tracePt t="48580" x="1562100" y="2446338"/>
          <p14:tracePt t="48594" x="1571625" y="2455863"/>
          <p14:tracePt t="48611" x="1598613" y="2473325"/>
          <p14:tracePt t="48628" x="1616075" y="2473325"/>
          <p14:tracePt t="48644" x="1652588" y="2482850"/>
          <p14:tracePt t="48661" x="1697038" y="2482850"/>
          <p14:tracePt t="48678" x="1724025" y="2482850"/>
          <p14:tracePt t="48694" x="1785938" y="2446338"/>
          <p14:tracePt t="48712" x="1830388" y="2401888"/>
          <p14:tracePt t="48728" x="1839913" y="2374900"/>
          <p14:tracePt t="48745" x="1874838" y="2339975"/>
          <p14:tracePt t="48763" x="1884363" y="2312988"/>
          <p14:tracePt t="48876" x="1866900" y="2312988"/>
          <p14:tracePt t="48887" x="1847850" y="2312988"/>
          <p14:tracePt t="48897" x="1839913" y="2312988"/>
          <p14:tracePt t="48911" x="1822450" y="2312988"/>
          <p14:tracePt t="48928" x="1758950" y="2339975"/>
          <p14:tracePt t="48945" x="1741488" y="2357438"/>
          <p14:tracePt t="48961" x="1670050" y="2438400"/>
          <p14:tracePt t="48978" x="1643063" y="2517775"/>
          <p14:tracePt t="48995" x="1625600" y="2536825"/>
          <p14:tracePt t="49012" x="1625600" y="2554288"/>
          <p14:tracePt t="49459" x="1633538" y="2554288"/>
          <p14:tracePt t="49470" x="1643063" y="2554288"/>
          <p14:tracePt t="49481" x="1652588" y="2554288"/>
          <p14:tracePt t="49495" x="1660525" y="2554288"/>
          <p14:tracePt t="49512" x="1714500" y="2554288"/>
          <p14:tracePt t="49528" x="1731963" y="2554288"/>
          <p14:tracePt t="49545" x="1758950" y="2554288"/>
          <p14:tracePt t="49562" x="1803400" y="2554288"/>
          <p14:tracePt t="49578" x="1822450" y="2544763"/>
          <p14:tracePt t="49595" x="1839913" y="2527300"/>
          <p14:tracePt t="49643" x="1830388" y="2517775"/>
          <p14:tracePt t="49654" x="1822450" y="2500313"/>
          <p14:tracePt t="49756" x="1830388" y="2509838"/>
          <p14:tracePt t="49878" x="1822450" y="2517775"/>
          <p14:tracePt t="49899" x="1803400" y="2517775"/>
          <p14:tracePt t="49910" x="1795463" y="2527300"/>
          <p14:tracePt t="49930" x="1741488" y="2527300"/>
          <p14:tracePt t="49945" x="1704975" y="2527300"/>
          <p14:tracePt t="49961" x="1616075" y="2527300"/>
          <p14:tracePt t="49978" x="1562100" y="2527300"/>
          <p14:tracePt t="49995" x="1465263" y="2527300"/>
          <p14:tracePt t="50012" x="1419225" y="2527300"/>
          <p14:tracePt t="50114" x="1438275" y="2527300"/>
          <p14:tracePt t="50124" x="1455738" y="2527300"/>
          <p14:tracePt t="50135" x="1473200" y="2527300"/>
          <p14:tracePt t="50145" x="1482725" y="2527300"/>
          <p14:tracePt t="50162" x="1500188" y="2527300"/>
          <p14:tracePt t="50178" x="1517650" y="2527300"/>
          <p14:tracePt t="50195" x="1554163" y="2527300"/>
          <p14:tracePt t="50212" x="1589088" y="2544763"/>
          <p14:tracePt t="50228" x="1785938" y="2741613"/>
          <p14:tracePt t="50245" x="1893888" y="2840038"/>
          <p14:tracePt t="50262" x="2098675" y="3000375"/>
          <p14:tracePt t="50278" x="2125663" y="3036888"/>
          <p14:tracePt t="50554" x="2133600" y="3036888"/>
          <p14:tracePt t="50565" x="2143125" y="3036888"/>
          <p14:tracePt t="50578" x="2170113" y="3027363"/>
          <p14:tracePt t="50595" x="2205038" y="3027363"/>
          <p14:tracePt t="50612" x="2224088" y="3027363"/>
          <p14:tracePt t="50629" x="2286000" y="3027363"/>
          <p14:tracePt t="50646" x="2303463" y="3027363"/>
          <p14:tracePt t="50662" x="2312988" y="3027363"/>
          <p14:tracePt t="50738" x="2295525" y="3027363"/>
          <p14:tracePt t="50749" x="2276475" y="3027363"/>
          <p14:tracePt t="50762" x="2259013" y="3027363"/>
          <p14:tracePt t="50779" x="2179638" y="3027363"/>
          <p14:tracePt t="50795" x="2116138" y="3017838"/>
          <p14:tracePt t="50812" x="1973263" y="2973388"/>
          <p14:tracePt t="50828" x="1965325" y="2973388"/>
          <p14:tracePt t="50902" x="1965325" y="2965450"/>
          <p14:tracePt t="50943" x="1965325" y="2955925"/>
          <p14:tracePt t="50953" x="1982788" y="2955925"/>
          <p14:tracePt t="50964" x="2009775" y="2946400"/>
          <p14:tracePt t="50978" x="2027238" y="2946400"/>
          <p14:tracePt t="50996" x="2089150" y="2938463"/>
          <p14:tracePt t="51014" x="2125663" y="2938463"/>
          <p14:tracePt t="51028" x="2143125" y="2938463"/>
          <p14:tracePt t="51045" x="2197100" y="2938463"/>
          <p14:tracePt t="51062" x="2224088" y="2938463"/>
          <p14:tracePt t="51078" x="2259013" y="2938463"/>
          <p14:tracePt t="51095" x="2268538" y="2938463"/>
          <p14:tracePt t="51167" x="2268538" y="2928938"/>
          <p14:tracePt t="51178" x="2268538" y="2901950"/>
          <p14:tracePt t="51195" x="2268538" y="2874963"/>
          <p14:tracePt t="51212" x="2268538" y="2813050"/>
          <p14:tracePt t="51229" x="2268538" y="2660650"/>
          <p14:tracePt t="51246" x="2259013" y="2571750"/>
          <p14:tracePt t="51262" x="2259013" y="2544763"/>
          <p14:tracePt t="51279" x="2251075" y="2536825"/>
          <p14:tracePt t="51393" x="2251075" y="2527300"/>
          <p14:tracePt t="51403" x="2251075" y="2517775"/>
          <p14:tracePt t="51433" x="2251075" y="2509838"/>
          <p14:tracePt t="51495" x="2241550" y="2509838"/>
          <p14:tracePt t="51526" x="2232025" y="2509838"/>
          <p14:tracePt t="51547" x="2224088" y="2509838"/>
          <p14:tracePt t="51812" x="2224088" y="2500313"/>
          <p14:tracePt t="51823" x="2224088" y="2490788"/>
          <p14:tracePt t="51833" x="2224088" y="2482850"/>
          <p14:tracePt t="52016" x="2214563" y="2482850"/>
          <p14:tracePt t="52048" x="2205038" y="2482850"/>
          <p14:tracePt t="52058" x="2197100" y="2482850"/>
          <p14:tracePt t="52069" x="2187575" y="2482850"/>
          <p14:tracePt t="52080" x="2170113" y="2482850"/>
          <p14:tracePt t="52095" x="2152650" y="2482850"/>
          <p14:tracePt t="52112" x="2062163" y="2482850"/>
          <p14:tracePt t="52129" x="1857375" y="2517775"/>
          <p14:tracePt t="52145" x="1704975" y="2527300"/>
          <p14:tracePt t="52162" x="1438275" y="2544763"/>
          <p14:tracePt t="52181" x="1303338" y="2554288"/>
          <p14:tracePt t="52195" x="1295400" y="2562225"/>
          <p14:tracePt t="52548" x="1303338" y="2562225"/>
          <p14:tracePt t="52589" x="1322388" y="2562225"/>
          <p14:tracePt t="52600" x="1357313" y="2562225"/>
          <p14:tracePt t="52612" x="1401763" y="2562225"/>
          <p14:tracePt t="52631" x="1544638" y="2581275"/>
          <p14:tracePt t="52645" x="1652588" y="2589213"/>
          <p14:tracePt t="52662" x="1901825" y="2643188"/>
          <p14:tracePt t="52679" x="1973263" y="2660650"/>
          <p14:tracePt t="52695" x="2081213" y="2679700"/>
          <p14:tracePt t="52712" x="2152650" y="2724150"/>
          <p14:tracePt t="61125" x="2160588" y="2724150"/>
          <p14:tracePt t="61135" x="2187575" y="2724150"/>
          <p14:tracePt t="61148" x="2214563" y="2724150"/>
          <p14:tracePt t="61166" x="2393950" y="2759075"/>
          <p14:tracePt t="61181" x="2500313" y="2786063"/>
          <p14:tracePt t="61198" x="2751138" y="2857500"/>
          <p14:tracePt t="61215" x="2874963" y="2874963"/>
          <p14:tracePt t="61231" x="3044825" y="2938463"/>
          <p14:tracePt t="61248" x="3214688" y="2990850"/>
          <p14:tracePt t="61493" x="3241675" y="2990850"/>
          <p14:tracePt t="61503" x="3340100" y="2990850"/>
          <p14:tracePt t="61515" x="3500438" y="2990850"/>
          <p14:tracePt t="61531" x="3867150" y="2990850"/>
          <p14:tracePt t="61548" x="4589463" y="3081338"/>
          <p14:tracePt t="61565" x="5133975" y="3197225"/>
          <p14:tracePt t="61581" x="5303838" y="3251200"/>
          <p14:tracePt t="61598" x="5473700" y="3286125"/>
          <p14:tracePt t="61615" x="5545138" y="3330575"/>
          <p14:tracePt t="61861" x="5599113" y="3313113"/>
          <p14:tracePt t="61871" x="5634038" y="3295650"/>
          <p14:tracePt t="61883" x="5697538" y="3276600"/>
          <p14:tracePt t="61898" x="5751513" y="3268663"/>
          <p14:tracePt t="61915" x="5857875" y="3268663"/>
          <p14:tracePt t="61933" x="5919788" y="3268663"/>
          <p14:tracePt t="61948" x="5938838" y="3268663"/>
          <p14:tracePt t="61964" x="5973763" y="3268663"/>
          <p14:tracePt t="61981" x="5991225" y="3268663"/>
          <p14:tracePt t="61998" x="6037263" y="3251200"/>
          <p14:tracePt t="62015" x="6054725" y="3232150"/>
          <p14:tracePt t="62352" x="6054725" y="3241675"/>
          <p14:tracePt t="62363" x="6054725" y="3251200"/>
          <p14:tracePt t="62383" x="6045200" y="3295650"/>
          <p14:tracePt t="62398" x="6037263" y="3330575"/>
          <p14:tracePt t="62415" x="6000750" y="3384550"/>
          <p14:tracePt t="62431" x="5991225" y="3446463"/>
          <p14:tracePt t="62448" x="5983288" y="3490913"/>
          <p14:tracePt t="62465" x="5965825" y="3536950"/>
          <p14:tracePt t="62482" x="5946775" y="3544888"/>
          <p14:tracePt t="62498" x="5938838" y="3554413"/>
          <p14:tracePt t="62772" x="5956300" y="3536950"/>
          <p14:tracePt t="62782" x="5956300" y="3527425"/>
          <p14:tracePt t="62798" x="5956300" y="3517900"/>
          <p14:tracePt t="62815" x="5813425" y="3465513"/>
          <p14:tracePt t="62834" x="5133975" y="3170238"/>
          <p14:tracePt t="62848" x="4589463" y="2830513"/>
          <p14:tracePt t="62865" x="3322638" y="2330450"/>
          <p14:tracePt t="62881" x="2679700" y="2036763"/>
          <p14:tracePt t="62898" x="1901825" y="1776413"/>
          <p14:tracePt t="62915" x="1652588" y="1776413"/>
          <p14:tracePt t="62931" x="1598613" y="1785938"/>
          <p14:tracePt t="62948" x="1571625" y="1857375"/>
          <p14:tracePt t="63170" x="1571625" y="1884363"/>
          <p14:tracePt t="63181" x="1581150" y="1938338"/>
          <p14:tracePt t="63198" x="1581150" y="2054225"/>
          <p14:tracePt t="63215" x="1581150" y="2152650"/>
          <p14:tracePt t="63232" x="1581150" y="2205038"/>
          <p14:tracePt t="63249" x="1581150" y="2232025"/>
          <p14:tracePt t="63265" x="1581150" y="2259013"/>
          <p14:tracePt t="63282" x="1581150" y="2268538"/>
          <p14:tracePt t="63335" x="1581150" y="2286000"/>
          <p14:tracePt t="63346" x="1581150" y="2295525"/>
          <p14:tracePt t="63641" x="1581150" y="2286000"/>
          <p14:tracePt t="63653" x="1589088" y="2276475"/>
          <p14:tracePt t="63665" x="1598613" y="2251075"/>
          <p14:tracePt t="63682" x="1608138" y="2214563"/>
          <p14:tracePt t="63698" x="1616075" y="2179638"/>
          <p14:tracePt t="63715" x="1616075" y="2152650"/>
          <p14:tracePt t="63733" x="1616075" y="2125663"/>
          <p14:tracePt t="64194" x="1625600" y="2125663"/>
          <p14:tracePt t="64205" x="1633538" y="2125663"/>
          <p14:tracePt t="64215" x="1652588" y="2125663"/>
          <p14:tracePt t="64232" x="1670050" y="2125663"/>
          <p14:tracePt t="64248" x="1724025" y="2125663"/>
          <p14:tracePt t="64265" x="1768475" y="2125663"/>
          <p14:tracePt t="64282" x="1795463" y="2125663"/>
          <p14:tracePt t="64299" x="1847850" y="2125663"/>
          <p14:tracePt t="64316" x="1884363" y="2133600"/>
          <p14:tracePt t="64981" x="1866900" y="2133600"/>
          <p14:tracePt t="64992" x="1839913" y="2133600"/>
          <p14:tracePt t="65002" x="1822450" y="2133600"/>
          <p14:tracePt t="65015" x="1803400" y="2133600"/>
          <p14:tracePt t="65032" x="1768475" y="2133600"/>
          <p14:tracePt t="65049" x="1758950" y="2133600"/>
          <p14:tracePt t="65124" x="1768475" y="2133600"/>
          <p14:tracePt t="65135" x="1795463" y="2133600"/>
          <p14:tracePt t="65149" x="1839913" y="2133600"/>
          <p14:tracePt t="65166" x="1955800" y="2133600"/>
          <p14:tracePt t="65182" x="2009775" y="2133600"/>
          <p14:tracePt t="65199" x="2143125" y="2133600"/>
          <p14:tracePt t="65216" x="2251075" y="2133600"/>
          <p14:tracePt t="65232" x="2303463" y="2133600"/>
          <p14:tracePt t="65249" x="2419350" y="2143125"/>
          <p14:tracePt t="65267" x="2571750" y="2224088"/>
          <p14:tracePt t="65544" x="2643188" y="2224088"/>
          <p14:tracePt t="65554" x="2776538" y="2224088"/>
          <p14:tracePt t="65565" x="2955925" y="2232025"/>
          <p14:tracePt t="65582" x="3133725" y="2241550"/>
          <p14:tracePt t="65599" x="3581400" y="2268538"/>
          <p14:tracePt t="65615" x="3973513" y="2268538"/>
          <p14:tracePt t="65633" x="4197350" y="2286000"/>
          <p14:tracePt t="65649" x="4446588" y="2322513"/>
          <p14:tracePt t="65666" x="4660900" y="2347913"/>
          <p14:tracePt t="65682" x="4751388" y="2366963"/>
          <p14:tracePt t="65699" x="4875213" y="2384425"/>
          <p14:tracePt t="65716" x="4929188" y="2401888"/>
          <p14:tracePt t="65732" x="5010150" y="2446338"/>
          <p14:tracePt t="65749" x="5045075" y="2465388"/>
          <p14:tracePt t="65984" x="5062538" y="2455863"/>
          <p14:tracePt t="65994" x="5099050" y="2428875"/>
          <p14:tracePt t="66007" x="5160963" y="2419350"/>
          <p14:tracePt t="66018" x="5259388" y="2419350"/>
          <p14:tracePt t="66032" x="5340350" y="2393950"/>
          <p14:tracePt t="66049" x="5599113" y="2366963"/>
          <p14:tracePt t="66066" x="5803900" y="2339975"/>
          <p14:tracePt t="66083" x="5884863" y="2339975"/>
          <p14:tracePt t="66099" x="6027738" y="2330450"/>
          <p14:tracePt t="66117" x="6116638" y="2312988"/>
          <p14:tracePt t="66133" x="6161088" y="2322513"/>
          <p14:tracePt t="66149" x="6180138" y="2339975"/>
          <p14:tracePt t="66383" x="6224588" y="2339975"/>
          <p14:tracePt t="66394" x="6269038" y="2312988"/>
          <p14:tracePt t="66404" x="6348413" y="2286000"/>
          <p14:tracePt t="66416" x="6419850" y="2259013"/>
          <p14:tracePt t="66434" x="6572250" y="2232025"/>
          <p14:tracePt t="66449" x="6616700" y="2232025"/>
          <p14:tracePt t="66466" x="6680200" y="2224088"/>
          <p14:tracePt t="66499" x="6688138" y="2224088"/>
          <p14:tracePt t="66516" x="6688138" y="2232025"/>
          <p14:tracePt t="66533" x="6688138" y="2241550"/>
          <p14:tracePt t="66549" x="6688138" y="2251075"/>
          <p14:tracePt t="66566" x="6688138" y="2259013"/>
          <p14:tracePt t="66588" x="6688138" y="2268538"/>
          <p14:tracePt t="66599" x="6688138" y="2276475"/>
          <p14:tracePt t="66617" x="6688138" y="2286000"/>
          <p14:tracePt t="66633" x="6688138" y="2347913"/>
          <p14:tracePt t="66649" x="6688138" y="2438400"/>
          <p14:tracePt t="66667" x="6688138" y="2465388"/>
          <p14:tracePt t="66682" x="6670675" y="2527300"/>
          <p14:tracePt t="66700" x="6626225" y="2598738"/>
          <p14:tracePt t="66716" x="6608763" y="2643188"/>
          <p14:tracePt t="66732" x="6589713" y="2751138"/>
          <p14:tracePt t="66751" x="6589713" y="2786063"/>
          <p14:tracePt t="66783" x="6589713" y="2795588"/>
          <p14:tracePt t="66802" x="6589713" y="2803525"/>
          <p14:tracePt t="66816" x="6589713" y="2813050"/>
          <p14:tracePt t="66833" x="6589713" y="2822575"/>
          <p14:tracePt t="66849" x="6589713" y="2840038"/>
          <p14:tracePt t="67089" x="6589713" y="2867025"/>
          <p14:tracePt t="67099" x="6589713" y="2884488"/>
          <p14:tracePt t="67116" x="6589713" y="2901950"/>
          <p14:tracePt t="67133" x="6589713" y="2938463"/>
          <p14:tracePt t="67150" x="6589713" y="2946400"/>
          <p14:tracePt t="67211" x="6581775" y="2946400"/>
          <p14:tracePt t="67232" x="6562725" y="2946400"/>
          <p14:tracePt t="67243" x="6562725" y="2955925"/>
          <p14:tracePt t="67253" x="6554788" y="2955925"/>
          <p14:tracePt t="67266" x="6537325" y="2965450"/>
          <p14:tracePt t="67283" x="6500813" y="2965450"/>
          <p14:tracePt t="67299" x="6473825" y="2973388"/>
          <p14:tracePt t="67316" x="6402388" y="2982913"/>
          <p14:tracePt t="67335" x="6205538" y="2982913"/>
          <p14:tracePt t="67349" x="6134100" y="2982913"/>
          <p14:tracePt t="67366" x="5983288" y="2982913"/>
          <p14:tracePt t="67384" x="5919788" y="2982913"/>
          <p14:tracePt t="67399" x="5848350" y="2982913"/>
          <p14:tracePt t="67805" x="5848350" y="2990850"/>
          <p14:tracePt t="67856" x="5857875" y="2990850"/>
          <p14:tracePt t="67866" x="5875338" y="3000375"/>
          <p14:tracePt t="67883" x="5884863" y="3009900"/>
          <p14:tracePt t="67900" x="5929313" y="3027363"/>
          <p14:tracePt t="67917" x="5991225" y="3036888"/>
          <p14:tracePt t="68316" x="5991225" y="3044825"/>
          <p14:tracePt t="68327" x="5991225" y="3054350"/>
          <p14:tracePt t="68347" x="5973763" y="3054350"/>
          <p14:tracePt t="68358" x="5946775" y="3062288"/>
          <p14:tracePt t="68369" x="5919788" y="3062288"/>
          <p14:tracePt t="68384" x="5875338" y="3062288"/>
          <p14:tracePt t="68400" x="5786438" y="3071813"/>
          <p14:tracePt t="68417" x="5732463" y="3081338"/>
          <p14:tracePt t="68433" x="5680075" y="3089275"/>
          <p14:tracePt t="68450" x="5643563" y="3089275"/>
          <p14:tracePt t="68466" x="5626100" y="3089275"/>
          <p14:tracePt t="68483" x="5554663" y="3071813"/>
          <p14:tracePt t="68848" x="5562600" y="3071813"/>
          <p14:tracePt t="68858" x="5589588" y="3071813"/>
          <p14:tracePt t="68869" x="5616575" y="3071813"/>
          <p14:tracePt t="68884" x="5670550" y="3071813"/>
          <p14:tracePt t="68900" x="5724525" y="3071813"/>
          <p14:tracePt t="68916" x="5759450" y="3071813"/>
          <p14:tracePt t="68934" x="5795963" y="3062288"/>
          <p14:tracePt t="68950" x="5813425" y="3054350"/>
          <p14:tracePt t="68966" x="5830888" y="3036888"/>
          <p14:tracePt t="68983" x="5830888" y="3009900"/>
          <p14:tracePt t="69145" x="5813425" y="3009900"/>
          <p14:tracePt t="69155" x="5768975" y="3017838"/>
          <p14:tracePt t="69167" x="5705475" y="3036888"/>
          <p14:tracePt t="69183" x="5653088" y="3044825"/>
          <p14:tracePt t="69200" x="5537200" y="3081338"/>
          <p14:tracePt t="69216" x="5438775" y="3081338"/>
          <p14:tracePt t="69233" x="5402263" y="3081338"/>
          <p14:tracePt t="69250" x="5367338" y="3081338"/>
          <p14:tracePt t="69370" x="5384800" y="3089275"/>
          <p14:tracePt t="69380" x="5411788" y="3133725"/>
          <p14:tracePt t="69392" x="5456238" y="3160713"/>
          <p14:tracePt t="69403" x="5483225" y="3179763"/>
          <p14:tracePt t="69417" x="5510213" y="3179763"/>
          <p14:tracePt t="69433" x="5545138" y="3179763"/>
          <p14:tracePt t="69452" x="5562600" y="3179763"/>
          <p14:tracePt t="69467" x="5572125" y="3179763"/>
          <p14:tracePt t="69483" x="5589588" y="3133725"/>
          <p14:tracePt t="69500" x="5608638" y="3133725"/>
          <p14:tracePt t="69517" x="5626100" y="3116263"/>
          <p14:tracePt t="69574" x="5599113" y="3098800"/>
          <p14:tracePt t="69585" x="5589588" y="3098800"/>
          <p14:tracePt t="69600" x="5572125" y="3098800"/>
          <p14:tracePt t="69617" x="5562600" y="3098800"/>
          <p14:tracePt t="69633" x="5554663" y="3098800"/>
          <p14:tracePt t="69707" x="5562600" y="3098800"/>
          <p14:tracePt t="69718" x="5581650" y="3108325"/>
          <p14:tracePt t="69733" x="5608638" y="3108325"/>
          <p14:tracePt t="69750" x="5653088" y="3108325"/>
          <p14:tracePt t="69767" x="5661025" y="3108325"/>
          <p14:tracePt t="69783" x="5670550" y="3108325"/>
          <p14:tracePt t="69800" x="5670550" y="3098800"/>
          <p14:tracePt t="70025" x="5661025" y="3098800"/>
          <p14:tracePt t="70035" x="5643563" y="3098800"/>
          <p14:tracePt t="70050" x="5616575" y="3098800"/>
          <p14:tracePt t="70067" x="5545138" y="3098800"/>
          <p14:tracePt t="70083" x="5491163" y="3098800"/>
          <p14:tracePt t="70100" x="5411788" y="3098800"/>
          <p14:tracePt t="70117" x="5384800" y="3098800"/>
          <p14:tracePt t="70188" x="5394325" y="3098800"/>
          <p14:tracePt t="70199" x="5411788" y="3098800"/>
          <p14:tracePt t="70217" x="5429250" y="3098800"/>
          <p14:tracePt t="70233" x="5483225" y="3098800"/>
          <p14:tracePt t="70250" x="5589588" y="3098800"/>
          <p14:tracePt t="70267" x="5634038" y="3098800"/>
          <p14:tracePt t="70284" x="5732463" y="3098800"/>
          <p14:tracePt t="70301" x="5786438" y="3098800"/>
          <p14:tracePt t="70317" x="5803900" y="3098800"/>
          <p14:tracePt t="70334" x="5840413" y="3108325"/>
          <p14:tracePt t="70352" x="5884863" y="3116263"/>
          <p14:tracePt t="70367" x="5902325" y="3116263"/>
          <p14:tracePt t="70383" x="5946775" y="3116263"/>
          <p14:tracePt t="70400" x="5956300" y="3116263"/>
          <p14:tracePt t="70417" x="5973763" y="3116263"/>
          <p14:tracePt t="70434" x="5991225" y="3116263"/>
          <p14:tracePt t="70450" x="6000750" y="3116263"/>
          <p14:tracePt t="70526" x="5965825" y="3125788"/>
          <p14:tracePt t="70536" x="5929313" y="3133725"/>
          <p14:tracePt t="70550" x="5857875" y="3143250"/>
          <p14:tracePt t="70567" x="5697538" y="3179763"/>
          <p14:tracePt t="70584" x="5626100" y="3187700"/>
          <p14:tracePt t="70600" x="5483225" y="3187700"/>
          <p14:tracePt t="70618" x="5446713" y="3187700"/>
          <p14:tracePt t="70659" x="5429250" y="3187700"/>
          <p14:tracePt t="70669" x="5402263" y="3187700"/>
          <p14:tracePt t="70684" x="5394325" y="3187700"/>
          <p14:tracePt t="70701" x="5357813" y="3187700"/>
          <p14:tracePt t="70718" x="5348288" y="3187700"/>
          <p14:tracePt t="70782" x="5348288" y="3179763"/>
          <p14:tracePt t="70792" x="5357813" y="3179763"/>
          <p14:tracePt t="70803" x="5367338" y="3170238"/>
          <p14:tracePt t="70817" x="5394325" y="3170238"/>
          <p14:tracePt t="70834" x="5518150" y="3160713"/>
          <p14:tracePt t="70850" x="5599113" y="3160713"/>
          <p14:tracePt t="70867" x="5803900" y="3160713"/>
          <p14:tracePt t="70884" x="5956300" y="3160713"/>
          <p14:tracePt t="70901" x="5991225" y="3160713"/>
          <p14:tracePt t="70918" x="6018213" y="3160713"/>
          <p14:tracePt t="70935" x="6027738" y="3160713"/>
          <p14:tracePt t="71027" x="6037263" y="3160713"/>
          <p14:tracePt t="71119" x="6045200" y="3152775"/>
          <p14:tracePt t="71129" x="6062663" y="3152775"/>
          <p14:tracePt t="71140" x="6081713" y="3152775"/>
          <p14:tracePt t="71151" x="6099175" y="3152775"/>
          <p14:tracePt t="71167" x="6126163" y="3152775"/>
          <p14:tracePt t="71184" x="6161088" y="3152775"/>
          <p14:tracePt t="71201" x="6197600" y="3152775"/>
          <p14:tracePt t="71234" x="6215063" y="3152775"/>
          <p14:tracePt t="71252" x="6224588" y="3152775"/>
          <p14:tracePt t="71267" x="6232525" y="3143250"/>
          <p14:tracePt t="71284" x="6251575" y="3125788"/>
          <p14:tracePt t="71300" x="6259513" y="3125788"/>
          <p14:tracePt t="71317" x="6286500" y="3108325"/>
          <p14:tracePt t="71334" x="6296025" y="3089275"/>
          <p14:tracePt t="71416" x="6296025" y="3081338"/>
          <p14:tracePt t="71426" x="6296025" y="3071813"/>
          <p14:tracePt t="71437" x="6296025" y="3062288"/>
          <p14:tracePt t="71450" x="6296025" y="3054350"/>
          <p14:tracePt t="71468" x="6296025" y="3027363"/>
          <p14:tracePt t="71484" x="6296025" y="3017838"/>
          <p14:tracePt t="71500" x="6296025" y="2973388"/>
          <p14:tracePt t="71518" x="6303963" y="2938463"/>
          <p14:tracePt t="71534" x="6313488" y="2928938"/>
          <p14:tracePt t="71551" x="6313488" y="2919413"/>
          <p14:tracePt t="71599" x="6313488" y="2901950"/>
          <p14:tracePt t="71927" x="6313488" y="2911475"/>
          <p14:tracePt t="71937" x="6313488" y="2919413"/>
          <p14:tracePt t="71950" x="6313488" y="2928938"/>
          <p14:tracePt t="71968" x="6313488" y="2946400"/>
          <p14:tracePt t="71984" x="6313488" y="2973388"/>
          <p14:tracePt t="72001" x="6313488" y="3036888"/>
          <p14:tracePt t="72019" x="6323013" y="3098800"/>
          <p14:tracePt t="72034" x="6330950" y="3160713"/>
          <p14:tracePt t="72050" x="6367463" y="3295650"/>
          <p14:tracePt t="72285" x="6375400" y="3313113"/>
          <p14:tracePt t="72296" x="6384925" y="3313113"/>
          <p14:tracePt t="72307" x="6394450" y="3330575"/>
          <p14:tracePt t="72317" x="6402388" y="3348038"/>
          <p14:tracePt t="72334" x="6419850" y="3348038"/>
          <p14:tracePt t="72351" x="6473825" y="3357563"/>
          <p14:tracePt t="72367" x="6500813" y="3357563"/>
          <p14:tracePt t="72384" x="6510338" y="3357563"/>
          <p14:tracePt t="72401" x="6527800" y="3357563"/>
          <p14:tracePt t="72439" x="6537325" y="3357563"/>
          <p14:tracePt t="72663" x="6518275" y="3357563"/>
          <p14:tracePt t="72674" x="6518275" y="3340100"/>
          <p14:tracePt t="72685" x="6500813" y="3330575"/>
          <p14:tracePt t="72766" x="6500813" y="3322638"/>
          <p14:tracePt t="72776" x="6491288" y="3322638"/>
          <p14:tracePt t="72858" x="6500813" y="3313113"/>
          <p14:tracePt t="72879" x="6518275" y="3313113"/>
          <p14:tracePt t="72899" x="6527800" y="3303588"/>
          <p14:tracePt t="72910" x="6537325" y="3303588"/>
          <p14:tracePt t="72921" x="6545263" y="3303588"/>
          <p14:tracePt t="72939" x="6554788" y="3303588"/>
          <p14:tracePt t="72951" x="6562725" y="3303588"/>
          <p14:tracePt t="72968" x="6572250" y="3303588"/>
          <p14:tracePt t="72984" x="6599238" y="3303588"/>
          <p14:tracePt t="73001" x="6608763" y="3303588"/>
          <p14:tracePt t="73093" x="6616700" y="3303588"/>
          <p14:tracePt t="73103" x="6626225" y="3303588"/>
          <p14:tracePt t="73154" x="6634163" y="3303588"/>
          <p14:tracePt t="73165" x="6643688" y="3303588"/>
          <p14:tracePt t="73175" x="6661150" y="3303588"/>
          <p14:tracePt t="73186" x="6670675" y="3303588"/>
          <p14:tracePt t="73201" x="6688138" y="3303588"/>
          <p14:tracePt t="73218" x="6705600" y="3303588"/>
          <p14:tracePt t="73278" x="6705600" y="3313113"/>
          <p14:tracePt t="73288" x="6705600" y="3322638"/>
          <p14:tracePt t="73301" x="6705600" y="3330575"/>
          <p14:tracePt t="73319" x="6705600" y="3348038"/>
          <p14:tracePt t="73339" x="6705600" y="3357563"/>
          <p14:tracePt t="73370" x="6705600" y="3367088"/>
          <p14:tracePt t="73420" x="6705600" y="3375025"/>
          <p14:tracePt t="73431" x="6705600" y="3384550"/>
          <p14:tracePt t="73451" x="6697663" y="3394075"/>
          <p14:tracePt t="73472" x="6697663" y="3402013"/>
          <p14:tracePt t="73513" x="6688138" y="3402013"/>
          <p14:tracePt t="73533" x="6688138" y="3411538"/>
          <p14:tracePt t="73544" x="6688138" y="3419475"/>
          <p14:tracePt t="73564" x="6688138" y="3429000"/>
          <p14:tracePt t="73697" x="6680200" y="3429000"/>
          <p14:tracePt t="73728" x="6670675" y="3429000"/>
          <p14:tracePt t="73738" x="6661150" y="3438525"/>
          <p14:tracePt t="73751" x="6643688" y="3446463"/>
          <p14:tracePt t="73768" x="6616700" y="3446463"/>
          <p14:tracePt t="73785" x="6608763" y="3455988"/>
          <p14:tracePt t="73801" x="6589713" y="3465513"/>
          <p14:tracePt t="73891" x="6562725" y="3465513"/>
          <p14:tracePt t="73901" x="6554788" y="3465513"/>
          <p14:tracePt t="73918" x="6545263" y="3473450"/>
          <p14:tracePt t="73934" x="6500813" y="3490913"/>
          <p14:tracePt t="73952" x="6491288" y="3500438"/>
          <p14:tracePt t="74096" x="6510338" y="3500438"/>
          <p14:tracePt t="74106" x="6527800" y="3490913"/>
          <p14:tracePt t="74118" x="6545263" y="3490913"/>
          <p14:tracePt t="74135" x="6562725" y="3490913"/>
          <p14:tracePt t="74151" x="6581775" y="3482975"/>
          <p14:tracePt t="74168" x="6599238" y="3482975"/>
          <p14:tracePt t="74185" x="6608763" y="3482975"/>
          <p14:tracePt t="74484" x="6581775" y="3482975"/>
          <p14:tracePt t="74494" x="6554788" y="3482975"/>
          <p14:tracePt t="74505" x="6527800" y="3482975"/>
          <p14:tracePt t="74518" x="6500813" y="3482975"/>
          <p14:tracePt t="74535" x="6483350" y="3482975"/>
          <p14:tracePt t="74638" x="6483350" y="3465513"/>
          <p14:tracePt t="74658" x="6483350" y="3455988"/>
          <p14:tracePt t="74669" x="6491288" y="3429000"/>
          <p14:tracePt t="74685" x="6500813" y="3429000"/>
          <p14:tracePt t="74701" x="6510338" y="3402013"/>
          <p14:tracePt t="74719" x="6527800" y="3348038"/>
          <p14:tracePt t="74735" x="6554788" y="3322638"/>
          <p14:tracePt t="74751" x="6581775" y="3295650"/>
          <p14:tracePt t="74768" x="6589713" y="3276600"/>
          <p14:tracePt t="74785" x="6599238" y="3276600"/>
          <p14:tracePt t="74842" x="6589713" y="3276600"/>
          <p14:tracePt t="74853" x="6562725" y="3276600"/>
          <p14:tracePt t="74868" x="6537325" y="3276600"/>
          <p14:tracePt t="74885" x="6483350" y="3276600"/>
          <p14:tracePt t="74901" x="6446838" y="3276600"/>
          <p14:tracePt t="74919" x="6402388" y="3295650"/>
          <p14:tracePt t="74935" x="6394450" y="3295650"/>
          <p14:tracePt t="74951" x="6384925" y="3295650"/>
          <p14:tracePt t="74968" x="6375400" y="3295650"/>
          <p14:tracePt t="75221" x="6384925" y="3295650"/>
          <p14:tracePt t="75231" x="6402388" y="3295650"/>
          <p14:tracePt t="75242" x="6429375" y="3295650"/>
          <p14:tracePt t="75253" x="6446838" y="3295650"/>
          <p14:tracePt t="75268" x="6456363" y="3295650"/>
          <p14:tracePt t="75285" x="6483350" y="3295650"/>
          <p14:tracePt t="75303" x="6537325" y="3295650"/>
          <p14:tracePt t="75318" x="6562725" y="3303588"/>
          <p14:tracePt t="75335" x="6599238" y="3322638"/>
          <p14:tracePt t="75375" x="6599238" y="3330575"/>
          <p14:tracePt t="75385" x="6599238" y="3340100"/>
          <p14:tracePt t="75402" x="6589713" y="3348038"/>
          <p14:tracePt t="75419" x="6589713" y="3357563"/>
          <p14:tracePt t="75435" x="6589713" y="3384550"/>
          <p14:tracePt t="75451" x="6589713" y="3402013"/>
          <p14:tracePt t="75469" x="6589713" y="3411538"/>
          <p14:tracePt t="75487" x="6589713" y="3429000"/>
          <p14:tracePt t="75501" x="6589713" y="3446463"/>
          <p14:tracePt t="75518" x="6581775" y="3465513"/>
          <p14:tracePt t="75535" x="6572250" y="3465513"/>
          <p14:tracePt t="75552" x="6572250" y="3473450"/>
          <p14:tracePt t="75589" x="6562725" y="3473450"/>
          <p14:tracePt t="75599" x="6545263" y="3473450"/>
          <p14:tracePt t="75620" x="6510338" y="3473450"/>
          <p14:tracePt t="75635" x="6465888" y="3455988"/>
          <p14:tracePt t="75652" x="6384925" y="3446463"/>
          <p14:tracePt t="75669" x="6367463" y="3446463"/>
          <p14:tracePt t="75685" x="6357938" y="3446463"/>
          <p14:tracePt t="75712" x="6357938" y="3438525"/>
          <p14:tracePt t="75875" x="6367463" y="3429000"/>
          <p14:tracePt t="75887" x="6384925" y="3411538"/>
          <p14:tracePt t="75902" x="6411913" y="3402013"/>
          <p14:tracePt t="75919" x="6429375" y="3384550"/>
          <p14:tracePt t="75937" x="6446838" y="3375025"/>
          <p14:tracePt t="75952" x="6446838" y="3367088"/>
          <p14:tracePt t="75968" x="6456363" y="3367088"/>
          <p14:tracePt t="76100" x="6438900" y="3367088"/>
          <p14:tracePt t="76112" x="6429375" y="3367088"/>
          <p14:tracePt t="76131" x="6419850" y="3367088"/>
          <p14:tracePt t="76202" x="6419850" y="3357563"/>
          <p14:tracePt t="76223" x="6419850" y="3348038"/>
          <p14:tracePt t="76235" x="6419850" y="3330575"/>
          <p14:tracePt t="76253" x="6438900" y="3313113"/>
          <p14:tracePt t="76269" x="6446838" y="3295650"/>
          <p14:tracePt t="76285" x="6456363" y="3276600"/>
          <p14:tracePt t="76302" x="6465888" y="3276600"/>
          <p14:tracePt t="76326" x="6473825" y="3276600"/>
          <p14:tracePt t="76622" x="6465888" y="3276600"/>
          <p14:tracePt t="76633" x="6446838" y="3286125"/>
          <p14:tracePt t="76644" x="6429375" y="3303588"/>
          <p14:tracePt t="76656" x="6384925" y="3313113"/>
          <p14:tracePt t="76669" x="6348413" y="3322638"/>
          <p14:tracePt t="76685" x="6313488" y="3322638"/>
          <p14:tracePt t="76704" x="6303963" y="3322638"/>
          <p14:tracePt t="76755" x="6313488" y="3313113"/>
          <p14:tracePt t="76766" x="6330950" y="3303588"/>
          <p14:tracePt t="76786" x="6384925" y="3276600"/>
          <p14:tracePt t="76802" x="6402388" y="3268663"/>
          <p14:tracePt t="76819" x="6438900" y="3259138"/>
          <p14:tracePt t="76837" x="6465888" y="3251200"/>
          <p14:tracePt t="76919" x="6456363" y="3251200"/>
          <p14:tracePt t="77062" x="6446838" y="3251200"/>
          <p14:tracePt t="77073" x="6438900" y="3251200"/>
          <p14:tracePt t="77104" x="6429375" y="3251200"/>
          <p14:tracePt t="77116" x="6419850" y="3251200"/>
          <p14:tracePt t="77135" x="6402388" y="3251200"/>
          <p14:tracePt t="77153" x="6394450" y="3251200"/>
          <p14:tracePt t="77169" x="6375400" y="3276600"/>
          <p14:tracePt t="77247" x="6375400" y="3268663"/>
          <p14:tracePt t="77258" x="6394450" y="3259138"/>
          <p14:tracePt t="77269" x="6402388" y="3251200"/>
          <p14:tracePt t="77287" x="6438900" y="3241675"/>
          <p14:tracePt t="77302" x="6456363" y="3241675"/>
          <p14:tracePt t="77319" x="6473825" y="3232150"/>
          <p14:tracePt t="77335" x="6483350" y="3224213"/>
          <p14:tracePt t="77369" x="6491288" y="3224213"/>
          <p14:tracePt t="77646" x="6500813" y="3224213"/>
          <p14:tracePt t="77656" x="6510338" y="3224213"/>
          <p14:tracePt t="77670" x="6518275" y="3224213"/>
          <p14:tracePt t="77686" x="6562725" y="3214688"/>
          <p14:tracePt t="77703" x="6572250" y="3214688"/>
          <p14:tracePt t="77719" x="6608763" y="3205163"/>
          <p14:tracePt t="77737" x="6643688" y="3205163"/>
          <p14:tracePt t="77752" x="6653213" y="3205163"/>
          <p14:tracePt t="77769" x="6661150" y="3205163"/>
          <p14:tracePt t="77829" x="6653213" y="3205163"/>
          <p14:tracePt t="77840" x="6626225" y="3205163"/>
          <p14:tracePt t="77852" x="6599238" y="3205163"/>
          <p14:tracePt t="77870" x="6572250" y="3205163"/>
          <p14:tracePt t="77885" x="6545263" y="3205163"/>
          <p14:tracePt t="77902" x="6510338" y="3205163"/>
          <p14:tracePt t="77919" x="6500813" y="3205163"/>
          <p14:tracePt t="77936" x="6491288" y="3214688"/>
          <p14:tracePt t="78075" x="6510338" y="3214688"/>
          <p14:tracePt t="78085" x="6518275" y="3214688"/>
          <p14:tracePt t="78102" x="6545263" y="3214688"/>
          <p14:tracePt t="78330" x="6545263" y="3224213"/>
          <p14:tracePt t="78341" x="6518275" y="3259138"/>
          <p14:tracePt t="78352" x="6491288" y="3276600"/>
          <p14:tracePt t="78369" x="6456363" y="3313113"/>
          <p14:tracePt t="78386" x="6357938" y="3402013"/>
          <p14:tracePt t="78403" x="6313488" y="3429000"/>
          <p14:tracePt t="78474" x="6313488" y="3438525"/>
          <p14:tracePt t="78484" x="6286500" y="3446463"/>
          <p14:tracePt t="78502" x="6269038" y="3465513"/>
          <p14:tracePt t="78519" x="6170613" y="3500438"/>
          <p14:tracePt t="78536" x="6037263" y="3554413"/>
          <p14:tracePt t="78552" x="5983288" y="3554413"/>
          <p14:tracePt t="78569" x="5983288" y="3562350"/>
          <p14:tracePt t="78607" x="6010275" y="3562350"/>
          <p14:tracePt t="78618" x="6072188" y="3562350"/>
          <p14:tracePt t="78637" x="6161088" y="3554413"/>
          <p14:tracePt t="78652" x="6197600" y="3544888"/>
          <p14:tracePt t="78669" x="6296025" y="3509963"/>
          <p14:tracePt t="78686" x="6330950" y="3482975"/>
          <p14:tracePt t="78703" x="6394450" y="3473450"/>
          <p14:tracePt t="78996" x="6394450" y="3465513"/>
          <p14:tracePt t="79006" x="6394450" y="3455988"/>
          <p14:tracePt t="79019" x="6394450" y="3446463"/>
          <p14:tracePt t="79036" x="6411913" y="3438525"/>
          <p14:tracePt t="79052" x="6429375" y="3429000"/>
          <p14:tracePt t="79069" x="6473825" y="3419475"/>
          <p14:tracePt t="79088" x="6527800" y="3411538"/>
          <p14:tracePt t="79102" x="6545263" y="3402013"/>
          <p14:tracePt t="79119" x="6581775" y="3394075"/>
          <p14:tracePt t="79136" x="6589713" y="3394075"/>
          <p14:tracePt t="79152" x="6608763" y="3394075"/>
          <p14:tracePt t="79170" x="6616700" y="3394075"/>
          <p14:tracePt t="79186" x="6626225" y="3394075"/>
          <p14:tracePt t="79203" x="6634163" y="3394075"/>
          <p14:tracePt t="79261" x="6608763" y="3394075"/>
          <p14:tracePt t="79272" x="6562725" y="3394075"/>
          <p14:tracePt t="79286" x="6500813" y="3394075"/>
          <p14:tracePt t="79302" x="6215063" y="3384550"/>
          <p14:tracePt t="79319" x="5946775" y="3367088"/>
          <p14:tracePt t="79336" x="5072063" y="3251200"/>
          <p14:tracePt t="79353" x="3724275" y="2822575"/>
          <p14:tracePt t="79369" x="3098800" y="2714625"/>
          <p14:tracePt t="79386" x="2160588" y="2571750"/>
          <p14:tracePt t="79404" x="1928813" y="2517775"/>
          <p14:tracePt t="79419" x="1911350" y="2517775"/>
          <p14:tracePt t="79436" x="1911350" y="2473325"/>
          <p14:tracePt t="79660" x="1946275" y="2465388"/>
          <p14:tracePt t="79670" x="1955800" y="2465388"/>
          <p14:tracePt t="79701" x="1911350" y="2455863"/>
          <p14:tracePt t="79712" x="1758950" y="2428875"/>
          <p14:tracePt t="79723" x="1517650" y="2357438"/>
          <p14:tracePt t="79736" x="1312863" y="2286000"/>
          <p14:tracePt t="79753" x="1169988" y="2232025"/>
          <p14:tracePt t="79769" x="1152525" y="2214563"/>
          <p14:tracePt t="79814" x="1152525" y="2205038"/>
          <p14:tracePt t="79844" x="1169988" y="2197100"/>
          <p14:tracePt t="79865" x="1187450" y="2197100"/>
          <p14:tracePt t="79876" x="1196975" y="2197100"/>
          <p14:tracePt t="79886" x="1214438" y="2197100"/>
          <p14:tracePt t="79905" x="1223963" y="2197100"/>
          <p14:tracePt t="79957" x="1241425" y="2197100"/>
          <p14:tracePt t="79967" x="1250950" y="2197100"/>
          <p14:tracePt t="79987" x="1276350" y="2197100"/>
          <p14:tracePt t="80003" x="1285875" y="2197100"/>
          <p14:tracePt t="80019" x="1312863" y="2197100"/>
          <p14:tracePt t="80036" x="1322388" y="2197100"/>
          <p14:tracePt t="80053" x="1366838" y="2197100"/>
          <p14:tracePt t="80069" x="1438275" y="2197100"/>
          <p14:tracePt t="80086" x="1446213" y="2197100"/>
          <p14:tracePt t="80172" x="1465263" y="2187575"/>
          <p14:tracePt t="80182" x="1473200" y="2179638"/>
          <p14:tracePt t="80193" x="1490663" y="2170113"/>
          <p14:tracePt t="80305" x="1490663" y="2160588"/>
          <p14:tracePt t="80326" x="1490663" y="2152650"/>
          <p14:tracePt t="80336" x="1490663" y="2133600"/>
          <p14:tracePt t="80353" x="1482725" y="2062163"/>
          <p14:tracePt t="80369" x="1482725" y="2036763"/>
          <p14:tracePt t="80438" x="1473200" y="2036763"/>
          <p14:tracePt t="80479" x="1465263" y="2054225"/>
          <p14:tracePt t="80489" x="1465263" y="2071688"/>
          <p14:tracePt t="80503" x="1455738" y="2098675"/>
          <p14:tracePt t="80520" x="1446213" y="2116138"/>
          <p14:tracePt t="80536" x="1446213" y="2125663"/>
          <p14:tracePt t="80553" x="1446213" y="2133600"/>
          <p14:tracePt t="80570" x="1446213" y="2160588"/>
          <p14:tracePt t="80694" x="1446213" y="2152650"/>
          <p14:tracePt t="80724" x="1465263" y="2143125"/>
          <p14:tracePt t="80735" x="1482725" y="2143125"/>
          <p14:tracePt t="80754" x="1500188" y="2133600"/>
          <p14:tracePt t="80770" x="1509713" y="2133600"/>
          <p14:tracePt t="80787" x="1517650" y="2116138"/>
          <p14:tracePt t="80827" x="1517650" y="2125663"/>
          <p14:tracePt t="80980" x="1517650" y="2133600"/>
          <p14:tracePt t="80990" x="1517650" y="2152650"/>
          <p14:tracePt t="81317" x="1517650" y="2170113"/>
          <p14:tracePt t="81328" x="1517650" y="2197100"/>
          <p14:tracePt t="81339" x="1517650" y="2232025"/>
          <p14:tracePt t="81353" x="1509713" y="2259013"/>
          <p14:tracePt t="81370" x="1500188" y="2295525"/>
          <p14:tracePt t="81430" x="1509713" y="2295525"/>
          <p14:tracePt t="81481" x="1517650" y="2295525"/>
          <p14:tracePt t="81686" x="1517650" y="2322513"/>
          <p14:tracePt t="81696" x="1517650" y="2339975"/>
          <p14:tracePt t="81708" x="1517650" y="2366963"/>
          <p14:tracePt t="81720" x="1517650" y="2393950"/>
          <p14:tracePt t="81737" x="1517650" y="2401888"/>
          <p14:tracePt t="81880" x="1517650" y="2411413"/>
          <p14:tracePt t="81891" x="1517650" y="2428875"/>
          <p14:tracePt t="81903" x="1544638" y="2490788"/>
          <p14:tracePt t="81921" x="1598613" y="2633663"/>
          <p14:tracePt t="81937" x="1608138" y="2660650"/>
          <p14:tracePt t="81953" x="1616075" y="2714625"/>
          <p14:tracePt t="82003" x="1633538" y="2714625"/>
          <p14:tracePt t="82014" x="1660525" y="2714625"/>
          <p14:tracePt t="82025" x="1679575" y="2724150"/>
          <p14:tracePt t="82037" x="1704975" y="2732088"/>
          <p14:tracePt t="82054" x="1741488" y="2732088"/>
          <p14:tracePt t="82330" x="1731963" y="2732088"/>
          <p14:tracePt t="82412" x="1751013" y="2732088"/>
          <p14:tracePt t="82423" x="1776413" y="2732088"/>
          <p14:tracePt t="82437" x="1803400" y="2741613"/>
          <p14:tracePt t="82454" x="1866900" y="2751138"/>
          <p14:tracePt t="82470" x="1901825" y="2759075"/>
          <p14:tracePt t="82487" x="1955800" y="2795588"/>
          <p14:tracePt t="82504" x="1973263" y="2822575"/>
          <p14:tracePt t="82520" x="1973263" y="2840038"/>
          <p14:tracePt t="82537" x="1973263" y="2847975"/>
          <p14:tracePt t="82688" x="1982788" y="2847975"/>
          <p14:tracePt t="82709" x="1990725" y="2847975"/>
          <p14:tracePt t="82719" x="2009775" y="2847975"/>
          <p14:tracePt t="82737" x="2017713" y="2847975"/>
          <p14:tracePt t="82753" x="2044700" y="2847975"/>
          <p14:tracePt t="82770" x="2071688" y="2840038"/>
          <p14:tracePt t="82787" x="2098675" y="2830513"/>
          <p14:tracePt t="82804" x="2133600" y="2830513"/>
          <p14:tracePt t="82821" x="2170113" y="2822575"/>
          <p14:tracePt t="82853" x="2179638" y="2822575"/>
          <p14:tracePt t="82913" x="2197100" y="2822575"/>
          <p14:tracePt t="82924" x="2205038" y="2822575"/>
          <p14:tracePt t="82944" x="2214563" y="2822575"/>
          <p14:tracePt t="83036" x="2224088" y="2822575"/>
          <p14:tracePt t="83118" x="2241550" y="2822575"/>
          <p14:tracePt t="83139" x="2251075" y="2822575"/>
          <p14:tracePt t="83189" x="2259013" y="2822575"/>
          <p14:tracePt t="83220" x="2268538" y="2822575"/>
          <p14:tracePt t="83231" x="2276475" y="2822575"/>
          <p14:tracePt t="83884" x="2224088" y="2884488"/>
          <p14:tracePt t="83977" x="2214563" y="2884488"/>
          <p14:tracePt t="83988" x="2205038" y="2884488"/>
          <p14:tracePt t="84004" x="2197100" y="2884488"/>
          <p14:tracePt t="84020" x="2152650" y="2894013"/>
          <p14:tracePt t="84039" x="2062163" y="2911475"/>
          <p14:tracePt t="84054" x="2017713" y="2919413"/>
          <p14:tracePt t="84070" x="1911350" y="2955925"/>
          <p14:tracePt t="84087" x="1874838" y="2955925"/>
          <p14:tracePt t="84104" x="1857375" y="2955925"/>
          <p14:tracePt t="84131" x="1847850" y="2911475"/>
          <p14:tracePt t="84397" x="1847850" y="2894013"/>
          <p14:tracePt t="84408" x="1847850" y="2874963"/>
          <p14:tracePt t="84420" x="1847850" y="2847975"/>
          <p14:tracePt t="84437" x="1839913" y="2776538"/>
          <p14:tracePt t="84454" x="1822450" y="2751138"/>
          <p14:tracePt t="84471" x="1758950" y="2652713"/>
          <p14:tracePt t="84488" x="1724025" y="2608263"/>
          <p14:tracePt t="84504" x="1697038" y="2562225"/>
          <p14:tracePt t="84521" x="1660525" y="2536825"/>
          <p14:tracePt t="84537" x="1652588" y="2527300"/>
          <p14:tracePt t="84554" x="1652588" y="2517775"/>
          <p14:tracePt t="84581" x="1652588" y="2509838"/>
          <p14:tracePt t="84601" x="1652588" y="2500313"/>
          <p14:tracePt t="84631" x="1660525" y="2490788"/>
          <p14:tracePt t="84888" x="1670050" y="2490788"/>
          <p14:tracePt t="84898" x="1670050" y="2482850"/>
          <p14:tracePt t="84909" x="1679575" y="2482850"/>
          <p14:tracePt t="84921" x="1687513" y="2473325"/>
          <p14:tracePt t="84938" x="1697038" y="2455863"/>
          <p14:tracePt t="84954" x="1697038" y="2446338"/>
          <p14:tracePt t="84971" x="1679575" y="2330450"/>
          <p14:tracePt t="84987" x="1554163" y="2143125"/>
          <p14:tracePt t="85004" x="1366838" y="1973263"/>
          <p14:tracePt t="85021" x="1258888" y="1955800"/>
          <p14:tracePt t="85037" x="1196975" y="1955800"/>
          <p14:tracePt t="85054" x="1089025" y="1955800"/>
          <p14:tracePt t="85071" x="1000125" y="1982788"/>
          <p14:tracePt t="85087" x="965200" y="2000250"/>
          <p14:tracePt t="85104" x="938213" y="2036763"/>
          <p14:tracePt t="85121" x="938213" y="2054225"/>
          <p14:tracePt t="85138" x="938213" y="2116138"/>
          <p14:tracePt t="85154" x="965200" y="2160588"/>
          <p14:tracePt t="85171" x="990600" y="2187575"/>
          <p14:tracePt t="85187" x="1044575" y="2251075"/>
          <p14:tracePt t="85204" x="1098550" y="2251075"/>
          <p14:tracePt t="85221" x="1125538" y="2251075"/>
          <p14:tracePt t="85237" x="1187450" y="2251075"/>
          <p14:tracePt t="85256" x="1241425" y="2241550"/>
          <p14:tracePt t="85271" x="1276350" y="2232025"/>
          <p14:tracePt t="85288" x="1312863" y="2232025"/>
          <p14:tracePt t="85304" x="1339850" y="2232025"/>
          <p14:tracePt t="85321" x="1374775" y="2232025"/>
          <p14:tracePt t="85563" x="1482725" y="2251075"/>
          <p14:tracePt t="85573" x="1679575" y="2322513"/>
          <p14:tracePt t="85587" x="1990725" y="2428875"/>
          <p14:tracePt t="85604" x="2633663" y="2697163"/>
          <p14:tracePt t="85621" x="3009900" y="2830513"/>
          <p14:tracePt t="85638" x="3429000" y="2857500"/>
          <p14:tracePt t="85655" x="3751263" y="2867025"/>
          <p14:tracePt t="85671" x="3830638" y="2867025"/>
          <p14:tracePt t="85687" x="3965575" y="2867025"/>
          <p14:tracePt t="86535" x="3929063" y="2901950"/>
          <p14:tracePt t="86545" x="3830638" y="2919413"/>
          <p14:tracePt t="86556" x="3652838" y="2928938"/>
          <p14:tracePt t="86571" x="3384550" y="2928938"/>
          <p14:tracePt t="86588" x="2670175" y="2670175"/>
          <p14:tracePt t="86606" x="2357438" y="2473325"/>
          <p14:tracePt t="86621" x="2295525" y="2419350"/>
          <p14:tracePt t="86638" x="2241550" y="2312988"/>
          <p14:tracePt t="86903" x="2251075" y="2322513"/>
          <p14:tracePt t="86914" x="2295525" y="2347913"/>
          <p14:tracePt t="86924" x="2339975" y="2384425"/>
          <p14:tracePt t="86938" x="2374900" y="2455863"/>
          <p14:tracePt t="86954" x="2446338" y="2581275"/>
          <p14:tracePt t="86971" x="2482850" y="2643188"/>
          <p14:tracePt t="86988" x="2527300" y="2768600"/>
          <p14:tracePt t="87005" x="2536825" y="2830513"/>
          <p14:tracePt t="87220" x="2527300" y="2840038"/>
          <p14:tracePt t="87230" x="2509838" y="2847975"/>
          <p14:tracePt t="87241" x="2482850" y="2857500"/>
          <p14:tracePt t="87255" x="2446338" y="2857500"/>
          <p14:tracePt t="87271" x="2357438" y="2867025"/>
          <p14:tracePt t="87288" x="2339975" y="2867025"/>
          <p14:tracePt t="87305" x="2330450" y="2867025"/>
          <p14:tracePt t="87373" x="2347913" y="2867025"/>
          <p14:tracePt t="87394" x="2366963" y="2867025"/>
          <p14:tracePt t="87404" x="2384425" y="2867025"/>
          <p14:tracePt t="87421" x="2401888" y="2867025"/>
          <p14:tracePt t="87438" x="2428875" y="2847975"/>
          <p14:tracePt t="87455" x="2438400" y="2830513"/>
          <p14:tracePt t="87471" x="2446338" y="2813050"/>
          <p14:tracePt t="87488" x="2446338" y="2795588"/>
          <p14:tracePt t="87506" x="2446338" y="2759075"/>
          <p14:tracePt t="87521" x="2446338" y="2751138"/>
          <p14:tracePt t="87538" x="2446338" y="2724150"/>
          <p14:tracePt t="87555" x="2446338" y="2705100"/>
          <p14:tracePt t="87571" x="2446338" y="2697163"/>
          <p14:tracePt t="87588" x="2446338" y="2660650"/>
          <p14:tracePt t="87605" x="2446338" y="2625725"/>
          <p14:tracePt t="87622" x="2438400" y="2571750"/>
          <p14:tracePt t="87639" x="2428875" y="2562225"/>
          <p14:tracePt t="87701" x="2419350" y="2562225"/>
          <p14:tracePt t="87721" x="2411413" y="2562225"/>
          <p14:tracePt t="87732" x="2384425" y="2562225"/>
          <p14:tracePt t="87742" x="2357438" y="2562225"/>
          <p14:tracePt t="87755" x="2330450" y="2571750"/>
          <p14:tracePt t="87772" x="2259013" y="2581275"/>
          <p14:tracePt t="87788" x="2224088" y="2581275"/>
          <p14:tracePt t="87805" x="2143125" y="2571750"/>
          <p14:tracePt t="87823" x="2054225" y="2517775"/>
          <p14:tracePt t="87838" x="2027238" y="2490788"/>
          <p14:tracePt t="87855" x="1973263" y="2465388"/>
          <p14:tracePt t="87872" x="1938338" y="2455863"/>
          <p14:tracePt t="87889" x="1874838" y="2446338"/>
          <p14:tracePt t="87905" x="1812925" y="2438400"/>
          <p14:tracePt t="87921" x="1776413" y="2428875"/>
          <p14:tracePt t="87938" x="1687513" y="2428875"/>
          <p14:tracePt t="87956" x="1589088" y="2428875"/>
          <p14:tracePt t="87971" x="1562100" y="2419350"/>
          <p14:tracePt t="88018" x="1554163" y="2419350"/>
          <p14:tracePt t="88028" x="1517650" y="2411413"/>
          <p14:tracePt t="88039" x="1490663" y="2401888"/>
          <p14:tracePt t="88055" x="1438275" y="2401888"/>
          <p14:tracePt t="88072" x="1357313" y="2401888"/>
          <p14:tracePt t="88088" x="1312863" y="2411413"/>
          <p14:tracePt t="88335" x="1312863" y="2465388"/>
          <p14:tracePt t="88345" x="1312863" y="2544763"/>
          <p14:tracePt t="88356" x="1312863" y="2589213"/>
          <p14:tracePt t="88372" x="1312863" y="2625725"/>
          <p14:tracePt t="88389" x="1330325" y="2732088"/>
          <p14:tracePt t="88406" x="1330325" y="2840038"/>
          <p14:tracePt t="88422" x="1330325" y="2874963"/>
          <p14:tracePt t="88438" x="1330325" y="2919413"/>
          <p14:tracePt t="88455" x="1330325" y="2955925"/>
          <p14:tracePt t="88472" x="1330325" y="3036888"/>
          <p14:tracePt t="88488" x="1322388" y="3098800"/>
          <p14:tracePt t="88505" x="1322388" y="3108325"/>
          <p14:tracePt t="88522" x="1322388" y="3116263"/>
          <p14:tracePt t="88600" x="1330325" y="3116263"/>
          <p14:tracePt t="88611" x="1347788" y="3098800"/>
          <p14:tracePt t="88623" x="1366838" y="3081338"/>
          <p14:tracePt t="88639" x="1401763" y="3054350"/>
          <p14:tracePt t="88655" x="1517650" y="2973388"/>
          <p14:tracePt t="88672" x="1679575" y="2901950"/>
          <p14:tracePt t="88688" x="1776413" y="2894013"/>
          <p14:tracePt t="88705" x="2017713" y="2874963"/>
          <p14:tracePt t="88723" x="2187575" y="2840038"/>
          <p14:tracePt t="88738" x="2259013" y="2840038"/>
          <p14:tracePt t="88755" x="2357438" y="2830513"/>
          <p14:tracePt t="88772" x="2374900" y="2830513"/>
          <p14:tracePt t="88788" x="2384425" y="2830513"/>
          <p14:tracePt t="89051" x="2374900" y="2830513"/>
          <p14:tracePt t="89061" x="2366963" y="2830513"/>
          <p14:tracePt t="89072" x="2366963" y="2840038"/>
          <p14:tracePt t="89088" x="2357438" y="2840038"/>
          <p14:tracePt t="89112" x="2357438" y="2847975"/>
          <p14:tracePt t="89153" x="2357438" y="2857500"/>
          <p14:tracePt t="89163" x="2357438" y="2867025"/>
          <p14:tracePt t="89245" x="2357438" y="2857500"/>
          <p14:tracePt t="89256" x="2357438" y="2840038"/>
          <p14:tracePt t="89272" x="2357438" y="2822575"/>
          <p14:tracePt t="89289" x="2357438" y="2795588"/>
          <p14:tracePt t="89306" x="2357438" y="2776538"/>
          <p14:tracePt t="89338" x="2357438" y="2759075"/>
          <p14:tracePt t="89409" x="2357438" y="2724150"/>
          <p14:tracePt t="89419" x="2347913" y="2608263"/>
          <p14:tracePt t="89429" x="2347913" y="2554288"/>
          <p14:tracePt t="89440" x="2347913" y="2517775"/>
          <p14:tracePt t="89455" x="2347913" y="2490788"/>
          <p14:tracePt t="89472" x="2347913" y="2473325"/>
          <p14:tracePt t="89552" x="2339975" y="2473325"/>
          <p14:tracePt t="89562" x="2330450" y="2473325"/>
          <p14:tracePt t="89573" x="2303463" y="2473325"/>
          <p14:tracePt t="89589" x="2276475" y="2473325"/>
          <p14:tracePt t="89605" x="2143125" y="2473325"/>
          <p14:tracePt t="89622" x="2062163" y="2473325"/>
          <p14:tracePt t="89639" x="1893888" y="2473325"/>
          <p14:tracePt t="89655" x="1731963" y="2482850"/>
          <p14:tracePt t="89673" x="1652588" y="2500313"/>
          <p14:tracePt t="89689" x="1562100" y="2509838"/>
          <p14:tracePt t="89705" x="1544638" y="2517775"/>
          <p14:tracePt t="89818" x="1544638" y="2527300"/>
          <p14:tracePt t="89829" x="1544638" y="2544763"/>
          <p14:tracePt t="89840" x="1544638" y="2571750"/>
          <p14:tracePt t="89855" x="1544638" y="2616200"/>
          <p14:tracePt t="89872" x="1536700" y="2751138"/>
          <p14:tracePt t="89890" x="1490663" y="2857500"/>
          <p14:tracePt t="89906" x="1482725" y="2965450"/>
          <p14:tracePt t="89922" x="1473200" y="3367088"/>
          <p14:tracePt t="89940" x="1490663" y="3616325"/>
          <p14:tracePt t="89955" x="1536700" y="3875088"/>
          <p14:tracePt t="89972" x="1581150" y="3973513"/>
          <p14:tracePt t="94536" x="1357313" y="3956050"/>
          <p14:tracePt t="94546" x="1258888" y="3884613"/>
          <p14:tracePt t="94557" x="1098550" y="3697288"/>
          <p14:tracePt t="94574" x="785813" y="3125788"/>
          <p14:tracePt t="94590" x="598488" y="2751138"/>
          <p14:tracePt t="94607" x="322263" y="2081213"/>
          <p14:tracePt t="94623" x="231775" y="1670050"/>
          <p14:tracePt t="94640" x="133350" y="1438275"/>
          <p14:tracePt t="94657" x="61913" y="1295400"/>
          <p14:tracePt t="94953" x="125413" y="1295400"/>
          <p14:tracePt t="94963" x="196850" y="1285875"/>
          <p14:tracePt t="94974" x="258763" y="1285875"/>
          <p14:tracePt t="94990" x="295275" y="1285875"/>
          <p14:tracePt t="95007" x="374650" y="1276350"/>
          <p14:tracePt t="95024" x="438150" y="1276350"/>
          <p14:tracePt t="95040" x="473075" y="1276350"/>
          <p14:tracePt t="95057" x="482600" y="1285875"/>
          <p14:tracePt t="95352" x="482600" y="1268413"/>
          <p14:tracePt t="95362" x="465138" y="1241425"/>
          <p14:tracePt t="95373" x="465138" y="1231900"/>
          <p14:tracePt t="95390" x="455613" y="1231900"/>
          <p14:tracePt t="95454" x="446088" y="1223963"/>
          <p14:tracePt t="95464" x="428625" y="1214438"/>
          <p14:tracePt t="95485" x="419100" y="1214438"/>
          <p14:tracePt t="95495" x="419100" y="1204913"/>
          <p14:tracePt t="95515" x="411163" y="1204913"/>
          <p14:tracePt t="95689" x="419100" y="1196975"/>
          <p14:tracePt t="95699" x="446088" y="1196975"/>
          <p14:tracePt t="95710" x="473075" y="1196975"/>
          <p14:tracePt t="95723" x="509588" y="1196975"/>
          <p14:tracePt t="95740" x="561975" y="1196975"/>
          <p14:tracePt t="95757" x="588963" y="1196975"/>
          <p14:tracePt t="95774" x="633413" y="1196975"/>
          <p14:tracePt t="95792" x="704850" y="1196975"/>
          <p14:tracePt t="95807" x="741363" y="1196975"/>
          <p14:tracePt t="95823" x="795338" y="1204913"/>
          <p14:tracePt t="95904" x="812800" y="1214438"/>
          <p14:tracePt t="95916" x="839788" y="1214438"/>
          <p14:tracePt t="95927" x="866775" y="1214438"/>
          <p14:tracePt t="95940" x="901700" y="1223963"/>
          <p14:tracePt t="95957" x="973138" y="1258888"/>
          <p14:tracePt t="95974" x="990600" y="1295400"/>
          <p14:tracePt t="96477" x="1027113" y="1295400"/>
          <p14:tracePt t="96489" x="1071563" y="1285875"/>
          <p14:tracePt t="96508" x="1179513" y="1276350"/>
          <p14:tracePt t="96524" x="1223963" y="1276350"/>
          <p14:tracePt t="96541" x="1303338" y="1285875"/>
          <p14:tracePt t="96558" x="1357313" y="1366838"/>
          <p14:tracePt t="96947" x="1347788" y="1366838"/>
          <p14:tracePt t="96958" x="1330325" y="1366838"/>
          <p14:tracePt t="96974" x="1303338" y="1330325"/>
          <p14:tracePt t="96991" x="1250950" y="1250950"/>
          <p14:tracePt t="97009" x="1223963" y="1214438"/>
          <p14:tracePt t="97091" x="1231900" y="1204913"/>
          <p14:tracePt t="97101" x="1268413" y="1187450"/>
          <p14:tracePt t="97112" x="1295400" y="1187450"/>
          <p14:tracePt t="97125" x="1347788" y="1187450"/>
          <p14:tracePt t="97141" x="1473200" y="1187450"/>
          <p14:tracePt t="97157" x="1544638" y="1187450"/>
          <p14:tracePt t="97174" x="1643063" y="1196975"/>
          <p14:tracePt t="97191" x="1679575" y="1196975"/>
          <p14:tracePt t="97207" x="1741488" y="1204913"/>
          <p14:tracePt t="97224" x="1776413" y="1214438"/>
          <p14:tracePt t="97490" x="1758950" y="1223963"/>
          <p14:tracePt t="97500" x="1741488" y="1223963"/>
          <p14:tracePt t="97511" x="1704975" y="1223963"/>
          <p14:tracePt t="97524" x="1616075" y="1187450"/>
          <p14:tracePt t="97541" x="1366838" y="1108075"/>
          <p14:tracePt t="97558" x="1223963" y="1071563"/>
          <p14:tracePt t="97574" x="1017588" y="1044575"/>
          <p14:tracePt t="97592" x="965200" y="1044575"/>
          <p14:tracePt t="97971" x="965200" y="1062038"/>
          <p14:tracePt t="98053" x="965200" y="1071563"/>
          <p14:tracePt t="98062" x="965200" y="1089025"/>
          <p14:tracePt t="98075" x="965200" y="1108075"/>
          <p14:tracePt t="98093" x="965200" y="1125538"/>
          <p14:tracePt t="98107" x="973138" y="1125538"/>
          <p14:tracePt t="98124" x="1017588" y="1152525"/>
          <p14:tracePt t="98141" x="1036638" y="1179513"/>
          <p14:tracePt t="98410" x="1054100" y="1179513"/>
          <p14:tracePt t="98421" x="1071563" y="1179513"/>
          <p14:tracePt t="98431" x="1098550" y="1179513"/>
          <p14:tracePt t="98444" x="1116013" y="1179513"/>
          <p14:tracePt t="98458" x="1133475" y="1179513"/>
          <p14:tracePt t="98474" x="1179513" y="1179513"/>
          <p14:tracePt t="98493" x="1231900" y="1179513"/>
          <p14:tracePt t="98508" x="1268413" y="1179513"/>
          <p14:tracePt t="98524" x="1322388" y="1179513"/>
          <p14:tracePt t="98541" x="1339850" y="1179513"/>
          <p14:tracePt t="98558" x="1347788" y="1179513"/>
          <p14:tracePt t="98595" x="1357313" y="1160463"/>
          <p14:tracePt t="98605" x="1366838" y="1152525"/>
          <p14:tracePt t="98615" x="1374775" y="1143000"/>
          <p14:tracePt t="98628" x="1384300" y="1143000"/>
          <p14:tracePt t="98686" x="1384300" y="1133475"/>
          <p14:tracePt t="98778" x="1384300" y="1125538"/>
          <p14:tracePt t="98793" x="1374775" y="1108075"/>
          <p14:tracePt t="98861" x="1366838" y="1108075"/>
          <p14:tracePt t="98881" x="1347788" y="1108075"/>
          <p14:tracePt t="98892" x="1330325" y="1108075"/>
          <p14:tracePt t="98908" x="1303338" y="1108075"/>
          <p14:tracePt t="98924" x="1258888" y="1108075"/>
          <p14:tracePt t="98973" x="1258888" y="1116013"/>
          <p14:tracePt t="99300" x="1276350" y="1116013"/>
          <p14:tracePt t="99311" x="1303338" y="1116013"/>
          <p14:tracePt t="99325" x="1330325" y="1116013"/>
          <p14:tracePt t="99341" x="1419225" y="1116013"/>
          <p14:tracePt t="99358" x="1482725" y="1116013"/>
          <p14:tracePt t="99375" x="1536700" y="1116013"/>
          <p14:tracePt t="99393" x="1571625" y="1098550"/>
          <p14:tracePt t="99408" x="1589088" y="1054100"/>
          <p14:tracePt t="99425" x="1633538" y="946150"/>
          <p14:tracePt t="99443" x="1660525" y="901700"/>
          <p14:tracePt t="99458" x="1670050" y="874713"/>
          <p14:tracePt t="99475" x="1687513" y="839788"/>
          <p14:tracePt t="99535" x="1660525" y="839788"/>
          <p14:tracePt t="99547" x="1633538" y="839788"/>
          <p14:tracePt t="99560" x="1608138" y="839788"/>
          <p14:tracePt t="99576" x="1581150" y="839788"/>
          <p14:tracePt t="99591" x="1544638" y="839788"/>
          <p14:tracePt t="99608" x="1517650" y="847725"/>
          <p14:tracePt t="99625" x="1509713" y="847725"/>
          <p14:tracePt t="99641" x="1490663" y="874713"/>
          <p14:tracePt t="99658" x="1482725" y="919163"/>
          <p14:tracePt t="99675" x="1465263" y="965200"/>
          <p14:tracePt t="99691" x="1465263" y="1017588"/>
          <p14:tracePt t="99709" x="1465263" y="1044575"/>
          <p14:tracePt t="99725" x="1465263" y="1054100"/>
          <p14:tracePt t="99742" x="1465263" y="1062038"/>
          <p14:tracePt t="99759" x="1473200" y="1081088"/>
          <p14:tracePt t="99775" x="1544638" y="1125538"/>
          <p14:tracePt t="99792" x="1687513" y="1187450"/>
          <p14:tracePt t="99809" x="1751013" y="1214438"/>
          <p14:tracePt t="99826" x="1857375" y="1268413"/>
          <p14:tracePt t="99842" x="1901825" y="1276350"/>
          <p14:tracePt t="99858" x="1938338" y="1276350"/>
          <p14:tracePt t="99875" x="1990725" y="1276350"/>
          <p14:tracePt t="99892" x="2044700" y="1223963"/>
          <p14:tracePt t="99908" x="2062163" y="1204913"/>
          <p14:tracePt t="99925" x="2098675" y="1179513"/>
          <p14:tracePt t="99941" x="2116138" y="1160463"/>
          <p14:tracePt t="99958" x="2143125" y="1133475"/>
          <p14:tracePt t="99975" x="2152650" y="1116013"/>
          <p14:tracePt t="100008" x="2152650" y="1108075"/>
          <p14:tracePt t="100087" x="2133600" y="1089025"/>
          <p14:tracePt t="100100" x="2071688" y="1027113"/>
          <p14:tracePt t="100112" x="2044700" y="1017588"/>
          <p14:tracePt t="100126" x="2009775" y="1009650"/>
          <p14:tracePt t="100142" x="1919288" y="1009650"/>
          <p14:tracePt t="100159" x="1866900" y="1009650"/>
          <p14:tracePt t="100175" x="1839913" y="1036638"/>
          <p14:tracePt t="100192" x="1795463" y="1062038"/>
          <p14:tracePt t="100208" x="1758950" y="1081088"/>
          <p14:tracePt t="100225" x="1731963" y="1108075"/>
          <p14:tracePt t="100242" x="1714500" y="1125538"/>
          <p14:tracePt t="100949" x="1758950" y="1125538"/>
          <p14:tracePt t="100959" x="1785938" y="1125538"/>
          <p14:tracePt t="100975" x="1822450" y="1143000"/>
          <p14:tracePt t="100992" x="1973263" y="1214438"/>
          <p14:tracePt t="101009" x="2062163" y="1268413"/>
          <p14:tracePt t="101025" x="2081213" y="1285875"/>
          <p14:tracePt t="101042" x="2098675" y="1285875"/>
          <p14:tracePt t="101059" x="2125663" y="1312863"/>
          <p14:tracePt t="101449" x="2116138" y="1312863"/>
          <p14:tracePt t="101459" x="2017713" y="1295400"/>
          <p14:tracePt t="101475" x="1982788" y="1285875"/>
          <p14:tracePt t="101492" x="1785938" y="1241425"/>
          <p14:tracePt t="101510" x="1652588" y="1231900"/>
          <p14:tracePt t="101525" x="1643063" y="1231900"/>
          <p14:tracePt t="102727" x="1679575" y="1231900"/>
          <p14:tracePt t="102737" x="1741488" y="1258888"/>
          <p14:tracePt t="102748" x="1795463" y="1285875"/>
          <p14:tracePt t="102759" x="1866900" y="1322388"/>
          <p14:tracePt t="102775" x="1919288" y="1347788"/>
          <p14:tracePt t="102792" x="2000250" y="1393825"/>
          <p14:tracePt t="102809" x="2081213" y="1411288"/>
          <p14:tracePt t="102826" x="2125663" y="1446213"/>
          <p14:tracePt t="104548" x="2116138" y="1446213"/>
          <p14:tracePt t="104558" x="2089150" y="1446213"/>
          <p14:tracePt t="104577" x="2054225" y="1446213"/>
          <p14:tracePt t="104592" x="1884363" y="1366838"/>
          <p14:tracePt t="104609" x="1697038" y="1223963"/>
          <p14:tracePt t="104626" x="1670050" y="1204913"/>
          <p14:tracePt t="104643" x="1633538" y="1179513"/>
          <p14:tracePt t="104660" x="1616075" y="1152525"/>
          <p14:tracePt t="104676" x="1616075" y="1143000"/>
          <p14:tracePt t="104693" x="1616075" y="1125538"/>
          <p14:tracePt t="104711" x="1652588" y="1098550"/>
          <p14:tracePt t="104726" x="1679575" y="1089025"/>
          <p14:tracePt t="104742" x="1751013" y="1071563"/>
          <p14:tracePt t="104759" x="1785938" y="1062038"/>
          <p14:tracePt t="104776" x="1822450" y="1062038"/>
          <p14:tracePt t="104834" x="1803400" y="1071563"/>
          <p14:tracePt t="104844" x="1795463" y="1089025"/>
          <p14:tracePt t="104860" x="1776413" y="1089025"/>
          <p14:tracePt t="104876" x="1731963" y="1108075"/>
          <p14:tracePt t="104893" x="1714500" y="1116013"/>
          <p14:tracePt t="104909" x="1652588" y="1133475"/>
          <p14:tracePt t="104926" x="1581150" y="1160463"/>
          <p14:tracePt t="104943" x="1554163" y="1160463"/>
          <p14:tracePt t="104960" x="1509713" y="1169988"/>
          <p14:tracePt t="104977" x="1500188" y="1179513"/>
          <p14:tracePt t="106737" x="1509713" y="1179513"/>
          <p14:tracePt t="106747" x="1571625" y="1196975"/>
          <p14:tracePt t="106760" x="1670050" y="1231900"/>
          <p14:tracePt t="106777" x="1839913" y="1285875"/>
          <p14:tracePt t="106793" x="1919288" y="1303338"/>
          <p14:tracePt t="106810" x="2044700" y="1330325"/>
          <p14:tracePt t="106828" x="2108200" y="1330325"/>
          <p14:tracePt t="106843" x="2133600" y="1330325"/>
          <p14:tracePt t="107105" x="2152650" y="1330325"/>
          <p14:tracePt t="107115" x="2170113" y="1312863"/>
          <p14:tracePt t="107126" x="2187575" y="1312863"/>
          <p14:tracePt t="107143" x="2224088" y="1295400"/>
          <p14:tracePt t="107160" x="2259013" y="1258888"/>
          <p14:tracePt t="107176" x="2295525" y="1241425"/>
          <p14:tracePt t="107193" x="2303463" y="1231900"/>
          <p14:tracePt t="107210" x="2312988" y="1223963"/>
          <p14:tracePt t="107227" x="2322513" y="1214438"/>
          <p14:tracePt t="107243" x="2330450" y="1214438"/>
          <p14:tracePt t="107330" x="2322513" y="1196975"/>
          <p14:tracePt t="107340" x="2312988" y="1187450"/>
          <p14:tracePt t="107351" x="2303463" y="1179513"/>
          <p14:tracePt t="107362" x="2286000" y="1169988"/>
          <p14:tracePt t="107377" x="2276475" y="1160463"/>
          <p14:tracePt t="107393" x="2259013" y="1160463"/>
          <p14:tracePt t="107410" x="2259013" y="1152525"/>
          <p14:tracePt t="107473" x="2259013" y="1143000"/>
          <p14:tracePt t="107586" x="2251075" y="1143000"/>
          <p14:tracePt t="107617" x="2241550" y="1152525"/>
          <p14:tracePt t="107628" x="2232025" y="1160463"/>
          <p14:tracePt t="107643" x="2232025" y="1169988"/>
          <p14:tracePt t="107718" x="2241550" y="1169988"/>
          <p14:tracePt t="107729" x="2259013" y="1169988"/>
          <p14:tracePt t="107743" x="2286000" y="1169988"/>
          <p14:tracePt t="107760" x="2339975" y="1169988"/>
          <p14:tracePt t="107777" x="2374900" y="1160463"/>
          <p14:tracePt t="107793" x="2411413" y="1133475"/>
          <p14:tracePt t="107811" x="2455863" y="1116013"/>
          <p14:tracePt t="107827" x="2465388" y="1108075"/>
          <p14:tracePt t="107843" x="2473325" y="1098550"/>
          <p14:tracePt t="107934" x="2455863" y="1098550"/>
          <p14:tracePt t="107945" x="2428875" y="1098550"/>
          <p14:tracePt t="107960" x="2401888" y="1116013"/>
          <p14:tracePt t="107977" x="2330450" y="1133475"/>
          <p14:tracePt t="107994" x="2286000" y="1160463"/>
          <p14:tracePt t="108046" x="2312988" y="1187450"/>
          <p14:tracePt t="108056" x="2446338" y="1295400"/>
          <p14:tracePt t="108067" x="2536825" y="1366838"/>
          <p14:tracePt t="108078" x="2670175" y="1438275"/>
          <p14:tracePt t="108093" x="2759075" y="1500188"/>
          <p14:tracePt t="108110" x="2847975" y="1527175"/>
          <p14:tracePt t="108127" x="2874963" y="1509713"/>
          <p14:tracePt t="108143" x="2894013" y="1446213"/>
          <p14:tracePt t="108160" x="2894013" y="1276350"/>
          <p14:tracePt t="108177" x="2884488" y="1204913"/>
          <p14:tracePt t="108193" x="2874963" y="1071563"/>
          <p14:tracePt t="108210" x="2867025" y="1054100"/>
          <p14:tracePt t="108261" x="2840038" y="1054100"/>
          <p14:tracePt t="108272" x="2822575" y="1054100"/>
          <p14:tracePt t="108283" x="2813050" y="1054100"/>
          <p14:tracePt t="108294" x="2803525" y="1054100"/>
          <p14:tracePt t="108311" x="2795588" y="1054100"/>
          <p14:tracePt t="108327" x="2768600" y="1044575"/>
          <p14:tracePt t="108343" x="2751138" y="982663"/>
          <p14:tracePt t="108701" x="2751138" y="1036638"/>
          <p14:tracePt t="108711" x="2751138" y="1071563"/>
          <p14:tracePt t="108727" x="2751138" y="1108075"/>
          <p14:tracePt t="108744" x="2759075" y="1196975"/>
          <p14:tracePt t="108762" x="2768600" y="1295400"/>
          <p14:tracePt t="108777" x="2776538" y="1330325"/>
          <p14:tracePt t="108794" x="2795588" y="1330325"/>
          <p14:tracePt t="113183" x="2803525" y="1330325"/>
          <p14:tracePt t="113194" x="3062288" y="1366838"/>
          <p14:tracePt t="113211" x="4170363" y="1660525"/>
          <p14:tracePt t="113228" x="4705350" y="1847850"/>
          <p14:tracePt t="113245" x="5634038" y="2214563"/>
          <p14:tracePt t="113262" x="6143625" y="2268538"/>
          <p14:tracePt t="113278" x="6276975" y="2268538"/>
          <p14:tracePt t="113295" x="6554788" y="2232025"/>
          <p14:tracePt t="113613" x="6616700" y="2187575"/>
          <p14:tracePt t="113623" x="6732588" y="2179638"/>
          <p14:tracePt t="113634" x="6875463" y="2170113"/>
          <p14:tracePt t="113646" x="7010400" y="2160588"/>
          <p14:tracePt t="113662" x="7412038" y="2098675"/>
          <p14:tracePt t="113678" x="7608888" y="2044700"/>
          <p14:tracePt t="113695" x="7867650" y="1990725"/>
          <p14:tracePt t="113713" x="8045450" y="1990725"/>
          <p14:tracePt t="113728" x="8108950" y="1990725"/>
          <p14:tracePt t="113745" x="8197850" y="1990725"/>
          <p14:tracePt t="113762" x="8224838" y="1982788"/>
          <p14:tracePt t="113999" x="8242300" y="1847850"/>
          <p14:tracePt t="114009" x="8251825" y="1731963"/>
          <p14:tracePt t="114030" x="8269288" y="1509713"/>
          <p14:tracePt t="114045" x="8269288" y="1401763"/>
          <p14:tracePt t="114062" x="8277225" y="1276350"/>
          <p14:tracePt t="114079" x="8286750" y="1258888"/>
          <p14:tracePt t="114143" x="8277225" y="1258888"/>
          <p14:tracePt t="114153" x="8242300" y="1258888"/>
          <p14:tracePt t="114164" x="8180388" y="1258888"/>
          <p14:tracePt t="114178" x="8062913" y="1258888"/>
          <p14:tracePt t="114195" x="7518400" y="1258888"/>
          <p14:tracePt t="114213" x="6527800" y="1258888"/>
          <p14:tracePt t="114228" x="5946775" y="1250950"/>
          <p14:tracePt t="114245" x="4956175" y="1250950"/>
          <p14:tracePt t="114262" x="4537075" y="1276350"/>
          <p14:tracePt t="114278" x="4062413" y="1465263"/>
          <p14:tracePt t="114553" x="4160838" y="1465263"/>
          <p14:tracePt t="114563" x="4224338" y="1482725"/>
          <p14:tracePt t="114579" x="4286250" y="1517650"/>
          <p14:tracePt t="114595" x="4483100" y="1589088"/>
          <p14:tracePt t="114613" x="4741863" y="1643063"/>
          <p14:tracePt t="114628" x="4884738" y="1643063"/>
          <p14:tracePt t="114645" x="5187950" y="1643063"/>
          <p14:tracePt t="114663" x="5518150" y="1608138"/>
          <p14:tracePt t="114678" x="5634038" y="1589088"/>
          <p14:tracePt t="114695" x="5724525" y="1571625"/>
          <p14:tracePt t="114942" x="5956300" y="1527175"/>
          <p14:tracePt t="114952" x="6303963" y="1581150"/>
          <p14:tracePt t="118972" x="6126163" y="1660525"/>
          <p14:tracePt t="118982" x="6045200" y="1704975"/>
          <p14:tracePt t="118996" x="5991225" y="1741488"/>
          <p14:tracePt t="119013" x="5822950" y="1839913"/>
          <p14:tracePt t="119030" x="5670550" y="1946275"/>
          <p14:tracePt t="119046" x="5143500" y="2152650"/>
          <p14:tracePt t="119064" x="4714875" y="2251075"/>
          <p14:tracePt t="119080" x="4465638" y="2259013"/>
          <p14:tracePt t="119097" x="4143375" y="2276475"/>
          <p14:tracePt t="119113" x="4037013" y="2276475"/>
          <p14:tracePt t="119390" x="4037013" y="2366963"/>
          <p14:tracePt t="119401" x="4037013" y="2465388"/>
          <p14:tracePt t="119413" x="4037013" y="2562225"/>
          <p14:tracePt t="119431" x="4037013" y="2894013"/>
          <p14:tracePt t="119446" x="4037013" y="2973388"/>
          <p14:tracePt t="119463" x="4037013" y="3133725"/>
          <p14:tracePt t="119481" x="4037013" y="3286125"/>
          <p14:tracePt t="119717" x="4037013" y="3268663"/>
          <p14:tracePt t="119729" x="4054475" y="3179763"/>
          <p14:tracePt t="119748" x="4062413" y="2938463"/>
          <p14:tracePt t="119763" x="4081463" y="2822575"/>
          <p14:tracePt t="119780" x="4108450" y="2608263"/>
          <p14:tracePt t="119796" x="4108450" y="2581275"/>
          <p14:tracePt t="119813" x="4116388" y="2581275"/>
          <p14:tracePt t="119850" x="4125913" y="2581275"/>
          <p14:tracePt t="119861" x="4133850" y="2581275"/>
          <p14:tracePt t="119872" x="4143375" y="2581275"/>
          <p14:tracePt t="119891" x="4152900" y="2581275"/>
          <p14:tracePt t="119903" x="4179888" y="2581275"/>
          <p14:tracePt t="119914" x="4214813" y="2581275"/>
          <p14:tracePt t="119931" x="4303713" y="2554288"/>
          <p14:tracePt t="119946" x="4367213" y="2536825"/>
          <p14:tracePt t="119963" x="4429125" y="2517775"/>
          <p14:tracePt t="119980" x="4456113" y="2509838"/>
          <p14:tracePt t="119997" x="4465638" y="2509838"/>
          <p14:tracePt t="120075" x="4465638" y="2517775"/>
          <p14:tracePt t="120086" x="4465638" y="2536825"/>
          <p14:tracePt t="120167" x="4465638" y="2562225"/>
          <p14:tracePt t="120178" x="4465638" y="2616200"/>
          <p14:tracePt t="120198" x="4465638" y="2751138"/>
          <p14:tracePt t="120213" x="4465638" y="2822575"/>
          <p14:tracePt t="120230" x="4465638" y="3017838"/>
          <p14:tracePt t="120247" x="4465638" y="3133725"/>
          <p14:tracePt t="120263" x="4456113" y="3367088"/>
          <p14:tracePt t="120280" x="4446588" y="3517900"/>
          <p14:tracePt t="120297" x="4446588" y="3554413"/>
          <p14:tracePt t="120314" x="4483100" y="3571875"/>
          <p14:tracePt t="120556" x="4491038" y="3589338"/>
          <p14:tracePt t="120566" x="4510088" y="3625850"/>
          <p14:tracePt t="120581" x="4537075" y="3660775"/>
          <p14:tracePt t="120597" x="4572000" y="3732213"/>
          <p14:tracePt t="120614" x="4589463" y="3751263"/>
          <p14:tracePt t="120630" x="4616450" y="3786188"/>
          <p14:tracePt t="120648" x="4633913" y="3830638"/>
          <p14:tracePt t="120663" x="4643438" y="3867150"/>
          <p14:tracePt t="120680" x="4660900" y="3902075"/>
          <p14:tracePt t="120697" x="4670425" y="3929063"/>
          <p14:tracePt t="120713" x="4670425" y="3973513"/>
          <p14:tracePt t="120730" x="4670425" y="4037013"/>
          <p14:tracePt t="120747" x="4670425" y="4062413"/>
          <p14:tracePt t="120764" x="4679950" y="4179888"/>
          <p14:tracePt t="120781" x="4679950" y="4330700"/>
          <p14:tracePt t="120797" x="4679950" y="4419600"/>
          <p14:tracePt t="120814" x="4679950" y="4473575"/>
          <p14:tracePt t="120831" x="4660900" y="4491038"/>
          <p14:tracePt t="121067" x="4660900" y="4438650"/>
          <p14:tracePt t="121078" x="4660900" y="4295775"/>
          <p14:tracePt t="121098" x="4608513" y="3803650"/>
          <p14:tracePt t="121113" x="4562475" y="3384550"/>
          <p14:tracePt t="121131" x="4545013" y="3062288"/>
          <p14:tracePt t="121148" x="4537075" y="2955925"/>
          <p14:tracePt t="121163" x="4527550" y="2884488"/>
          <p14:tracePt t="121180" x="4518025" y="2867025"/>
          <p14:tracePt t="121221" x="4500563" y="2867025"/>
          <p14:tracePt t="121231" x="4491038" y="2867025"/>
          <p14:tracePt t="121364" x="4483100" y="2847975"/>
          <p14:tracePt t="121375" x="4456113" y="2847975"/>
          <p14:tracePt t="121385" x="4429125" y="2847975"/>
          <p14:tracePt t="121397" x="4357688" y="2847975"/>
          <p14:tracePt t="121415" x="4232275" y="2847975"/>
          <p14:tracePt t="121430" x="4205288" y="2847975"/>
          <p14:tracePt t="121447" x="4187825" y="2847975"/>
          <p14:tracePt t="121467" x="4187825" y="2840038"/>
          <p14:tracePt t="121486" x="4187825" y="2822575"/>
          <p14:tracePt t="121497" x="4187825" y="2803525"/>
          <p14:tracePt t="121514" x="4187825" y="2786063"/>
          <p14:tracePt t="121530" x="4214813" y="2714625"/>
          <p14:tracePt t="121548" x="4241800" y="2670175"/>
          <p14:tracePt t="121564" x="4251325" y="2652713"/>
          <p14:tracePt t="121581" x="4276725" y="2625725"/>
          <p14:tracePt t="121598" x="4286250" y="2608263"/>
          <p14:tracePt t="121614" x="4303713" y="2589213"/>
          <p14:tracePt t="121865" x="4313238" y="2581275"/>
          <p14:tracePt t="121876" x="4330700" y="2562225"/>
          <p14:tracePt t="121887" x="4348163" y="2562225"/>
          <p14:tracePt t="121898" x="4367213" y="2554288"/>
          <p14:tracePt t="121914" x="4384675" y="2544763"/>
          <p14:tracePt t="121930" x="4429125" y="2544763"/>
          <p14:tracePt t="121947" x="4473575" y="2544763"/>
          <p14:tracePt t="121964" x="4483100" y="2544763"/>
          <p14:tracePt t="121980" x="4500563" y="2544763"/>
          <p14:tracePt t="122090" x="4500563" y="2554288"/>
          <p14:tracePt t="122101" x="4500563" y="2581275"/>
          <p14:tracePt t="122114" x="4500563" y="2633663"/>
          <p14:tracePt t="122131" x="4500563" y="2759075"/>
          <p14:tracePt t="122147" x="4518025" y="2894013"/>
          <p14:tracePt t="122164" x="4562475" y="3268663"/>
          <p14:tracePt t="122182" x="4598988" y="3482975"/>
          <p14:tracePt t="122197" x="4616450" y="3616325"/>
          <p14:tracePt t="122214" x="4616450" y="3830638"/>
          <p14:tracePt t="122230" x="4616450" y="3938588"/>
          <p14:tracePt t="122247" x="4608513" y="4081463"/>
          <p14:tracePt t="122264" x="4589463" y="4197350"/>
          <p14:tracePt t="122280" x="4589463" y="4232275"/>
          <p14:tracePt t="122297" x="4589463" y="4330700"/>
          <p14:tracePt t="122315" x="4589463" y="4500563"/>
          <p14:tracePt t="122331" x="4598988" y="4616450"/>
          <p14:tracePt t="122347" x="4598988" y="4786313"/>
          <p14:tracePt t="122364" x="4598988" y="4830763"/>
          <p14:tracePt t="122380" x="4598988" y="4902200"/>
          <p14:tracePt t="122397" x="4598988" y="4919663"/>
          <p14:tracePt t="122643" x="4598988" y="4956175"/>
          <p14:tracePt t="122653" x="4616450" y="5018088"/>
          <p14:tracePt t="122664" x="4616450" y="5054600"/>
          <p14:tracePt t="122681" x="4616450" y="5081588"/>
          <p14:tracePt t="122697" x="4643438" y="5160963"/>
          <p14:tracePt t="122714" x="4670425" y="5241925"/>
          <p14:tracePt t="122731" x="4679950" y="5268913"/>
          <p14:tracePt t="122748" x="4705350" y="5340350"/>
          <p14:tracePt t="122765" x="4705350" y="5367338"/>
          <p14:tracePt t="122781" x="4705350" y="5384800"/>
          <p14:tracePt t="122797" x="4687888" y="5446713"/>
          <p14:tracePt t="122814" x="4679950" y="5465763"/>
          <p14:tracePt t="122831" x="4670425" y="5491163"/>
          <p14:tracePt t="122929" x="4670425" y="5500688"/>
          <p14:tracePt t="122940" x="4687888" y="5537200"/>
          <p14:tracePt t="122951" x="4705350" y="5545138"/>
          <p14:tracePt t="122964" x="4714875" y="5554663"/>
          <p14:tracePt t="122981" x="4724400" y="5554663"/>
          <p14:tracePt t="123052" x="4714875" y="5554663"/>
          <p14:tracePt t="123063" x="4697413" y="5562600"/>
          <p14:tracePt t="123082" x="4643438" y="5589588"/>
          <p14:tracePt t="123097" x="4598988" y="5599113"/>
          <p14:tracePt t="123114" x="4500563" y="5626100"/>
          <p14:tracePt t="123131" x="4483100" y="5626100"/>
          <p14:tracePt t="123147" x="4465638" y="5634038"/>
          <p14:tracePt t="123267" x="4465638" y="5616575"/>
          <p14:tracePt t="123277" x="4456113" y="5581650"/>
          <p14:tracePt t="123288" x="4456113" y="5537200"/>
          <p14:tracePt t="123299" x="4456113" y="5500688"/>
          <p14:tracePt t="123314" x="4446588" y="5456238"/>
          <p14:tracePt t="123331" x="4438650" y="5330825"/>
          <p14:tracePt t="123348" x="4419600" y="4983163"/>
          <p14:tracePt t="123364" x="4419600" y="4786313"/>
          <p14:tracePt t="123381" x="4419600" y="4276725"/>
          <p14:tracePt t="123398" x="4419600" y="4081463"/>
          <p14:tracePt t="123414" x="4419600" y="3741738"/>
          <p14:tracePt t="123431" x="4419600" y="3625850"/>
          <p14:tracePt t="123447" x="4419600" y="3608388"/>
          <p14:tracePt t="123465" x="4419600" y="3562350"/>
          <p14:tracePt t="123481" x="4419600" y="3527425"/>
          <p14:tracePt t="123498" x="4411663" y="3446463"/>
          <p14:tracePt t="124893" x="4411663" y="3455988"/>
          <p14:tracePt t="124904" x="4411663" y="3482975"/>
          <p14:tracePt t="124914" x="4411663" y="3490913"/>
          <p14:tracePt t="124931" x="4411663" y="3500438"/>
          <p14:tracePt t="124948" x="4411663" y="3536950"/>
          <p14:tracePt t="124965" x="4411663" y="3554413"/>
          <p14:tracePt t="124981" x="4411663" y="3571875"/>
          <p14:tracePt t="124999" x="4438650" y="3589338"/>
          <p14:tracePt t="125015" x="4446588" y="3608388"/>
          <p14:tracePt t="125364" x="4429125" y="3608388"/>
          <p14:tracePt t="125374" x="4402138" y="3608388"/>
          <p14:tracePt t="125384" x="4367213" y="3608388"/>
          <p14:tracePt t="125398" x="4340225" y="3608388"/>
          <p14:tracePt t="125415" x="4303713" y="3608388"/>
          <p14:tracePt t="125558" x="4313238" y="3608388"/>
          <p14:tracePt t="125568" x="4330700" y="3608388"/>
          <p14:tracePt t="125581" x="4357688" y="3608388"/>
          <p14:tracePt t="125598" x="4411663" y="3616325"/>
          <p14:tracePt t="125615" x="4446588" y="3616325"/>
          <p14:tracePt t="125631" x="4537075" y="3616325"/>
          <p14:tracePt t="125649" x="4554538" y="3616325"/>
          <p14:tracePt t="125665" x="4562475" y="3616325"/>
          <p14:tracePt t="125712" x="4545013" y="3616325"/>
          <p14:tracePt t="125722" x="4518025" y="3616325"/>
          <p14:tracePt t="125733" x="4491038" y="3616325"/>
          <p14:tracePt t="125748" x="4465638" y="3616325"/>
          <p14:tracePt t="125765" x="4384675" y="3616325"/>
          <p14:tracePt t="125783" x="4286250" y="3616325"/>
          <p14:tracePt t="125798" x="4268788" y="3616325"/>
          <p14:tracePt t="125886" x="4276725" y="3616325"/>
          <p14:tracePt t="125897" x="4313238" y="3616325"/>
          <p14:tracePt t="125916" x="4375150" y="3616325"/>
          <p14:tracePt t="125931" x="4411663" y="3616325"/>
          <p14:tracePt t="125949" x="4465638" y="3616325"/>
          <p14:tracePt t="125966" x="4491038" y="3608388"/>
          <p14:tracePt t="126028" x="4483100" y="3608388"/>
          <p14:tracePt t="126039" x="4446588" y="3608388"/>
          <p14:tracePt t="126050" x="4411663" y="3608388"/>
          <p14:tracePt t="126065" x="4375150" y="3608388"/>
          <p14:tracePt t="126081" x="4286250" y="3608388"/>
          <p14:tracePt t="126100" x="4251325" y="3608388"/>
          <p14:tracePt t="126172" x="4276725" y="3608388"/>
          <p14:tracePt t="126182" x="4303713" y="3608388"/>
          <p14:tracePt t="126199" x="4322763" y="3608388"/>
          <p14:tracePt t="126216" x="4367213" y="3608388"/>
          <p14:tracePt t="126234" x="4384675" y="3608388"/>
          <p14:tracePt t="126249" x="4402138" y="3598863"/>
          <p14:tracePt t="126265" x="4419600" y="3598863"/>
          <p14:tracePt t="126335" x="4411663" y="3598863"/>
          <p14:tracePt t="126347" x="4384675" y="3598863"/>
          <p14:tracePt t="126366" x="4348163" y="3598863"/>
          <p14:tracePt t="126381" x="4313238" y="3598863"/>
          <p14:tracePt t="126398" x="4286250" y="3598863"/>
          <p14:tracePt t="126857" x="4286250" y="3633788"/>
          <p14:tracePt t="126868" x="4286250" y="3714750"/>
          <p14:tracePt t="126882" x="4286250" y="3759200"/>
          <p14:tracePt t="126898" x="4286250" y="3813175"/>
          <p14:tracePt t="126915" x="4286250" y="3830638"/>
          <p14:tracePt t="126932" x="4286250" y="3867150"/>
          <p14:tracePt t="126949" x="4286250" y="3884613"/>
          <p14:tracePt t="126966" x="4286250" y="3902075"/>
          <p14:tracePt t="126982" x="4286250" y="3911600"/>
          <p14:tracePt t="127256" x="4286250" y="3919538"/>
          <p14:tracePt t="127266" x="4268788" y="3938588"/>
          <p14:tracePt t="127282" x="4251325" y="3938588"/>
          <p14:tracePt t="127299" x="4232275" y="3956050"/>
          <p14:tracePt t="127348" x="4251325" y="3956050"/>
          <p14:tracePt t="127359" x="4276725" y="3956050"/>
          <p14:tracePt t="127369" x="4303713" y="3956050"/>
          <p14:tracePt t="127382" x="4330700" y="3956050"/>
          <p14:tracePt t="127399" x="4375150" y="3956050"/>
          <p14:tracePt t="127415" x="4384675" y="3956050"/>
          <p14:tracePt t="127432" x="4411663" y="3956050"/>
          <p14:tracePt t="127542" x="4402138" y="3956050"/>
          <p14:tracePt t="127553" x="4375150" y="3956050"/>
          <p14:tracePt t="127565" x="4348163" y="3956050"/>
          <p14:tracePt t="127584" x="4286250" y="3965575"/>
          <p14:tracePt t="127598" x="4224338" y="3973513"/>
          <p14:tracePt t="127615" x="4152900" y="3973513"/>
          <p14:tracePt t="127632" x="4143375" y="3973513"/>
          <p14:tracePt t="127676" x="4152900" y="3965575"/>
          <p14:tracePt t="127686" x="4179888" y="3938588"/>
          <p14:tracePt t="127699" x="4232275" y="3929063"/>
          <p14:tracePt t="127716" x="4303713" y="3929063"/>
          <p14:tracePt t="127732" x="4340225" y="3929063"/>
          <p14:tracePt t="127749" x="4419600" y="3929063"/>
          <p14:tracePt t="127765" x="4446588" y="3929063"/>
          <p14:tracePt t="127782" x="4491038" y="3929063"/>
          <p14:tracePt t="127850" x="4483100" y="3929063"/>
          <p14:tracePt t="127860" x="4446588" y="3929063"/>
          <p14:tracePt t="127870" x="4411663" y="3929063"/>
          <p14:tracePt t="127882" x="4375150" y="3929063"/>
          <p14:tracePt t="127900" x="4322763" y="3929063"/>
          <p14:tracePt t="127915" x="4313238" y="3929063"/>
          <p14:tracePt t="127932" x="4303713" y="3929063"/>
          <p14:tracePt t="128003" x="4322763" y="3929063"/>
          <p14:tracePt t="128013" x="4340225" y="3911600"/>
          <p14:tracePt t="128034" x="4384675" y="3902075"/>
          <p14:tracePt t="128049" x="4411663" y="3902075"/>
          <p14:tracePt t="128065" x="4429125" y="3894138"/>
          <p14:tracePt t="128392" x="4429125" y="3919538"/>
          <p14:tracePt t="128402" x="4419600" y="4010025"/>
          <p14:tracePt t="128415" x="4384675" y="4098925"/>
          <p14:tracePt t="128432" x="4340225" y="4303713"/>
          <p14:tracePt t="128449" x="4295775" y="4429125"/>
          <p14:tracePt t="128466" x="4276725" y="4554538"/>
          <p14:tracePt t="128484" x="4268788" y="4616450"/>
          <p14:tracePt t="128499" x="4268788" y="4625975"/>
          <p14:tracePt t="128515" x="4268788" y="4633913"/>
          <p14:tracePt t="128596" x="4276725" y="4633913"/>
          <p14:tracePt t="128607" x="4286250" y="4633913"/>
          <p14:tracePt t="128637" x="4295775" y="4633913"/>
          <p14:tracePt t="128648" x="4303713" y="4643438"/>
          <p14:tracePt t="128665" x="4313238" y="4643438"/>
          <p14:tracePt t="128682" x="4330700" y="4643438"/>
          <p14:tracePt t="128791" x="4322763" y="4652963"/>
          <p14:tracePt t="128803" x="4303713" y="4652963"/>
          <p14:tracePt t="128815" x="4286250" y="4660900"/>
          <p14:tracePt t="128832" x="4241800" y="4679950"/>
          <p14:tracePt t="128849" x="4232275" y="4679950"/>
          <p14:tracePt t="128866" x="4224338" y="4679950"/>
          <p14:tracePt t="128944" x="4251325" y="4679950"/>
          <p14:tracePt t="128955" x="4286250" y="4687888"/>
          <p14:tracePt t="128966" x="4313238" y="4687888"/>
          <p14:tracePt t="128982" x="4330700" y="4687888"/>
          <p14:tracePt t="128999" x="4394200" y="4687888"/>
          <p14:tracePt t="129016" x="4446588" y="4687888"/>
          <p14:tracePt t="129032" x="4473575" y="4687888"/>
          <p14:tracePt t="129049" x="4483100" y="4687888"/>
          <p14:tracePt t="129118" x="4473575" y="4697413"/>
          <p14:tracePt t="129128" x="4446588" y="4705350"/>
          <p14:tracePt t="129139" x="4429125" y="4714875"/>
          <p14:tracePt t="129150" x="4402138" y="4724400"/>
          <p14:tracePt t="129166" x="4357688" y="4751388"/>
          <p14:tracePt t="129182" x="4259263" y="4759325"/>
          <p14:tracePt t="129200" x="4187825" y="4768850"/>
          <p14:tracePt t="129216" x="4160838" y="4776788"/>
          <p14:tracePt t="129282" x="4170363" y="4776788"/>
          <p14:tracePt t="129292" x="4197350" y="4776788"/>
          <p14:tracePt t="129304" x="4232275" y="4776788"/>
          <p14:tracePt t="129315" x="4276725" y="4759325"/>
          <p14:tracePt t="129332" x="4357688" y="4732338"/>
          <p14:tracePt t="129349" x="4419600" y="4724400"/>
          <p14:tracePt t="129366" x="4483100" y="4714875"/>
          <p14:tracePt t="129383" x="4491038" y="4714875"/>
          <p14:tracePt t="129548" x="4483100" y="4714875"/>
          <p14:tracePt t="129558" x="4473575" y="4714875"/>
          <p14:tracePt t="129568" x="4446588" y="4714875"/>
          <p14:tracePt t="129582" x="4429125" y="4714875"/>
          <p14:tracePt t="129599" x="4375150" y="4732338"/>
          <p14:tracePt t="129616" x="4348163" y="4741863"/>
          <p14:tracePt t="129632" x="4268788" y="4751388"/>
          <p14:tracePt t="129649" x="4133850" y="4705350"/>
          <p14:tracePt t="129947" x="4152900" y="4705350"/>
          <p14:tracePt t="129957" x="4179888" y="4705350"/>
          <p14:tracePt t="129968" x="4214813" y="4705350"/>
          <p14:tracePt t="129983" x="4259263" y="4705350"/>
          <p14:tracePt t="129999" x="4367213" y="4705350"/>
          <p14:tracePt t="130016" x="4394200" y="4705350"/>
          <p14:tracePt t="130032" x="4429125" y="4705350"/>
          <p14:tracePt t="130049" x="4438650" y="4705350"/>
          <p14:tracePt t="130131" x="4419600" y="4705350"/>
          <p14:tracePt t="130141" x="4402138" y="4705350"/>
          <p14:tracePt t="130152" x="4375150" y="4705350"/>
          <p14:tracePt t="130166" x="4357688" y="4705350"/>
          <p14:tracePt t="130182" x="4340225" y="4714875"/>
          <p14:tracePt t="130387" x="4348163" y="4714875"/>
          <p14:tracePt t="130397" x="4357688" y="4714875"/>
          <p14:tracePt t="130417" x="4402138" y="4714875"/>
          <p14:tracePt t="130433" x="4411663" y="4714875"/>
          <p14:tracePt t="130450" x="4419600" y="4714875"/>
          <p14:tracePt t="130509" x="4411663" y="4714875"/>
          <p14:tracePt t="131379" x="4402138" y="4714875"/>
          <p14:tracePt t="131389" x="4394200" y="4724400"/>
          <p14:tracePt t="131400" x="4375150" y="4724400"/>
          <p14:tracePt t="131416" x="4367213" y="4724400"/>
          <p14:tracePt t="131433" x="4340225" y="4732338"/>
          <p14:tracePt t="131450" x="4322763" y="4732338"/>
          <p14:tracePt t="131467" x="4313238" y="4732338"/>
          <p14:tracePt t="131483" x="4303713" y="4732338"/>
          <p14:tracePt t="131552" x="4303713" y="4705350"/>
          <p14:tracePt t="131972" x="4303713" y="4687888"/>
          <p14:tracePt t="131984" x="4303713" y="4652963"/>
          <p14:tracePt t="132000" x="4322763" y="4562475"/>
          <p14:tracePt t="132016" x="4384675" y="4125913"/>
          <p14:tracePt t="132033" x="4419600" y="3884613"/>
          <p14:tracePt t="132050" x="4419600" y="3652838"/>
          <p14:tracePt t="132066" x="4419600" y="3340100"/>
          <p14:tracePt t="132084" x="4429125" y="3205163"/>
          <p14:tracePt t="132100" x="4429125" y="3108325"/>
          <p14:tracePt t="132116" x="4429125" y="3000375"/>
          <p14:tracePt t="132134" x="4429125" y="2982913"/>
          <p14:tracePt t="132473" x="4438650" y="2973388"/>
          <p14:tracePt t="132484" x="4446588" y="2955925"/>
          <p14:tracePt t="132500" x="4456113" y="2946400"/>
          <p14:tracePt t="132517" x="4473575" y="2901950"/>
          <p14:tracePt t="132535" x="4491038" y="2894013"/>
          <p14:tracePt t="132566" x="4491038" y="2884488"/>
          <p14:tracePt t="132606" x="4483100" y="2867025"/>
          <p14:tracePt t="132616" x="4465638" y="2857500"/>
          <p14:tracePt t="132633" x="4438650" y="2847975"/>
          <p14:tracePt t="132650" x="4367213" y="2830513"/>
          <p14:tracePt t="132667" x="4313238" y="2830513"/>
          <p14:tracePt t="132683" x="4303713" y="2830513"/>
          <p14:tracePt t="132700" x="4286250" y="2830513"/>
          <p14:tracePt t="132862" x="4295775" y="2830513"/>
          <p14:tracePt t="132872" x="4313238" y="2830513"/>
          <p14:tracePt t="132883" x="4313238" y="2822575"/>
          <p14:tracePt t="132900" x="4322763" y="2822575"/>
          <p14:tracePt t="132917" x="4357688" y="2822575"/>
          <p14:tracePt t="132933" x="4384675" y="2822575"/>
          <p14:tracePt t="132950" x="4402138" y="2822575"/>
          <p14:tracePt t="132967" x="4419600" y="2822575"/>
          <p14:tracePt t="132984" x="4429125" y="2822575"/>
          <p14:tracePt t="133138" x="4411663" y="2822575"/>
          <p14:tracePt t="133149" x="4394200" y="2822575"/>
          <p14:tracePt t="133167" x="4367213" y="2822575"/>
          <p14:tracePt t="133183" x="4303713" y="2822575"/>
          <p14:tracePt t="133200" x="4241800" y="2813050"/>
          <p14:tracePt t="133217" x="4224338" y="2813050"/>
          <p14:tracePt t="133233" x="4214813" y="2803525"/>
          <p14:tracePt t="133353" x="4241800" y="2795588"/>
          <p14:tracePt t="133363" x="4259263" y="2786063"/>
          <p14:tracePt t="133374" x="4268788" y="2786063"/>
          <p14:tracePt t="133385" x="4286250" y="2776538"/>
          <p14:tracePt t="133400" x="4295775" y="2768600"/>
          <p14:tracePt t="133417" x="4313238" y="2751138"/>
          <p14:tracePt t="133435" x="4322763" y="2724150"/>
          <p14:tracePt t="133450" x="4322763" y="2714625"/>
          <p14:tracePt t="133467" x="4348163" y="2670175"/>
          <p14:tracePt t="133486" x="4367213" y="2633663"/>
          <p14:tracePt t="133500" x="4367213" y="2625725"/>
          <p14:tracePt t="133609" x="4367213" y="2643188"/>
          <p14:tracePt t="133619" x="4367213" y="2652713"/>
          <p14:tracePt t="133633" x="4367213" y="2660650"/>
          <p14:tracePt t="133650" x="4357688" y="2705100"/>
          <p14:tracePt t="133667" x="4357688" y="2724150"/>
          <p14:tracePt t="133683" x="4357688" y="2751138"/>
          <p14:tracePt t="133701" x="4367213" y="2786063"/>
          <p14:tracePt t="133717" x="4375150" y="2795588"/>
          <p14:tracePt t="133734" x="4375150" y="2803525"/>
          <p14:tracePt t="133751" x="4384675" y="2803525"/>
          <p14:tracePt t="133987" x="4375150" y="2803525"/>
          <p14:tracePt t="133998" x="4367213" y="2803525"/>
          <p14:tracePt t="134029" x="4330700" y="2803525"/>
          <p14:tracePt t="134040" x="4322763" y="2803525"/>
          <p14:tracePt t="135440" x="4313238" y="2803525"/>
          <p14:tracePt t="135450" x="4313238" y="2813050"/>
          <p14:tracePt t="135468" x="4313238" y="2822575"/>
          <p14:tracePt t="135484" x="4313238" y="2857500"/>
          <p14:tracePt t="135501" x="4313238" y="2894013"/>
          <p14:tracePt t="135517" x="4313238" y="2901950"/>
          <p14:tracePt t="135534" x="4313238" y="2919413"/>
          <p14:tracePt t="135604" x="4313238" y="2928938"/>
          <p14:tracePt t="135624" x="4313238" y="2938463"/>
          <p14:tracePt t="135654" x="4322763" y="2938463"/>
          <p14:tracePt t="135665" x="4330700" y="2938463"/>
          <p14:tracePt t="135716" x="4340225" y="2938463"/>
          <p14:tracePt t="135737" x="4348163" y="2938463"/>
          <p14:tracePt t="135747" x="4367213" y="2938463"/>
          <p14:tracePt t="135758" x="4384675" y="2938463"/>
          <p14:tracePt t="135769" x="4394200" y="2938463"/>
          <p14:tracePt t="135784" x="4402138" y="2928938"/>
          <p14:tracePt t="135801" x="4419600" y="2928938"/>
          <p14:tracePt t="135818" x="4419600" y="2919413"/>
          <p14:tracePt t="135834" x="4419600" y="2901950"/>
          <p14:tracePt t="135851" x="4419600" y="2884488"/>
          <p14:tracePt t="135869" x="4419600" y="2874963"/>
          <p14:tracePt t="135884" x="4419600" y="2867025"/>
          <p14:tracePt t="135901" x="4411663" y="2822575"/>
          <p14:tracePt t="135917" x="4402138" y="2813050"/>
          <p14:tracePt t="135934" x="4384675" y="2795588"/>
          <p14:tracePt t="135951" x="4375150" y="2786063"/>
          <p14:tracePt t="135968" x="4367213" y="2776538"/>
          <p14:tracePt t="135984" x="4340225" y="2776538"/>
          <p14:tracePt t="136003" x="4330700" y="2776538"/>
          <p14:tracePt t="136017" x="4322763" y="2776538"/>
          <p14:tracePt t="136034" x="4313238" y="2776538"/>
          <p14:tracePt t="136051" x="4303713" y="2776538"/>
          <p14:tracePt t="136067" x="4295775" y="2776538"/>
          <p14:tracePt t="136095" x="4286250" y="2786063"/>
          <p14:tracePt t="136105" x="4276725" y="2795588"/>
          <p14:tracePt t="136118" x="4268788" y="2813050"/>
          <p14:tracePt t="136135" x="4259263" y="2857500"/>
          <p14:tracePt t="136151" x="4251325" y="2884488"/>
          <p14:tracePt t="136168" x="4251325" y="2894013"/>
          <p14:tracePt t="136207" x="4251325" y="2901950"/>
          <p14:tracePt t="136221" x="4259263" y="2911475"/>
          <p14:tracePt t="136234" x="4286250" y="2928938"/>
          <p14:tracePt t="136251" x="4330700" y="2946400"/>
          <p14:tracePt t="136268" x="4384675" y="2955925"/>
          <p14:tracePt t="136284" x="4402138" y="2955925"/>
          <p14:tracePt t="136301" x="4438650" y="2955925"/>
          <p14:tracePt t="136319" x="4456113" y="2955925"/>
          <p14:tracePt t="136334" x="4456113" y="2946400"/>
          <p14:tracePt t="136370" x="4446588" y="2894013"/>
          <p14:tracePt t="136381" x="4411663" y="2795588"/>
          <p14:tracePt t="136392" x="4384675" y="2776538"/>
          <p14:tracePt t="136403" x="4367213" y="2741613"/>
          <p14:tracePt t="136418" x="4340225" y="2732088"/>
          <p14:tracePt t="136434" x="4322763" y="2724150"/>
          <p14:tracePt t="136453" x="4313238" y="2724150"/>
          <p14:tracePt t="136468" x="4295775" y="2724150"/>
          <p14:tracePt t="136485" x="4259263" y="2786063"/>
          <p14:tracePt t="136501" x="4241800" y="2822575"/>
          <p14:tracePt t="136518" x="4241800" y="2857500"/>
          <p14:tracePt t="136852" x="4251325" y="2919413"/>
          <p14:tracePt t="136862" x="4295775" y="3017838"/>
          <p14:tracePt t="136872" x="4322763" y="3116263"/>
          <p14:tracePt t="136884" x="4340225" y="3214688"/>
          <p14:tracePt t="136901" x="4348163" y="3259138"/>
          <p14:tracePt t="136923" x="4348163" y="3268663"/>
          <p14:tracePt t="136934" x="4348163" y="3276600"/>
          <p14:tracePt t="136951" x="4303713" y="3286125"/>
          <p14:tracePt t="136968" x="4187825" y="3313113"/>
          <p14:tracePt t="136985" x="4010025" y="3357563"/>
          <p14:tracePt t="137001" x="3902075" y="3411538"/>
          <p14:tracePt t="137018" x="3438525" y="3660775"/>
          <p14:tracePt t="137035" x="2938463" y="3965575"/>
          <p14:tracePt t="137051" x="2679700" y="4089400"/>
          <p14:tracePt t="137068" x="2232025" y="4537075"/>
          <p14:tracePt t="137084" x="1982788" y="4732338"/>
          <p14:tracePt t="137101" x="1704975" y="4902200"/>
          <p14:tracePt t="137118" x="1536700" y="4983163"/>
          <p14:tracePt t="137134" x="1490663" y="4991100"/>
          <p14:tracePt t="137325" x="1473200" y="5000625"/>
          <p14:tracePt t="137335" x="1411288" y="5081588"/>
          <p14:tracePt t="137353" x="1169988" y="5303838"/>
          <p14:tracePt t="137368" x="1000125" y="5394325"/>
          <p14:tracePt t="137384" x="803275" y="5491163"/>
          <p14:tracePt t="137403" x="687388" y="5527675"/>
          <p14:tracePt t="137418" x="669925" y="5527675"/>
          <p14:tracePt t="137445" x="660400" y="5537200"/>
          <p14:tracePt t="137455" x="615950" y="5537200"/>
          <p14:tracePt t="137468" x="581025" y="5537200"/>
          <p14:tracePt t="137486" x="500063" y="5537200"/>
          <p14:tracePt t="137501" x="473075" y="5537200"/>
          <p14:tracePt t="137518" x="465138" y="5537200"/>
          <p14:tracePt t="137670" x="455613" y="5537200"/>
          <p14:tracePt t="137690" x="419100" y="5537200"/>
          <p14:tracePt t="137701" x="401638" y="5537200"/>
          <p14:tracePt t="137718" x="384175" y="5527675"/>
          <p14:tracePt t="137735" x="330200" y="5527675"/>
          <p14:tracePt t="137752" x="312738" y="5527675"/>
          <p14:tracePt t="137956" x="330200" y="5527675"/>
          <p14:tracePt t="137967" x="347663" y="5518150"/>
          <p14:tracePt t="137984" x="366713" y="5518150"/>
          <p14:tracePt t="138001" x="411163" y="5518150"/>
          <p14:tracePt t="138018" x="455613" y="5518150"/>
          <p14:tracePt t="138035" x="473075" y="5518150"/>
          <p14:tracePt t="138051" x="500063" y="5518150"/>
          <p14:tracePt t="138069" x="536575" y="5518150"/>
          <p14:tracePt t="138084" x="554038" y="5518150"/>
          <p14:tracePt t="138101" x="615950" y="5518150"/>
          <p14:tracePt t="138119" x="669925" y="5518150"/>
          <p14:tracePt t="138135" x="696913" y="5518150"/>
          <p14:tracePt t="138151" x="741363" y="5510213"/>
          <p14:tracePt t="138168" x="758825" y="5510213"/>
          <p14:tracePt t="138293" x="758825" y="5518150"/>
          <p14:tracePt t="139504" x="776288" y="5465763"/>
          <p14:tracePt t="139514" x="938213" y="5276850"/>
          <p14:tracePt t="139526" x="1250950" y="5081588"/>
          <p14:tracePt t="139538" x="1598613" y="4911725"/>
          <p14:tracePt t="139552" x="2544763" y="4608513"/>
          <p14:tracePt t="139568" x="3098800" y="4456113"/>
          <p14:tracePt t="139585" x="3902075" y="4160838"/>
          <p14:tracePt t="139603" x="4411663" y="4054475"/>
          <p14:tracePt t="139618" x="4608513" y="3983038"/>
          <p14:tracePt t="139635" x="4822825" y="3830638"/>
          <p14:tracePt t="139890" x="4822825" y="3803650"/>
          <p14:tracePt t="139901" x="4830763" y="3768725"/>
          <p14:tracePt t="139920" x="4848225" y="3571875"/>
          <p14:tracePt t="139935" x="4857750" y="3455988"/>
          <p14:tracePt t="139952" x="4911725" y="3179763"/>
          <p14:tracePt t="139970" x="4946650" y="2965450"/>
          <p14:tracePt t="139985" x="5000625" y="2884488"/>
          <p14:tracePt t="140002" x="5018088" y="2867025"/>
          <p14:tracePt t="140019" x="5018088" y="2857500"/>
          <p14:tracePt t="140135" x="5037138" y="2857500"/>
          <p14:tracePt t="140156" x="5054600" y="2847975"/>
          <p14:tracePt t="140176" x="5062538" y="2840038"/>
          <p14:tracePt t="140188" x="5072063" y="2840038"/>
          <p14:tracePt t="140202" x="5089525" y="2840038"/>
          <p14:tracePt t="140219" x="5180013" y="2822575"/>
          <p14:tracePt t="140236" x="5241925" y="2813050"/>
          <p14:tracePt t="140252" x="5348288" y="2803525"/>
          <p14:tracePt t="140268" x="5438775" y="2803525"/>
          <p14:tracePt t="140285" x="5438775" y="2795588"/>
          <p14:tracePt t="140302" x="5446713" y="2795588"/>
          <p14:tracePt t="140547" x="5153025" y="2884488"/>
          <p14:tracePt t="140557" x="5037138" y="2919413"/>
          <p14:tracePt t="140569" x="4929188" y="2938463"/>
          <p14:tracePt t="140585" x="4751388" y="2955925"/>
          <p14:tracePt t="140602" x="4697413" y="2955925"/>
          <p14:tracePt t="140619" x="4652963" y="2955925"/>
          <p14:tracePt t="140636" x="4633913" y="2955925"/>
          <p14:tracePt t="140652" x="4625975" y="2946400"/>
          <p14:tracePt t="140669" x="4581525" y="2938463"/>
          <p14:tracePt t="140685" x="4545013" y="2928938"/>
          <p14:tracePt t="140702" x="4491038" y="2901950"/>
          <p14:tracePt t="140719" x="4465638" y="2894013"/>
          <p14:tracePt t="140810" x="4483100" y="2894013"/>
          <p14:tracePt t="140821" x="4562475" y="2857500"/>
          <p14:tracePt t="140835" x="4643438" y="2847975"/>
          <p14:tracePt t="140852" x="5000625" y="2813050"/>
          <p14:tracePt t="140869" x="5160963" y="2803525"/>
          <p14:tracePt t="140885" x="5419725" y="2768600"/>
          <p14:tracePt t="140902" x="5697538" y="2705100"/>
          <p14:tracePt t="140919" x="5813425" y="2687638"/>
          <p14:tracePt t="140935" x="6045200" y="2643188"/>
          <p14:tracePt t="140954" x="6143625" y="2633663"/>
          <p14:tracePt t="140969" x="6153150" y="2633663"/>
          <p14:tracePt t="141106" x="6143625" y="2633663"/>
          <p14:tracePt t="141117" x="6143625" y="2660650"/>
          <p14:tracePt t="141135" x="6134100" y="2697163"/>
          <p14:tracePt t="141152" x="6108700" y="2857500"/>
          <p14:tracePt t="141169" x="6054725" y="3062288"/>
          <p14:tracePt t="141185" x="6027738" y="3268663"/>
          <p14:tracePt t="141202" x="5983288" y="3660775"/>
          <p14:tracePt t="141220" x="5983288" y="4411663"/>
          <p14:tracePt t="141236" x="5983288" y="4633913"/>
          <p14:tracePt t="141253" x="5983288" y="4929188"/>
          <p14:tracePt t="141271" x="5991225" y="5027613"/>
          <p14:tracePt t="141598" x="5991225" y="5037138"/>
          <p14:tracePt t="141608" x="5991225" y="5054600"/>
          <p14:tracePt t="141620" x="6000750" y="5099050"/>
          <p14:tracePt t="141636" x="6010275" y="5160963"/>
          <p14:tracePt t="141652" x="6027738" y="5357813"/>
          <p14:tracePt t="141669" x="6045200" y="5500688"/>
          <p14:tracePt t="141686" x="6054725" y="5537200"/>
          <p14:tracePt t="141702" x="6054725" y="5581650"/>
          <p14:tracePt t="141935" x="6054725" y="5589588"/>
          <p14:tracePt t="141956" x="6037263" y="5589588"/>
          <p14:tracePt t="141966" x="5983288" y="5608638"/>
          <p14:tracePt t="141978" x="5840413" y="5608638"/>
          <p14:tracePt t="141988" x="5634038" y="5589588"/>
          <p14:tracePt t="142002" x="5303838" y="5562600"/>
          <p14:tracePt t="142019" x="4884738" y="5537200"/>
          <p14:tracePt t="142037" x="4652963" y="5527675"/>
          <p14:tracePt t="142052" x="4598988" y="5527675"/>
          <p14:tracePt t="142069" x="4554538" y="5527675"/>
          <p14:tracePt t="142086" x="4537075" y="5527675"/>
          <p14:tracePt t="142345" x="4537075" y="5518150"/>
          <p14:tracePt t="142355" x="4545013" y="5483225"/>
          <p14:tracePt t="142369" x="4554538" y="5429250"/>
          <p14:tracePt t="142386" x="4554538" y="5224463"/>
          <p14:tracePt t="142402" x="4554538" y="4973638"/>
          <p14:tracePt t="142419" x="4554538" y="4732338"/>
          <p14:tracePt t="142436" x="4554538" y="4276725"/>
          <p14:tracePt t="142452" x="4554538" y="4160838"/>
          <p14:tracePt t="142470" x="4554538" y="3990975"/>
          <p14:tracePt t="142487" x="4572000" y="3813175"/>
          <p14:tracePt t="142502" x="4581525" y="3759200"/>
          <p14:tracePt t="142520" x="4581525" y="3697288"/>
          <p14:tracePt t="142536" x="4581525" y="3660775"/>
          <p14:tracePt t="142552" x="4581525" y="3544888"/>
          <p14:tracePt t="142569" x="4562475" y="3348038"/>
          <p14:tracePt t="142586" x="4562475" y="3276600"/>
          <p14:tracePt t="142603" x="4562475" y="3143250"/>
          <p14:tracePt t="142621" x="4562475" y="3062288"/>
          <p14:tracePt t="142636" x="4562475" y="3027363"/>
          <p14:tracePt t="142652" x="4562475" y="2938463"/>
          <p14:tracePt t="142669" x="4562475" y="2894013"/>
          <p14:tracePt t="142686" x="4545013" y="2847975"/>
          <p14:tracePt t="142703" x="4545013" y="2813050"/>
          <p14:tracePt t="142720" x="4545013" y="2795588"/>
          <p14:tracePt t="142736" x="4545013" y="2776538"/>
          <p14:tracePt t="142794" x="4545013" y="2768600"/>
          <p14:tracePt t="142806" x="4572000" y="2768600"/>
          <p14:tracePt t="142819" x="4608513" y="2759075"/>
          <p14:tracePt t="142836" x="4759325" y="2732088"/>
          <p14:tracePt t="142852" x="4884738" y="2732088"/>
          <p14:tracePt t="142869" x="5099050" y="2714625"/>
          <p14:tracePt t="142887" x="5322888" y="2714625"/>
          <p14:tracePt t="142902" x="5429250" y="2705100"/>
          <p14:tracePt t="142919" x="5634038" y="2687638"/>
          <p14:tracePt t="142937" x="5786438" y="2697163"/>
          <p14:tracePt t="142952" x="5848350" y="2714625"/>
          <p14:tracePt t="142970" x="5911850" y="2786063"/>
          <p14:tracePt t="143214" x="5911850" y="2857500"/>
          <p14:tracePt t="143225" x="5902325" y="2928938"/>
          <p14:tracePt t="143236" x="5894388" y="3062288"/>
          <p14:tracePt t="143253" x="5884863" y="3224213"/>
          <p14:tracePt t="143269" x="5840413" y="3867150"/>
          <p14:tracePt t="143286" x="5795963" y="4419600"/>
          <p14:tracePt t="143303" x="5768975" y="4625975"/>
          <p14:tracePt t="143320" x="5751513" y="4848225"/>
          <p14:tracePt t="143337" x="5751513" y="4991100"/>
          <p14:tracePt t="143353" x="5751513" y="5010150"/>
          <p14:tracePt t="148228" x="5724525" y="5010150"/>
          <p14:tracePt t="148240" x="5724525" y="4902200"/>
          <p14:tracePt t="148254" x="5732463" y="4732338"/>
          <p14:tracePt t="148271" x="5840413" y="4089400"/>
          <p14:tracePt t="148288" x="5911850" y="3652838"/>
          <p14:tracePt t="148304" x="5919788" y="3429000"/>
          <p14:tracePt t="148321" x="5919788" y="3133725"/>
          <p14:tracePt t="148338" x="5919788" y="3009900"/>
          <p14:tracePt t="148567" x="5919788" y="3036888"/>
          <p14:tracePt t="148578" x="5902325" y="3108325"/>
          <p14:tracePt t="148589" x="5857875" y="3179763"/>
          <p14:tracePt t="148605" x="5705475" y="3394075"/>
          <p14:tracePt t="148621" x="5572125" y="3633788"/>
          <p14:tracePt t="148637" x="5429250" y="3803650"/>
          <p14:tracePt t="148655" x="5367338" y="3857625"/>
          <p14:tracePt t="148671" x="5303838" y="3938588"/>
          <p14:tracePt t="148688" x="5268913" y="4000500"/>
          <p14:tracePt t="148704" x="5241925" y="4027488"/>
          <p14:tracePt t="149025" x="5259388" y="4027488"/>
          <p14:tracePt t="149035" x="5286375" y="4027488"/>
          <p14:tracePt t="149055" x="5375275" y="4017963"/>
          <p14:tracePt t="149071" x="5411788" y="4017963"/>
          <p14:tracePt t="149088" x="5473700" y="3990975"/>
          <p14:tracePt t="149106" x="5491163" y="3990975"/>
          <p14:tracePt t="149121" x="5500688" y="3990975"/>
          <p14:tracePt t="149199" x="5491163" y="4000500"/>
          <p14:tracePt t="149209" x="5473700" y="4010025"/>
          <p14:tracePt t="149221" x="5456238" y="4010025"/>
          <p14:tracePt t="149239" x="5402263" y="4017963"/>
          <p14:tracePt t="149254" x="5375275" y="4017963"/>
          <p14:tracePt t="149272" x="5303838" y="4017963"/>
          <p14:tracePt t="149288" x="5276850" y="4017963"/>
          <p14:tracePt t="149304" x="5232400" y="4017963"/>
          <p14:tracePt t="149321" x="5214938" y="4017963"/>
          <p14:tracePt t="149475" x="5224463" y="4017963"/>
          <p14:tracePt t="149485" x="5232400" y="4017963"/>
          <p14:tracePt t="149505" x="5276850" y="4000500"/>
          <p14:tracePt t="149522" x="5303838" y="3990975"/>
          <p14:tracePt t="149538" x="5375275" y="3990975"/>
          <p14:tracePt t="149556" x="5429250" y="3990975"/>
          <p14:tracePt t="149571" x="5438775" y="3990975"/>
          <p14:tracePt t="149588" x="5446713" y="3990975"/>
          <p14:tracePt t="149669" x="5438775" y="3990975"/>
          <p14:tracePt t="149680" x="5411788" y="4000500"/>
          <p14:tracePt t="149690" x="5384800" y="4010025"/>
          <p14:tracePt t="149704" x="5357813" y="4010025"/>
          <p14:tracePt t="149721" x="5303838" y="4010025"/>
          <p14:tracePt t="149738" x="5286375" y="4010025"/>
          <p14:tracePt t="149755" x="5241925" y="3990975"/>
          <p14:tracePt t="149772" x="5224463" y="3973513"/>
          <p14:tracePt t="149833" x="5224463" y="3965575"/>
          <p14:tracePt t="149884" x="5241925" y="3956050"/>
          <p14:tracePt t="149894" x="5259388" y="3956050"/>
          <p14:tracePt t="149905" x="5286375" y="3946525"/>
          <p14:tracePt t="149921" x="5313363" y="3946525"/>
          <p14:tracePt t="149938" x="5357813" y="3946525"/>
          <p14:tracePt t="149955" x="5375275" y="3938588"/>
          <p14:tracePt t="150078" x="5357813" y="3938588"/>
          <p14:tracePt t="150089" x="5340350" y="3946525"/>
          <p14:tracePt t="150105" x="5322888" y="3946525"/>
          <p14:tracePt t="150121" x="5268913" y="3956050"/>
          <p14:tracePt t="150140" x="5180013" y="3956050"/>
          <p14:tracePt t="150155" x="5153025" y="3946525"/>
          <p14:tracePt t="150171" x="5126038" y="3938588"/>
          <p14:tracePt t="150191" x="5126038" y="3929063"/>
          <p14:tracePt t="150274" x="5133975" y="3919538"/>
          <p14:tracePt t="150284" x="5153025" y="3911600"/>
          <p14:tracePt t="150296" x="5180013" y="3911600"/>
          <p14:tracePt t="150307" x="5205413" y="3911600"/>
          <p14:tracePt t="150321" x="5251450" y="3902075"/>
          <p14:tracePt t="150338" x="5348288" y="3894138"/>
          <p14:tracePt t="150355" x="5419725" y="3894138"/>
          <p14:tracePt t="150371" x="5438775" y="3894138"/>
          <p14:tracePt t="150388" x="5446713" y="3894138"/>
          <p14:tracePt t="150488" x="5429250" y="3894138"/>
          <p14:tracePt t="150498" x="5394325" y="3894138"/>
          <p14:tracePt t="150509" x="5367338" y="3902075"/>
          <p14:tracePt t="150522" x="5322888" y="3919538"/>
          <p14:tracePt t="150539" x="5259388" y="3946525"/>
          <p14:tracePt t="150555" x="5232400" y="3946525"/>
          <p14:tracePt t="150571" x="5214938" y="3946525"/>
          <p14:tracePt t="150661" x="5232400" y="3946525"/>
          <p14:tracePt t="150672" x="5259388" y="3946525"/>
          <p14:tracePt t="150688" x="5313363" y="3938588"/>
          <p14:tracePt t="150705" x="5483225" y="3911600"/>
          <p14:tracePt t="151562" x="5394325" y="3857625"/>
          <p14:tracePt t="151572" x="5295900" y="3786188"/>
          <p14:tracePt t="151588" x="5187950" y="3697288"/>
          <p14:tracePt t="151605" x="5062538" y="3589338"/>
          <p14:tracePt t="151622" x="5054600" y="3581400"/>
          <p14:tracePt t="151664" x="5054600" y="3571875"/>
          <p14:tracePt t="151674" x="5054600" y="3562350"/>
          <p14:tracePt t="151688" x="5062538" y="3562350"/>
          <p14:tracePt t="151705" x="5180013" y="3544888"/>
          <p14:tracePt t="151722" x="5251450" y="3544888"/>
          <p14:tracePt t="151738" x="5438775" y="3544888"/>
          <p14:tracePt t="152084" x="5438775" y="3554413"/>
          <p14:tracePt t="152094" x="5402263" y="3581400"/>
          <p14:tracePt t="152106" x="5367338" y="3589338"/>
          <p14:tracePt t="152123" x="5259388" y="3625850"/>
          <p14:tracePt t="152138" x="5197475" y="3633788"/>
          <p14:tracePt t="152155" x="5116513" y="3633788"/>
          <p14:tracePt t="152172" x="5089525" y="3633788"/>
          <p14:tracePt t="152188" x="5062538" y="3633788"/>
          <p14:tracePt t="152289" x="5072063" y="3625850"/>
          <p14:tracePt t="152299" x="5089525" y="3625850"/>
          <p14:tracePt t="152310" x="5108575" y="3625850"/>
          <p14:tracePt t="152322" x="5133975" y="3625850"/>
          <p14:tracePt t="152339" x="5197475" y="3625850"/>
          <p14:tracePt t="152355" x="5232400" y="3625850"/>
          <p14:tracePt t="152372" x="5286375" y="3625850"/>
          <p14:tracePt t="152390" x="5322888" y="3625850"/>
          <p14:tracePt t="152534" x="5303838" y="3625850"/>
          <p14:tracePt t="152544" x="5276850" y="3633788"/>
          <p14:tracePt t="152555" x="5232400" y="3643313"/>
          <p14:tracePt t="152572" x="5197475" y="3643313"/>
          <p14:tracePt t="152588" x="5089525" y="3643313"/>
          <p14:tracePt t="152605" x="4973638" y="3625850"/>
          <p14:tracePt t="152622" x="4938713" y="3616325"/>
          <p14:tracePt t="152639" x="4911725" y="3616325"/>
          <p14:tracePt t="152656" x="4894263" y="3616325"/>
          <p14:tracePt t="152687" x="4894263" y="3608388"/>
          <p14:tracePt t="152748" x="4911725" y="3608388"/>
          <p14:tracePt t="152758" x="4956175" y="3608388"/>
          <p14:tracePt t="152772" x="5000625" y="3608388"/>
          <p14:tracePt t="152789" x="5153025" y="3608388"/>
          <p14:tracePt t="153209" x="5153025" y="3633788"/>
          <p14:tracePt t="153219" x="5180013" y="3679825"/>
          <p14:tracePt t="153239" x="5295900" y="3911600"/>
          <p14:tracePt t="153255" x="5411788" y="4000500"/>
          <p14:tracePt t="153273" x="5616575" y="4152900"/>
          <p14:tracePt t="154256" x="5581650" y="4160838"/>
          <p14:tracePt t="154273" x="5537200" y="4160838"/>
          <p14:tracePt t="154289" x="5510213" y="4152900"/>
          <p14:tracePt t="154306" x="5411788" y="3990975"/>
          <p14:tracePt t="154324" x="5340350" y="3902075"/>
          <p14:tracePt t="154339" x="5330825" y="3867150"/>
          <p14:tracePt t="154356" x="5330825" y="3848100"/>
          <p14:tracePt t="154372" x="5330825" y="3840163"/>
          <p14:tracePt t="154389" x="5330825" y="3795713"/>
          <p14:tracePt t="154406" x="5330825" y="3741738"/>
          <p14:tracePt t="154641" x="5313363" y="3741738"/>
          <p14:tracePt t="154652" x="5295900" y="3741738"/>
          <p14:tracePt t="154662" x="5276850" y="3741738"/>
          <p14:tracePt t="154673" x="5251450" y="3741738"/>
          <p14:tracePt t="154689" x="5224463" y="3741738"/>
          <p14:tracePt t="154706" x="5143500" y="3741738"/>
          <p14:tracePt t="154722" x="5089525" y="3741738"/>
          <p14:tracePt t="154739" x="5062538" y="3741738"/>
          <p14:tracePt t="154805" x="5072063" y="3741738"/>
          <p14:tracePt t="154815" x="5116513" y="3741738"/>
          <p14:tracePt t="154827" x="5170488" y="3741738"/>
          <p14:tracePt t="154839" x="5232400" y="3741738"/>
          <p14:tracePt t="154856" x="5348288" y="3741738"/>
          <p14:tracePt t="154872" x="5411788" y="3741738"/>
          <p14:tracePt t="154889" x="5483225" y="3768725"/>
          <p14:tracePt t="154906" x="5510213" y="3795713"/>
          <p14:tracePt t="154939" x="5510213" y="3803650"/>
          <p14:tracePt t="154956" x="5491163" y="3813175"/>
          <p14:tracePt t="155204" x="5473700" y="3813175"/>
          <p14:tracePt t="155215" x="5446713" y="3813175"/>
          <p14:tracePt t="155226" x="5394325" y="3813175"/>
          <p14:tracePt t="155239" x="5322888" y="3795713"/>
          <p14:tracePt t="155256" x="5180013" y="3759200"/>
          <p14:tracePt t="155273" x="5153025" y="3751263"/>
          <p14:tracePt t="155290" x="5133975" y="3741738"/>
          <p14:tracePt t="155357" x="5133975" y="3732213"/>
          <p14:tracePt t="155367" x="5133975" y="3714750"/>
          <p14:tracePt t="155378" x="5143500" y="3697288"/>
          <p14:tracePt t="155389" x="5160963" y="3687763"/>
          <p14:tracePt t="155407" x="5224463" y="3660775"/>
          <p14:tracePt t="155423" x="5259388" y="3652838"/>
          <p14:tracePt t="155439" x="5330825" y="3652838"/>
          <p14:tracePt t="155456" x="5348288" y="3652838"/>
          <p14:tracePt t="155473" x="5384800" y="3652838"/>
          <p14:tracePt t="155489" x="5394325" y="3660775"/>
          <p14:tracePt t="155506" x="5394325" y="3670300"/>
          <p14:tracePt t="155523" x="5394325" y="3697288"/>
          <p14:tracePt t="155541" x="5357813" y="3714750"/>
          <p14:tracePt t="155556" x="5322888" y="3714750"/>
          <p14:tracePt t="155572" x="5224463" y="3714750"/>
          <p14:tracePt t="155589" x="5160963" y="3714750"/>
          <p14:tracePt t="155606" x="5081588" y="3714750"/>
          <p14:tracePt t="155623" x="5072063" y="3714750"/>
          <p14:tracePt t="155684" x="5081588" y="3714750"/>
          <p14:tracePt t="155694" x="5099050" y="3705225"/>
          <p14:tracePt t="155707" x="5133975" y="3705225"/>
          <p14:tracePt t="155722" x="5170488" y="3705225"/>
          <p14:tracePt t="155739" x="5268913" y="3705225"/>
          <p14:tracePt t="155756" x="5322888" y="3724275"/>
          <p14:tracePt t="155773" x="5340350" y="3724275"/>
          <p14:tracePt t="155848" x="5340350" y="3732213"/>
          <p14:tracePt t="155858" x="5340350" y="3741738"/>
          <p14:tracePt t="155873" x="5330825" y="3751263"/>
          <p14:tracePt t="155889" x="5303838" y="3768725"/>
          <p14:tracePt t="155906" x="5295900" y="3786188"/>
          <p14:tracePt t="155923" x="5241925" y="3822700"/>
          <p14:tracePt t="155940" x="5224463" y="3867150"/>
          <p14:tracePt t="155956" x="5224463" y="3884613"/>
          <p14:tracePt t="155973" x="5232400" y="3929063"/>
          <p14:tracePt t="155991" x="5276850" y="3983038"/>
          <p14:tracePt t="156006" x="5286375" y="4000500"/>
          <p14:tracePt t="156023" x="5322888" y="4027488"/>
          <p14:tracePt t="156040" x="5330825" y="4037013"/>
          <p14:tracePt t="156057" x="5375275" y="4037013"/>
          <p14:tracePt t="156073" x="5411788" y="4037013"/>
          <p14:tracePt t="156089" x="5419725" y="40370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+mj-lt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+mj-lt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+mj-lt"/>
              </a:rPr>
              <a:t>2</a:t>
            </a:r>
            <a:r>
              <a:rPr lang="en-US" sz="3600" dirty="0" smtClean="0">
                <a:solidFill>
                  <a:srgbClr val="0070C0"/>
                </a:solidFill>
                <a:latin typeface="+mj-lt"/>
              </a:rPr>
              <a:t>)</a:t>
            </a:r>
            <a:endParaRPr lang="en-US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grpSp>
        <p:nvGrpSpPr>
          <p:cNvPr id="191" name="Group 184"/>
          <p:cNvGrpSpPr>
            <a:grpSpLocks/>
          </p:cNvGrpSpPr>
          <p:nvPr/>
        </p:nvGrpSpPr>
        <p:grpSpPr bwMode="auto">
          <a:xfrm>
            <a:off x="952500" y="1901825"/>
            <a:ext cx="7685088" cy="3889375"/>
            <a:chOff x="600" y="1198"/>
            <a:chExt cx="4841" cy="2450"/>
          </a:xfrm>
        </p:grpSpPr>
        <p:sp>
          <p:nvSpPr>
            <p:cNvPr id="192" name="Rectangle 129"/>
            <p:cNvSpPr>
              <a:spLocks noChangeArrowheads="1"/>
            </p:cNvSpPr>
            <p:nvPr/>
          </p:nvSpPr>
          <p:spPr bwMode="auto">
            <a:xfrm>
              <a:off x="960" y="2200"/>
              <a:ext cx="567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Line 6"/>
            <p:cNvSpPr>
              <a:spLocks noChangeShapeType="1"/>
            </p:cNvSpPr>
            <p:nvPr/>
          </p:nvSpPr>
          <p:spPr bwMode="auto">
            <a:xfrm>
              <a:off x="828" y="227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Line 7"/>
            <p:cNvSpPr>
              <a:spLocks noChangeShapeType="1"/>
            </p:cNvSpPr>
            <p:nvPr/>
          </p:nvSpPr>
          <p:spPr bwMode="auto">
            <a:xfrm flipH="1" flipV="1">
              <a:off x="2229" y="295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Rectangle 8"/>
            <p:cNvSpPr>
              <a:spLocks noChangeArrowheads="1"/>
            </p:cNvSpPr>
            <p:nvPr/>
          </p:nvSpPr>
          <p:spPr bwMode="auto">
            <a:xfrm>
              <a:off x="2149" y="3035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96" name="Line 9"/>
            <p:cNvSpPr>
              <a:spLocks noChangeShapeType="1"/>
            </p:cNvSpPr>
            <p:nvPr/>
          </p:nvSpPr>
          <p:spPr bwMode="auto">
            <a:xfrm flipH="1" flipV="1">
              <a:off x="2578" y="295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0"/>
            <p:cNvSpPr>
              <a:spLocks/>
            </p:cNvSpPr>
            <p:nvPr/>
          </p:nvSpPr>
          <p:spPr bwMode="auto">
            <a:xfrm>
              <a:off x="2050" y="211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Rectangle 11"/>
            <p:cNvSpPr>
              <a:spLocks noChangeArrowheads="1"/>
            </p:cNvSpPr>
            <p:nvPr/>
          </p:nvSpPr>
          <p:spPr bwMode="auto">
            <a:xfrm>
              <a:off x="2119" y="2152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99" name="Line 12"/>
            <p:cNvSpPr>
              <a:spLocks noChangeShapeType="1"/>
            </p:cNvSpPr>
            <p:nvPr/>
          </p:nvSpPr>
          <p:spPr bwMode="auto">
            <a:xfrm>
              <a:off x="1897" y="298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Line 13"/>
            <p:cNvSpPr>
              <a:spLocks noChangeShapeType="1"/>
            </p:cNvSpPr>
            <p:nvPr/>
          </p:nvSpPr>
          <p:spPr bwMode="auto">
            <a:xfrm flipV="1">
              <a:off x="2542" y="298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4"/>
            <p:cNvSpPr>
              <a:spLocks/>
            </p:cNvSpPr>
            <p:nvPr/>
          </p:nvSpPr>
          <p:spPr bwMode="auto">
            <a:xfrm>
              <a:off x="1869" y="243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15"/>
            <p:cNvSpPr>
              <a:spLocks/>
            </p:cNvSpPr>
            <p:nvPr/>
          </p:nvSpPr>
          <p:spPr bwMode="auto">
            <a:xfrm>
              <a:off x="1869" y="234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16"/>
            <p:cNvSpPr>
              <a:spLocks/>
            </p:cNvSpPr>
            <p:nvPr/>
          </p:nvSpPr>
          <p:spPr bwMode="auto">
            <a:xfrm>
              <a:off x="1869" y="319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17"/>
            <p:cNvSpPr>
              <a:spLocks noChangeShapeType="1"/>
            </p:cNvSpPr>
            <p:nvPr/>
          </p:nvSpPr>
          <p:spPr bwMode="auto">
            <a:xfrm>
              <a:off x="1689" y="244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Line 18"/>
            <p:cNvSpPr>
              <a:spLocks noChangeShapeType="1"/>
            </p:cNvSpPr>
            <p:nvPr/>
          </p:nvSpPr>
          <p:spPr bwMode="auto">
            <a:xfrm flipV="1">
              <a:off x="1897" y="320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Line 19"/>
            <p:cNvSpPr>
              <a:spLocks noChangeShapeType="1"/>
            </p:cNvSpPr>
            <p:nvPr/>
          </p:nvSpPr>
          <p:spPr bwMode="auto">
            <a:xfrm flipH="1">
              <a:off x="1687" y="178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20"/>
            <p:cNvSpPr>
              <a:spLocks/>
            </p:cNvSpPr>
            <p:nvPr/>
          </p:nvSpPr>
          <p:spPr bwMode="auto">
            <a:xfrm>
              <a:off x="4944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1"/>
            <p:cNvSpPr>
              <a:spLocks/>
            </p:cNvSpPr>
            <p:nvPr/>
          </p:nvSpPr>
          <p:spPr bwMode="auto">
            <a:xfrm>
              <a:off x="2676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22"/>
            <p:cNvSpPr>
              <a:spLocks noChangeShapeType="1"/>
            </p:cNvSpPr>
            <p:nvPr/>
          </p:nvSpPr>
          <p:spPr bwMode="auto">
            <a:xfrm flipV="1">
              <a:off x="3066" y="345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Line 23"/>
            <p:cNvSpPr>
              <a:spLocks noChangeShapeType="1"/>
            </p:cNvSpPr>
            <p:nvPr/>
          </p:nvSpPr>
          <p:spPr bwMode="auto">
            <a:xfrm>
              <a:off x="3095" y="238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Line 24"/>
            <p:cNvSpPr>
              <a:spLocks noChangeShapeType="1"/>
            </p:cNvSpPr>
            <p:nvPr/>
          </p:nvSpPr>
          <p:spPr bwMode="auto">
            <a:xfrm flipV="1">
              <a:off x="3246" y="316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Line 25"/>
            <p:cNvSpPr>
              <a:spLocks noChangeShapeType="1"/>
            </p:cNvSpPr>
            <p:nvPr/>
          </p:nvSpPr>
          <p:spPr bwMode="auto">
            <a:xfrm flipV="1">
              <a:off x="3604" y="239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6"/>
            <p:cNvSpPr>
              <a:spLocks/>
            </p:cNvSpPr>
            <p:nvPr/>
          </p:nvSpPr>
          <p:spPr bwMode="auto">
            <a:xfrm>
              <a:off x="3117" y="281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7"/>
            <p:cNvSpPr>
              <a:spLocks noChangeShapeType="1"/>
            </p:cNvSpPr>
            <p:nvPr/>
          </p:nvSpPr>
          <p:spPr bwMode="auto">
            <a:xfrm>
              <a:off x="2770" y="298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28"/>
            <p:cNvSpPr>
              <a:spLocks noChangeArrowheads="1"/>
            </p:cNvSpPr>
            <p:nvPr/>
          </p:nvSpPr>
          <p:spPr bwMode="auto">
            <a:xfrm>
              <a:off x="2892" y="2302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16" name="Line 29"/>
            <p:cNvSpPr>
              <a:spLocks noChangeShapeType="1"/>
            </p:cNvSpPr>
            <p:nvPr/>
          </p:nvSpPr>
          <p:spPr bwMode="auto">
            <a:xfrm flipH="1" flipV="1">
              <a:off x="2770" y="177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30"/>
            <p:cNvSpPr>
              <a:spLocks/>
            </p:cNvSpPr>
            <p:nvPr/>
          </p:nvSpPr>
          <p:spPr bwMode="auto">
            <a:xfrm>
              <a:off x="2921" y="247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31"/>
            <p:cNvSpPr>
              <a:spLocks noChangeShapeType="1"/>
            </p:cNvSpPr>
            <p:nvPr/>
          </p:nvSpPr>
          <p:spPr bwMode="auto">
            <a:xfrm>
              <a:off x="2984" y="217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32"/>
            <p:cNvSpPr>
              <a:spLocks/>
            </p:cNvSpPr>
            <p:nvPr/>
          </p:nvSpPr>
          <p:spPr bwMode="auto">
            <a:xfrm>
              <a:off x="2975" y="267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33"/>
            <p:cNvSpPr>
              <a:spLocks/>
            </p:cNvSpPr>
            <p:nvPr/>
          </p:nvSpPr>
          <p:spPr bwMode="auto">
            <a:xfrm>
              <a:off x="2975" y="297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34"/>
            <p:cNvSpPr>
              <a:spLocks noChangeShapeType="1"/>
            </p:cNvSpPr>
            <p:nvPr/>
          </p:nvSpPr>
          <p:spPr bwMode="auto">
            <a:xfrm flipH="1" flipV="1">
              <a:off x="3024" y="295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Rectangle 35"/>
            <p:cNvSpPr>
              <a:spLocks noChangeArrowheads="1"/>
            </p:cNvSpPr>
            <p:nvPr/>
          </p:nvSpPr>
          <p:spPr bwMode="auto">
            <a:xfrm>
              <a:off x="2977" y="2878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3" name="Line 36"/>
            <p:cNvSpPr>
              <a:spLocks noChangeShapeType="1"/>
            </p:cNvSpPr>
            <p:nvPr/>
          </p:nvSpPr>
          <p:spPr bwMode="auto">
            <a:xfrm flipH="1" flipV="1">
              <a:off x="2772" y="228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37"/>
            <p:cNvSpPr>
              <a:spLocks/>
            </p:cNvSpPr>
            <p:nvPr/>
          </p:nvSpPr>
          <p:spPr bwMode="auto">
            <a:xfrm>
              <a:off x="2932" y="248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38"/>
            <p:cNvSpPr>
              <a:spLocks/>
            </p:cNvSpPr>
            <p:nvPr/>
          </p:nvSpPr>
          <p:spPr bwMode="auto">
            <a:xfrm>
              <a:off x="3822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39"/>
            <p:cNvSpPr>
              <a:spLocks/>
            </p:cNvSpPr>
            <p:nvPr/>
          </p:nvSpPr>
          <p:spPr bwMode="auto">
            <a:xfrm>
              <a:off x="3139" y="171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40"/>
            <p:cNvSpPr>
              <a:spLocks/>
            </p:cNvSpPr>
            <p:nvPr/>
          </p:nvSpPr>
          <p:spPr bwMode="auto">
            <a:xfrm>
              <a:off x="3209" y="222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41"/>
            <p:cNvSpPr>
              <a:spLocks/>
            </p:cNvSpPr>
            <p:nvPr/>
          </p:nvSpPr>
          <p:spPr bwMode="auto">
            <a:xfrm>
              <a:off x="2915" y="193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Rectangle 42"/>
            <p:cNvSpPr>
              <a:spLocks noChangeArrowheads="1"/>
            </p:cNvSpPr>
            <p:nvPr/>
          </p:nvSpPr>
          <p:spPr bwMode="auto">
            <a:xfrm>
              <a:off x="3222" y="2497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0" name="Rectangle 43"/>
            <p:cNvSpPr>
              <a:spLocks noChangeArrowheads="1"/>
            </p:cNvSpPr>
            <p:nvPr/>
          </p:nvSpPr>
          <p:spPr bwMode="auto">
            <a:xfrm>
              <a:off x="3414" y="2457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1" name="Rectangle 44"/>
            <p:cNvSpPr>
              <a:spLocks noChangeArrowheads="1"/>
            </p:cNvSpPr>
            <p:nvPr/>
          </p:nvSpPr>
          <p:spPr bwMode="auto">
            <a:xfrm>
              <a:off x="3448" y="2364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2" name="Rectangle 45"/>
            <p:cNvSpPr>
              <a:spLocks noChangeArrowheads="1"/>
            </p:cNvSpPr>
            <p:nvPr/>
          </p:nvSpPr>
          <p:spPr bwMode="auto">
            <a:xfrm>
              <a:off x="3319" y="1827"/>
              <a:ext cx="1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3" name="Rectangle 46"/>
            <p:cNvSpPr>
              <a:spLocks noChangeArrowheads="1"/>
            </p:cNvSpPr>
            <p:nvPr/>
          </p:nvSpPr>
          <p:spPr bwMode="auto">
            <a:xfrm>
              <a:off x="3150" y="1959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4" name="Rectangle 47"/>
            <p:cNvSpPr>
              <a:spLocks noChangeArrowheads="1"/>
            </p:cNvSpPr>
            <p:nvPr/>
          </p:nvSpPr>
          <p:spPr bwMode="auto">
            <a:xfrm>
              <a:off x="2934" y="199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5" name="Line 48"/>
            <p:cNvSpPr>
              <a:spLocks noChangeShapeType="1"/>
            </p:cNvSpPr>
            <p:nvPr/>
          </p:nvSpPr>
          <p:spPr bwMode="auto">
            <a:xfrm flipH="1" flipV="1">
              <a:off x="3147" y="258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Line 49"/>
            <p:cNvSpPr>
              <a:spLocks noChangeShapeType="1"/>
            </p:cNvSpPr>
            <p:nvPr/>
          </p:nvSpPr>
          <p:spPr bwMode="auto">
            <a:xfrm flipH="1" flipV="1">
              <a:off x="2766" y="248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Line 50"/>
            <p:cNvSpPr>
              <a:spLocks noChangeShapeType="1"/>
            </p:cNvSpPr>
            <p:nvPr/>
          </p:nvSpPr>
          <p:spPr bwMode="auto">
            <a:xfrm flipH="1" flipV="1">
              <a:off x="2986" y="268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Line 51"/>
            <p:cNvSpPr>
              <a:spLocks noChangeShapeType="1"/>
            </p:cNvSpPr>
            <p:nvPr/>
          </p:nvSpPr>
          <p:spPr bwMode="auto">
            <a:xfrm flipH="1">
              <a:off x="3508" y="192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Line 52"/>
            <p:cNvSpPr>
              <a:spLocks noChangeShapeType="1"/>
            </p:cNvSpPr>
            <p:nvPr/>
          </p:nvSpPr>
          <p:spPr bwMode="auto">
            <a:xfrm flipH="1" flipV="1">
              <a:off x="3595" y="250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Line 53"/>
            <p:cNvSpPr>
              <a:spLocks noChangeShapeType="1"/>
            </p:cNvSpPr>
            <p:nvPr/>
          </p:nvSpPr>
          <p:spPr bwMode="auto">
            <a:xfrm flipH="1">
              <a:off x="2763" y="321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Line 54"/>
            <p:cNvSpPr>
              <a:spLocks noChangeShapeType="1"/>
            </p:cNvSpPr>
            <p:nvPr/>
          </p:nvSpPr>
          <p:spPr bwMode="auto">
            <a:xfrm flipH="1" flipV="1">
              <a:off x="2766" y="340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Rectangle 55"/>
            <p:cNvSpPr>
              <a:spLocks noChangeArrowheads="1"/>
            </p:cNvSpPr>
            <p:nvPr/>
          </p:nvSpPr>
          <p:spPr bwMode="auto">
            <a:xfrm>
              <a:off x="3127" y="2887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3" name="Rectangle 56"/>
            <p:cNvSpPr>
              <a:spLocks noChangeArrowheads="1"/>
            </p:cNvSpPr>
            <p:nvPr/>
          </p:nvSpPr>
          <p:spPr bwMode="auto">
            <a:xfrm>
              <a:off x="3163" y="319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4" name="Rectangle 57"/>
            <p:cNvSpPr>
              <a:spLocks noChangeArrowheads="1"/>
            </p:cNvSpPr>
            <p:nvPr/>
          </p:nvSpPr>
          <p:spPr bwMode="auto">
            <a:xfrm>
              <a:off x="3081" y="3460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5" name="Line 58"/>
            <p:cNvSpPr>
              <a:spLocks noChangeShapeType="1"/>
            </p:cNvSpPr>
            <p:nvPr/>
          </p:nvSpPr>
          <p:spPr bwMode="auto">
            <a:xfrm flipH="1">
              <a:off x="3115" y="331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59"/>
            <p:cNvSpPr>
              <a:spLocks noChangeShapeType="1"/>
            </p:cNvSpPr>
            <p:nvPr/>
          </p:nvSpPr>
          <p:spPr bwMode="auto">
            <a:xfrm flipH="1" flipV="1">
              <a:off x="3066" y="204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60"/>
            <p:cNvSpPr>
              <a:spLocks noChangeArrowheads="1"/>
            </p:cNvSpPr>
            <p:nvPr/>
          </p:nvSpPr>
          <p:spPr bwMode="auto">
            <a:xfrm>
              <a:off x="2147" y="1966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8" name="Rectangle 61"/>
            <p:cNvSpPr>
              <a:spLocks noChangeArrowheads="1"/>
            </p:cNvSpPr>
            <p:nvPr/>
          </p:nvSpPr>
          <p:spPr bwMode="auto">
            <a:xfrm>
              <a:off x="2064" y="213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9" name="Rectangle 62"/>
            <p:cNvSpPr>
              <a:spLocks noChangeArrowheads="1"/>
            </p:cNvSpPr>
            <p:nvPr/>
          </p:nvSpPr>
          <p:spPr bwMode="auto">
            <a:xfrm>
              <a:off x="2063" y="228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0" name="Rectangle 63"/>
            <p:cNvSpPr>
              <a:spLocks noChangeArrowheads="1"/>
            </p:cNvSpPr>
            <p:nvPr/>
          </p:nvSpPr>
          <p:spPr bwMode="auto">
            <a:xfrm>
              <a:off x="2070" y="2443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1" name="Rectangle 64"/>
            <p:cNvSpPr>
              <a:spLocks noChangeArrowheads="1"/>
            </p:cNvSpPr>
            <p:nvPr/>
          </p:nvSpPr>
          <p:spPr bwMode="auto">
            <a:xfrm>
              <a:off x="2073" y="2596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2" name="Rectangle 65"/>
            <p:cNvSpPr>
              <a:spLocks noChangeArrowheads="1"/>
            </p:cNvSpPr>
            <p:nvPr/>
          </p:nvSpPr>
          <p:spPr bwMode="auto">
            <a:xfrm>
              <a:off x="2379" y="2230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3" name="Rectangle 66"/>
            <p:cNvSpPr>
              <a:spLocks noChangeArrowheads="1"/>
            </p:cNvSpPr>
            <p:nvPr/>
          </p:nvSpPr>
          <p:spPr bwMode="auto">
            <a:xfrm>
              <a:off x="2370" y="2404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4" name="Rectangle 67"/>
            <p:cNvSpPr>
              <a:spLocks noChangeArrowheads="1"/>
            </p:cNvSpPr>
            <p:nvPr/>
          </p:nvSpPr>
          <p:spPr bwMode="auto">
            <a:xfrm rot="-5400000">
              <a:off x="2002" y="2357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5" name="Rectangle 68"/>
            <p:cNvSpPr>
              <a:spLocks noChangeArrowheads="1"/>
            </p:cNvSpPr>
            <p:nvPr/>
          </p:nvSpPr>
          <p:spPr bwMode="auto">
            <a:xfrm>
              <a:off x="1983" y="2897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6" name="Rectangle 69"/>
            <p:cNvSpPr>
              <a:spLocks noChangeArrowheads="1"/>
            </p:cNvSpPr>
            <p:nvPr/>
          </p:nvSpPr>
          <p:spPr bwMode="auto">
            <a:xfrm>
              <a:off x="1980" y="3118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7" name="Rectangle 70"/>
            <p:cNvSpPr>
              <a:spLocks noChangeArrowheads="1"/>
            </p:cNvSpPr>
            <p:nvPr/>
          </p:nvSpPr>
          <p:spPr bwMode="auto">
            <a:xfrm>
              <a:off x="1983" y="331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8" name="Freeform 71"/>
            <p:cNvSpPr>
              <a:spLocks/>
            </p:cNvSpPr>
            <p:nvPr/>
          </p:nvSpPr>
          <p:spPr bwMode="auto">
            <a:xfrm>
              <a:off x="1869" y="297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72"/>
            <p:cNvSpPr>
              <a:spLocks/>
            </p:cNvSpPr>
            <p:nvPr/>
          </p:nvSpPr>
          <p:spPr bwMode="auto">
            <a:xfrm>
              <a:off x="2331" y="279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73"/>
            <p:cNvSpPr>
              <a:spLocks noChangeArrowheads="1"/>
            </p:cNvSpPr>
            <p:nvPr/>
          </p:nvSpPr>
          <p:spPr bwMode="auto">
            <a:xfrm>
              <a:off x="2336" y="2884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1" name="Rectangle 74"/>
            <p:cNvSpPr>
              <a:spLocks noChangeArrowheads="1"/>
            </p:cNvSpPr>
            <p:nvPr/>
          </p:nvSpPr>
          <p:spPr bwMode="auto">
            <a:xfrm>
              <a:off x="2208" y="2883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2" name="Rectangle 75"/>
            <p:cNvSpPr>
              <a:spLocks noChangeArrowheads="1"/>
            </p:cNvSpPr>
            <p:nvPr/>
          </p:nvSpPr>
          <p:spPr bwMode="auto">
            <a:xfrm>
              <a:off x="2559" y="2887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3" name="Line 76"/>
            <p:cNvSpPr>
              <a:spLocks noChangeShapeType="1"/>
            </p:cNvSpPr>
            <p:nvPr/>
          </p:nvSpPr>
          <p:spPr bwMode="auto">
            <a:xfrm flipH="1">
              <a:off x="1877" y="235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Line 77"/>
            <p:cNvSpPr>
              <a:spLocks noChangeShapeType="1"/>
            </p:cNvSpPr>
            <p:nvPr/>
          </p:nvSpPr>
          <p:spPr bwMode="auto">
            <a:xfrm flipH="1">
              <a:off x="1875" y="219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Line 78"/>
            <p:cNvSpPr>
              <a:spLocks noChangeShapeType="1"/>
            </p:cNvSpPr>
            <p:nvPr/>
          </p:nvSpPr>
          <p:spPr bwMode="auto">
            <a:xfrm flipH="1">
              <a:off x="2565" y="228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Line 79"/>
            <p:cNvSpPr>
              <a:spLocks noChangeShapeType="1"/>
            </p:cNvSpPr>
            <p:nvPr/>
          </p:nvSpPr>
          <p:spPr bwMode="auto">
            <a:xfrm flipH="1">
              <a:off x="2565" y="248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80"/>
            <p:cNvSpPr>
              <a:spLocks noChangeShapeType="1"/>
            </p:cNvSpPr>
            <p:nvPr/>
          </p:nvSpPr>
          <p:spPr bwMode="auto">
            <a:xfrm flipH="1">
              <a:off x="2303" y="205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81"/>
            <p:cNvSpPr>
              <a:spLocks noChangeArrowheads="1"/>
            </p:cNvSpPr>
            <p:nvPr/>
          </p:nvSpPr>
          <p:spPr bwMode="auto">
            <a:xfrm>
              <a:off x="2599" y="155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9" name="Rectangle 82"/>
            <p:cNvSpPr>
              <a:spLocks noChangeArrowheads="1"/>
            </p:cNvSpPr>
            <p:nvPr/>
          </p:nvSpPr>
          <p:spPr bwMode="auto">
            <a:xfrm>
              <a:off x="3689" y="1547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0" name="Rectangle 83"/>
            <p:cNvSpPr>
              <a:spLocks noChangeArrowheads="1"/>
            </p:cNvSpPr>
            <p:nvPr/>
          </p:nvSpPr>
          <p:spPr bwMode="auto">
            <a:xfrm>
              <a:off x="4776" y="1541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271" name="Rectangle 84"/>
            <p:cNvSpPr>
              <a:spLocks noChangeArrowheads="1"/>
            </p:cNvSpPr>
            <p:nvPr/>
          </p:nvSpPr>
          <p:spPr bwMode="auto">
            <a:xfrm rot="16200000" flipH="1">
              <a:off x="1588" y="2180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2" name="Freeform 85"/>
            <p:cNvSpPr>
              <a:spLocks/>
            </p:cNvSpPr>
            <p:nvPr/>
          </p:nvSpPr>
          <p:spPr bwMode="auto">
            <a:xfrm>
              <a:off x="4029" y="249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Line 86"/>
            <p:cNvSpPr>
              <a:spLocks noChangeShapeType="1"/>
            </p:cNvSpPr>
            <p:nvPr/>
          </p:nvSpPr>
          <p:spPr bwMode="auto">
            <a:xfrm flipH="1">
              <a:off x="3919" y="276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87"/>
            <p:cNvSpPr>
              <a:spLocks/>
            </p:cNvSpPr>
            <p:nvPr/>
          </p:nvSpPr>
          <p:spPr bwMode="auto">
            <a:xfrm>
              <a:off x="4041" y="250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Line 88"/>
            <p:cNvSpPr>
              <a:spLocks noChangeShapeType="1"/>
            </p:cNvSpPr>
            <p:nvPr/>
          </p:nvSpPr>
          <p:spPr bwMode="auto">
            <a:xfrm>
              <a:off x="3917" y="331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Line 89"/>
            <p:cNvSpPr>
              <a:spLocks noChangeShapeType="1"/>
            </p:cNvSpPr>
            <p:nvPr/>
          </p:nvSpPr>
          <p:spPr bwMode="auto">
            <a:xfrm flipH="1">
              <a:off x="3919" y="250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Line 90"/>
            <p:cNvSpPr>
              <a:spLocks noChangeShapeType="1"/>
            </p:cNvSpPr>
            <p:nvPr/>
          </p:nvSpPr>
          <p:spPr bwMode="auto">
            <a:xfrm flipH="1">
              <a:off x="4791" y="250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Line 91"/>
            <p:cNvSpPr>
              <a:spLocks noChangeShapeType="1"/>
            </p:cNvSpPr>
            <p:nvPr/>
          </p:nvSpPr>
          <p:spPr bwMode="auto">
            <a:xfrm flipH="1" flipV="1">
              <a:off x="4482" y="224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9" name="Group 183"/>
            <p:cNvGrpSpPr>
              <a:grpSpLocks/>
            </p:cNvGrpSpPr>
            <p:nvPr/>
          </p:nvGrpSpPr>
          <p:grpSpPr bwMode="auto">
            <a:xfrm>
              <a:off x="4176" y="2158"/>
              <a:ext cx="609" cy="899"/>
              <a:chOff x="4176" y="2158"/>
              <a:chExt cx="609" cy="899"/>
            </a:xfrm>
          </p:grpSpPr>
          <p:sp>
            <p:nvSpPr>
              <p:cNvPr id="361" name="Line 93"/>
              <p:cNvSpPr>
                <a:spLocks noChangeShapeType="1"/>
              </p:cNvSpPr>
              <p:nvPr/>
            </p:nvSpPr>
            <p:spPr bwMode="auto">
              <a:xfrm flipH="1">
                <a:off x="4488" y="286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2" name="Rectangle 94"/>
              <p:cNvSpPr>
                <a:spLocks noChangeArrowheads="1"/>
              </p:cNvSpPr>
              <p:nvPr/>
            </p:nvSpPr>
            <p:spPr bwMode="auto">
              <a:xfrm>
                <a:off x="4313" y="2971"/>
                <a:ext cx="340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363" name="Rectangle 95"/>
              <p:cNvSpPr>
                <a:spLocks noChangeArrowheads="1"/>
              </p:cNvSpPr>
              <p:nvPr/>
            </p:nvSpPr>
            <p:spPr bwMode="auto">
              <a:xfrm>
                <a:off x="4303" y="2158"/>
                <a:ext cx="344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MemWrite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364" name="Rectangle 96"/>
              <p:cNvSpPr>
                <a:spLocks noChangeArrowheads="1"/>
              </p:cNvSpPr>
              <p:nvPr/>
            </p:nvSpPr>
            <p:spPr bwMode="auto">
              <a:xfrm>
                <a:off x="4176" y="231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" name="Rectangle 97"/>
              <p:cNvSpPr>
                <a:spLocks noChangeArrowheads="1"/>
              </p:cNvSpPr>
              <p:nvPr/>
            </p:nvSpPr>
            <p:spPr bwMode="auto">
              <a:xfrm>
                <a:off x="4190" y="2476"/>
                <a:ext cx="264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6" name="Rectangle 98"/>
              <p:cNvSpPr>
                <a:spLocks noChangeArrowheads="1"/>
              </p:cNvSpPr>
              <p:nvPr/>
            </p:nvSpPr>
            <p:spPr bwMode="auto">
              <a:xfrm>
                <a:off x="4192" y="2697"/>
                <a:ext cx="16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7" name="Rectangle 99"/>
              <p:cNvSpPr>
                <a:spLocks noChangeArrowheads="1"/>
              </p:cNvSpPr>
              <p:nvPr/>
            </p:nvSpPr>
            <p:spPr bwMode="auto">
              <a:xfrm>
                <a:off x="4593" y="2409"/>
                <a:ext cx="17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8" name="Rectangle 100"/>
              <p:cNvSpPr>
                <a:spLocks noChangeArrowheads="1"/>
              </p:cNvSpPr>
              <p:nvPr/>
            </p:nvSpPr>
            <p:spPr bwMode="auto">
              <a:xfrm>
                <a:off x="4398" y="2628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280" name="Freeform 101"/>
            <p:cNvSpPr>
              <a:spLocks/>
            </p:cNvSpPr>
            <p:nvPr/>
          </p:nvSpPr>
          <p:spPr bwMode="auto">
            <a:xfrm>
              <a:off x="3995" y="2012"/>
              <a:ext cx="72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102"/>
            <p:cNvSpPr>
              <a:spLocks/>
            </p:cNvSpPr>
            <p:nvPr/>
          </p:nvSpPr>
          <p:spPr bwMode="auto">
            <a:xfrm>
              <a:off x="3926" y="216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103"/>
            <p:cNvSpPr>
              <a:spLocks/>
            </p:cNvSpPr>
            <p:nvPr/>
          </p:nvSpPr>
          <p:spPr bwMode="auto">
            <a:xfrm>
              <a:off x="4066" y="206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Rectangle 104"/>
            <p:cNvSpPr>
              <a:spLocks noChangeArrowheads="1"/>
            </p:cNvSpPr>
            <p:nvPr/>
          </p:nvSpPr>
          <p:spPr bwMode="auto">
            <a:xfrm>
              <a:off x="3974" y="1932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4" name="Rectangle 105"/>
            <p:cNvSpPr>
              <a:spLocks noChangeArrowheads="1"/>
            </p:cNvSpPr>
            <p:nvPr/>
          </p:nvSpPr>
          <p:spPr bwMode="auto">
            <a:xfrm>
              <a:off x="4296" y="1342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285" name="Line 106"/>
            <p:cNvSpPr>
              <a:spLocks noChangeShapeType="1"/>
            </p:cNvSpPr>
            <p:nvPr/>
          </p:nvSpPr>
          <p:spPr bwMode="auto">
            <a:xfrm>
              <a:off x="1783" y="356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Line 107"/>
            <p:cNvSpPr>
              <a:spLocks noChangeShapeType="1"/>
            </p:cNvSpPr>
            <p:nvPr/>
          </p:nvSpPr>
          <p:spPr bwMode="auto">
            <a:xfrm flipV="1">
              <a:off x="1785" y="251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Line 108"/>
            <p:cNvSpPr>
              <a:spLocks noChangeShapeType="1"/>
            </p:cNvSpPr>
            <p:nvPr/>
          </p:nvSpPr>
          <p:spPr bwMode="auto">
            <a:xfrm>
              <a:off x="1781" y="250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Line 109"/>
            <p:cNvSpPr>
              <a:spLocks noChangeShapeType="1"/>
            </p:cNvSpPr>
            <p:nvPr/>
          </p:nvSpPr>
          <p:spPr bwMode="auto">
            <a:xfrm>
              <a:off x="1965" y="265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Line 110"/>
            <p:cNvSpPr>
              <a:spLocks noChangeShapeType="1"/>
            </p:cNvSpPr>
            <p:nvPr/>
          </p:nvSpPr>
          <p:spPr bwMode="auto">
            <a:xfrm flipV="1">
              <a:off x="1968" y="265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Line 111"/>
            <p:cNvSpPr>
              <a:spLocks noChangeShapeType="1"/>
            </p:cNvSpPr>
            <p:nvPr/>
          </p:nvSpPr>
          <p:spPr bwMode="auto">
            <a:xfrm>
              <a:off x="1968" y="364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Line 112"/>
            <p:cNvSpPr>
              <a:spLocks noChangeShapeType="1"/>
            </p:cNvSpPr>
            <p:nvPr/>
          </p:nvSpPr>
          <p:spPr bwMode="auto">
            <a:xfrm flipV="1">
              <a:off x="5203" y="241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113"/>
            <p:cNvSpPr>
              <a:spLocks noChangeShapeType="1"/>
            </p:cNvSpPr>
            <p:nvPr/>
          </p:nvSpPr>
          <p:spPr bwMode="auto">
            <a:xfrm flipH="1">
              <a:off x="5040" y="250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14"/>
            <p:cNvSpPr>
              <a:spLocks/>
            </p:cNvSpPr>
            <p:nvPr/>
          </p:nvSpPr>
          <p:spPr bwMode="auto">
            <a:xfrm>
              <a:off x="5040" y="271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Rectangle 115"/>
            <p:cNvSpPr>
              <a:spLocks noChangeArrowheads="1"/>
            </p:cNvSpPr>
            <p:nvPr/>
          </p:nvSpPr>
          <p:spPr bwMode="auto">
            <a:xfrm>
              <a:off x="5073" y="2321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95" name="Line 116"/>
            <p:cNvSpPr>
              <a:spLocks noChangeShapeType="1"/>
            </p:cNvSpPr>
            <p:nvPr/>
          </p:nvSpPr>
          <p:spPr bwMode="auto">
            <a:xfrm>
              <a:off x="5043" y="331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Line 117"/>
            <p:cNvSpPr>
              <a:spLocks noChangeShapeType="1"/>
            </p:cNvSpPr>
            <p:nvPr/>
          </p:nvSpPr>
          <p:spPr bwMode="auto">
            <a:xfrm rot="5400000">
              <a:off x="5010" y="344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Line 118"/>
            <p:cNvSpPr>
              <a:spLocks noChangeShapeType="1"/>
            </p:cNvSpPr>
            <p:nvPr/>
          </p:nvSpPr>
          <p:spPr bwMode="auto">
            <a:xfrm flipV="1">
              <a:off x="5307" y="260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Line 119"/>
            <p:cNvSpPr>
              <a:spLocks noChangeShapeType="1"/>
            </p:cNvSpPr>
            <p:nvPr/>
          </p:nvSpPr>
          <p:spPr bwMode="auto">
            <a:xfrm flipV="1">
              <a:off x="5265" y="260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20"/>
            <p:cNvSpPr>
              <a:spLocks/>
            </p:cNvSpPr>
            <p:nvPr/>
          </p:nvSpPr>
          <p:spPr bwMode="auto">
            <a:xfrm>
              <a:off x="876" y="164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121"/>
            <p:cNvSpPr>
              <a:spLocks/>
            </p:cNvSpPr>
            <p:nvPr/>
          </p:nvSpPr>
          <p:spPr bwMode="auto">
            <a:xfrm>
              <a:off x="864" y="226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Rectangle 122"/>
            <p:cNvSpPr>
              <a:spLocks noChangeArrowheads="1"/>
            </p:cNvSpPr>
            <p:nvPr/>
          </p:nvSpPr>
          <p:spPr bwMode="auto">
            <a:xfrm>
              <a:off x="935" y="1841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2" name="Freeform 123"/>
            <p:cNvSpPr>
              <a:spLocks/>
            </p:cNvSpPr>
            <p:nvPr/>
          </p:nvSpPr>
          <p:spPr bwMode="auto">
            <a:xfrm>
              <a:off x="1599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Line 124"/>
            <p:cNvSpPr>
              <a:spLocks noChangeShapeType="1"/>
            </p:cNvSpPr>
            <p:nvPr/>
          </p:nvSpPr>
          <p:spPr bwMode="auto">
            <a:xfrm flipH="1" flipV="1">
              <a:off x="1442" y="178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25"/>
            <p:cNvSpPr>
              <a:spLocks/>
            </p:cNvSpPr>
            <p:nvPr/>
          </p:nvSpPr>
          <p:spPr bwMode="auto">
            <a:xfrm>
              <a:off x="1476" y="177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126"/>
            <p:cNvSpPr>
              <a:spLocks/>
            </p:cNvSpPr>
            <p:nvPr/>
          </p:nvSpPr>
          <p:spPr bwMode="auto">
            <a:xfrm>
              <a:off x="1155" y="158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127"/>
            <p:cNvSpPr>
              <a:spLocks noChangeShapeType="1"/>
            </p:cNvSpPr>
            <p:nvPr/>
          </p:nvSpPr>
          <p:spPr bwMode="auto">
            <a:xfrm flipH="1">
              <a:off x="1051" y="192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128"/>
            <p:cNvSpPr>
              <a:spLocks noChangeArrowheads="1"/>
            </p:cNvSpPr>
            <p:nvPr/>
          </p:nvSpPr>
          <p:spPr bwMode="auto">
            <a:xfrm>
              <a:off x="991" y="2534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8" name="Rectangle 130"/>
            <p:cNvSpPr>
              <a:spLocks noChangeArrowheads="1"/>
            </p:cNvSpPr>
            <p:nvPr/>
          </p:nvSpPr>
          <p:spPr bwMode="auto">
            <a:xfrm>
              <a:off x="987" y="2241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9" name="Rectangle 131"/>
            <p:cNvSpPr>
              <a:spLocks noChangeArrowheads="1"/>
            </p:cNvSpPr>
            <p:nvPr/>
          </p:nvSpPr>
          <p:spPr bwMode="auto">
            <a:xfrm>
              <a:off x="1245" y="1728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10" name="Rectangle 132"/>
            <p:cNvSpPr>
              <a:spLocks noChangeArrowheads="1"/>
            </p:cNvSpPr>
            <p:nvPr/>
          </p:nvSpPr>
          <p:spPr bwMode="auto">
            <a:xfrm>
              <a:off x="1560" y="1550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grpSp>
          <p:nvGrpSpPr>
            <p:cNvPr id="311" name="Group 133"/>
            <p:cNvGrpSpPr>
              <a:grpSpLocks/>
            </p:cNvGrpSpPr>
            <p:nvPr/>
          </p:nvGrpSpPr>
          <p:grpSpPr bwMode="auto">
            <a:xfrm>
              <a:off x="672" y="2153"/>
              <a:ext cx="162" cy="450"/>
              <a:chOff x="672" y="2153"/>
              <a:chExt cx="162" cy="450"/>
            </a:xfrm>
          </p:grpSpPr>
          <p:sp>
            <p:nvSpPr>
              <p:cNvPr id="359" name="Freeform 134"/>
              <p:cNvSpPr>
                <a:spLocks/>
              </p:cNvSpPr>
              <p:nvPr/>
            </p:nvSpPr>
            <p:spPr bwMode="auto">
              <a:xfrm>
                <a:off x="672" y="2153"/>
                <a:ext cx="162" cy="450"/>
              </a:xfrm>
              <a:custGeom>
                <a:avLst/>
                <a:gdLst>
                  <a:gd name="T0" fmla="*/ 160 w 104"/>
                  <a:gd name="T1" fmla="*/ 444 h 245"/>
                  <a:gd name="T2" fmla="*/ 160 w 104"/>
                  <a:gd name="T3" fmla="*/ 0 h 245"/>
                  <a:gd name="T4" fmla="*/ 0 w 104"/>
                  <a:gd name="T5" fmla="*/ 0 h 245"/>
                  <a:gd name="T6" fmla="*/ 0 w 104"/>
                  <a:gd name="T7" fmla="*/ 448 h 245"/>
                  <a:gd name="T8" fmla="*/ 160 w 104"/>
                  <a:gd name="T9" fmla="*/ 448 h 245"/>
                  <a:gd name="T10" fmla="*/ 160 w 104"/>
                  <a:gd name="T11" fmla="*/ 448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Rectangle 135"/>
              <p:cNvSpPr>
                <a:spLocks noChangeArrowheads="1"/>
              </p:cNvSpPr>
              <p:nvPr/>
            </p:nvSpPr>
            <p:spPr bwMode="auto">
              <a:xfrm>
                <a:off x="683" y="2272"/>
                <a:ext cx="133" cy="114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312" name="Line 136"/>
            <p:cNvSpPr>
              <a:spLocks noChangeShapeType="1"/>
            </p:cNvSpPr>
            <p:nvPr/>
          </p:nvSpPr>
          <p:spPr bwMode="auto">
            <a:xfrm flipH="1">
              <a:off x="1530" y="244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137"/>
            <p:cNvSpPr>
              <a:spLocks noChangeShapeType="1"/>
            </p:cNvSpPr>
            <p:nvPr/>
          </p:nvSpPr>
          <p:spPr bwMode="auto">
            <a:xfrm flipV="1">
              <a:off x="1488" y="154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Line 138"/>
            <p:cNvSpPr>
              <a:spLocks noChangeShapeType="1"/>
            </p:cNvSpPr>
            <p:nvPr/>
          </p:nvSpPr>
          <p:spPr bwMode="auto">
            <a:xfrm flipH="1" flipV="1">
              <a:off x="4083" y="135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Line 139"/>
            <p:cNvSpPr>
              <a:spLocks noChangeShapeType="1"/>
            </p:cNvSpPr>
            <p:nvPr/>
          </p:nvSpPr>
          <p:spPr bwMode="auto">
            <a:xfrm rot="5400000" flipH="1" flipV="1">
              <a:off x="1251" y="130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Line 140"/>
            <p:cNvSpPr>
              <a:spLocks noChangeShapeType="1"/>
            </p:cNvSpPr>
            <p:nvPr/>
          </p:nvSpPr>
          <p:spPr bwMode="auto">
            <a:xfrm rot="16200000" flipV="1">
              <a:off x="3996" y="183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Line 141"/>
            <p:cNvSpPr>
              <a:spLocks noChangeShapeType="1"/>
            </p:cNvSpPr>
            <p:nvPr/>
          </p:nvSpPr>
          <p:spPr bwMode="auto">
            <a:xfrm rot="16200000" flipV="1">
              <a:off x="761" y="128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Line 142"/>
            <p:cNvSpPr>
              <a:spLocks noChangeShapeType="1"/>
            </p:cNvSpPr>
            <p:nvPr/>
          </p:nvSpPr>
          <p:spPr bwMode="auto">
            <a:xfrm flipV="1">
              <a:off x="600" y="144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Line 143"/>
            <p:cNvSpPr>
              <a:spLocks noChangeShapeType="1"/>
            </p:cNvSpPr>
            <p:nvPr/>
          </p:nvSpPr>
          <p:spPr bwMode="auto">
            <a:xfrm rot="16200000" flipV="1">
              <a:off x="633" y="224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0" name="Group 144"/>
            <p:cNvGrpSpPr>
              <a:grpSpLocks/>
            </p:cNvGrpSpPr>
            <p:nvPr/>
          </p:nvGrpSpPr>
          <p:grpSpPr bwMode="auto">
            <a:xfrm>
              <a:off x="2976" y="3151"/>
              <a:ext cx="146" cy="317"/>
              <a:chOff x="2976" y="3151"/>
              <a:chExt cx="146" cy="317"/>
            </a:xfrm>
          </p:grpSpPr>
          <p:sp>
            <p:nvSpPr>
              <p:cNvPr id="355" name="Rectangle 145"/>
              <p:cNvSpPr>
                <a:spLocks noChangeArrowheads="1"/>
              </p:cNvSpPr>
              <p:nvPr/>
            </p:nvSpPr>
            <p:spPr bwMode="auto">
              <a:xfrm>
                <a:off x="2979" y="315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6" name="Rectangle 146"/>
              <p:cNvSpPr>
                <a:spLocks noChangeArrowheads="1"/>
              </p:cNvSpPr>
              <p:nvPr/>
            </p:nvSpPr>
            <p:spPr bwMode="auto">
              <a:xfrm>
                <a:off x="2976" y="3352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7" name="Rectangle 147"/>
              <p:cNvSpPr>
                <a:spLocks noChangeArrowheads="1"/>
              </p:cNvSpPr>
              <p:nvPr/>
            </p:nvSpPr>
            <p:spPr bwMode="auto">
              <a:xfrm>
                <a:off x="3039" y="3228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8" name="AutoShape 148"/>
              <p:cNvSpPr>
                <a:spLocks noChangeArrowheads="1"/>
              </p:cNvSpPr>
              <p:nvPr/>
            </p:nvSpPr>
            <p:spPr bwMode="auto">
              <a:xfrm rot="5400000">
                <a:off x="2917" y="3261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149"/>
            <p:cNvGrpSpPr>
              <a:grpSpLocks/>
            </p:cNvGrpSpPr>
            <p:nvPr/>
          </p:nvGrpSpPr>
          <p:grpSpPr bwMode="auto">
            <a:xfrm>
              <a:off x="3012" y="2425"/>
              <a:ext cx="146" cy="317"/>
              <a:chOff x="3012" y="2425"/>
              <a:chExt cx="146" cy="317"/>
            </a:xfrm>
          </p:grpSpPr>
          <p:sp>
            <p:nvSpPr>
              <p:cNvPr id="351" name="Rectangle 150"/>
              <p:cNvSpPr>
                <a:spLocks noChangeArrowheads="1"/>
              </p:cNvSpPr>
              <p:nvPr/>
            </p:nvSpPr>
            <p:spPr bwMode="auto">
              <a:xfrm>
                <a:off x="3015" y="242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2" name="Rectangle 151"/>
              <p:cNvSpPr>
                <a:spLocks noChangeArrowheads="1"/>
              </p:cNvSpPr>
              <p:nvPr/>
            </p:nvSpPr>
            <p:spPr bwMode="auto">
              <a:xfrm>
                <a:off x="3012" y="262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3" name="Rectangle 152"/>
              <p:cNvSpPr>
                <a:spLocks noChangeArrowheads="1"/>
              </p:cNvSpPr>
              <p:nvPr/>
            </p:nvSpPr>
            <p:spPr bwMode="auto">
              <a:xfrm>
                <a:off x="3075" y="250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4" name="AutoShape 153"/>
              <p:cNvSpPr>
                <a:spLocks noChangeArrowheads="1"/>
              </p:cNvSpPr>
              <p:nvPr/>
            </p:nvSpPr>
            <p:spPr bwMode="auto">
              <a:xfrm rot="5400000">
                <a:off x="2953" y="2535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2" name="Line 154"/>
            <p:cNvSpPr>
              <a:spLocks noChangeShapeType="1"/>
            </p:cNvSpPr>
            <p:nvPr/>
          </p:nvSpPr>
          <p:spPr bwMode="auto">
            <a:xfrm flipV="1">
              <a:off x="3408" y="260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Line 155"/>
            <p:cNvSpPr>
              <a:spLocks noChangeShapeType="1"/>
            </p:cNvSpPr>
            <p:nvPr/>
          </p:nvSpPr>
          <p:spPr bwMode="auto">
            <a:xfrm rot="5400000" flipV="1">
              <a:off x="3382" y="296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4" name="Group 156"/>
            <p:cNvGrpSpPr>
              <a:grpSpLocks/>
            </p:cNvGrpSpPr>
            <p:nvPr/>
          </p:nvGrpSpPr>
          <p:grpSpPr bwMode="auto">
            <a:xfrm>
              <a:off x="912" y="1294"/>
              <a:ext cx="146" cy="317"/>
              <a:chOff x="912" y="1294"/>
              <a:chExt cx="146" cy="317"/>
            </a:xfrm>
          </p:grpSpPr>
          <p:sp>
            <p:nvSpPr>
              <p:cNvPr id="347" name="Rectangle 157"/>
              <p:cNvSpPr>
                <a:spLocks noChangeArrowheads="1"/>
              </p:cNvSpPr>
              <p:nvPr/>
            </p:nvSpPr>
            <p:spPr bwMode="auto">
              <a:xfrm flipH="1">
                <a:off x="912" y="1294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8" name="Rectangle 158"/>
              <p:cNvSpPr>
                <a:spLocks noChangeArrowheads="1"/>
              </p:cNvSpPr>
              <p:nvPr/>
            </p:nvSpPr>
            <p:spPr bwMode="auto">
              <a:xfrm flipH="1">
                <a:off x="915" y="149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9" name="Rectangle 159"/>
              <p:cNvSpPr>
                <a:spLocks noChangeArrowheads="1"/>
              </p:cNvSpPr>
              <p:nvPr/>
            </p:nvSpPr>
            <p:spPr bwMode="auto">
              <a:xfrm flipH="1">
                <a:off x="938" y="1371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0" name="AutoShape 160"/>
              <p:cNvSpPr>
                <a:spLocks noChangeArrowheads="1"/>
              </p:cNvSpPr>
              <p:nvPr/>
            </p:nvSpPr>
            <p:spPr bwMode="auto">
              <a:xfrm rot="16200000" flipH="1">
                <a:off x="819" y="1404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5" name="Group 161"/>
            <p:cNvGrpSpPr>
              <a:grpSpLocks/>
            </p:cNvGrpSpPr>
            <p:nvPr/>
          </p:nvGrpSpPr>
          <p:grpSpPr bwMode="auto">
            <a:xfrm>
              <a:off x="5121" y="2446"/>
              <a:ext cx="146" cy="317"/>
              <a:chOff x="5121" y="2446"/>
              <a:chExt cx="146" cy="317"/>
            </a:xfrm>
          </p:grpSpPr>
          <p:sp>
            <p:nvSpPr>
              <p:cNvPr id="343" name="Rectangle 162"/>
              <p:cNvSpPr>
                <a:spLocks noChangeArrowheads="1"/>
              </p:cNvSpPr>
              <p:nvPr/>
            </p:nvSpPr>
            <p:spPr bwMode="auto">
              <a:xfrm>
                <a:off x="5124" y="244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4" name="Rectangle 163"/>
              <p:cNvSpPr>
                <a:spLocks noChangeArrowheads="1"/>
              </p:cNvSpPr>
              <p:nvPr/>
            </p:nvSpPr>
            <p:spPr bwMode="auto">
              <a:xfrm>
                <a:off x="5121" y="2647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5" name="Rectangle 164"/>
              <p:cNvSpPr>
                <a:spLocks noChangeArrowheads="1"/>
              </p:cNvSpPr>
              <p:nvPr/>
            </p:nvSpPr>
            <p:spPr bwMode="auto">
              <a:xfrm>
                <a:off x="5184" y="252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6" name="AutoShape 165"/>
              <p:cNvSpPr>
                <a:spLocks noChangeArrowheads="1"/>
              </p:cNvSpPr>
              <p:nvPr/>
            </p:nvSpPr>
            <p:spPr bwMode="auto">
              <a:xfrm rot="5400000">
                <a:off x="5062" y="2556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1122" y="2408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27" name="Line 167"/>
            <p:cNvSpPr>
              <a:spLocks noChangeShapeType="1"/>
            </p:cNvSpPr>
            <p:nvPr/>
          </p:nvSpPr>
          <p:spPr bwMode="auto">
            <a:xfrm flipV="1">
              <a:off x="1878" y="219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Line 168"/>
            <p:cNvSpPr>
              <a:spLocks noChangeShapeType="1"/>
            </p:cNvSpPr>
            <p:nvPr/>
          </p:nvSpPr>
          <p:spPr bwMode="auto">
            <a:xfrm flipV="1">
              <a:off x="1879" y="340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Line 169"/>
            <p:cNvSpPr>
              <a:spLocks noChangeShapeType="1"/>
            </p:cNvSpPr>
            <p:nvPr/>
          </p:nvSpPr>
          <p:spPr bwMode="auto">
            <a:xfrm flipH="1">
              <a:off x="1017" y="135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Line 170"/>
            <p:cNvSpPr>
              <a:spLocks noChangeShapeType="1"/>
            </p:cNvSpPr>
            <p:nvPr/>
          </p:nvSpPr>
          <p:spPr bwMode="auto">
            <a:xfrm flipV="1">
              <a:off x="4209" y="211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Line 171"/>
            <p:cNvSpPr>
              <a:spLocks noChangeShapeType="1"/>
            </p:cNvSpPr>
            <p:nvPr/>
          </p:nvSpPr>
          <p:spPr bwMode="auto">
            <a:xfrm rot="-5400000" flipH="1" flipV="1">
              <a:off x="3806" y="166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Line 172"/>
            <p:cNvSpPr>
              <a:spLocks noChangeShapeType="1"/>
            </p:cNvSpPr>
            <p:nvPr/>
          </p:nvSpPr>
          <p:spPr bwMode="auto">
            <a:xfrm>
              <a:off x="960" y="119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Line 173"/>
            <p:cNvSpPr>
              <a:spLocks noChangeShapeType="1"/>
            </p:cNvSpPr>
            <p:nvPr/>
          </p:nvSpPr>
          <p:spPr bwMode="auto">
            <a:xfrm rot="-5400000" flipH="1" flipV="1">
              <a:off x="910" y="125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3647" y="2296"/>
              <a:ext cx="515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R4-R5=0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3301" y="2208"/>
              <a:ext cx="107" cy="3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0" b="1">
                  <a:solidFill>
                    <a:srgbClr val="0000FF"/>
                  </a:solidFill>
                  <a:latin typeface="Arial" charset="0"/>
                </a:rPr>
                <a:t>-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2688" y="1296"/>
              <a:ext cx="9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8+SignExt(27)*4</a:t>
              </a:r>
              <a:endParaRPr lang="en-US" sz="2000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2656" y="1718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1576" y="1712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680" y="2400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3744" y="200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2592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1552" y="2016"/>
              <a:ext cx="1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sw</a:t>
              </a:r>
              <a:endParaRPr lang="en-US" sz="1600" b="1">
                <a:latin typeface="Courier New" pitchFamily="49" charset="0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0767"/>
      </p:ext>
    </p:extLst>
  </p:cSld>
  <p:clrMapOvr>
    <a:masterClrMapping/>
  </p:clrMapOvr>
  <p:transition advTm="698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0" x="5500688" y="4017963"/>
          <p14:tracePt t="222" x="5608638" y="4000500"/>
          <p14:tracePt t="233" x="5741988" y="3965575"/>
          <p14:tracePt t="249" x="5867400" y="3946525"/>
          <p14:tracePt t="266" x="6108700" y="3911600"/>
          <p14:tracePt t="283" x="6232525" y="3884613"/>
          <p14:tracePt t="299" x="6259513" y="3875088"/>
          <p14:tracePt t="316" x="6286500" y="3848100"/>
          <p14:tracePt t="620" x="6276975" y="3848100"/>
          <p14:tracePt t="794" x="5956300" y="3527425"/>
          <p14:tracePt t="1898" x="5983288" y="3527425"/>
          <p14:tracePt t="1909" x="6018213" y="3536950"/>
          <p14:tracePt t="1919" x="6089650" y="3581400"/>
          <p14:tracePt t="1932" x="6134100" y="3616325"/>
          <p14:tracePt t="1950" x="6205538" y="3660775"/>
          <p14:tracePt t="1966" x="6224588" y="3670300"/>
          <p14:tracePt t="1982" x="6251575" y="3687763"/>
          <p14:tracePt t="2307" x="6224588" y="3687763"/>
          <p14:tracePt t="2318" x="6188075" y="3687763"/>
          <p14:tracePt t="2333" x="6072188" y="3608388"/>
          <p14:tracePt t="2349" x="5894388" y="3411538"/>
          <p14:tracePt t="2366" x="5803900" y="3340100"/>
          <p14:tracePt t="2383" x="5715000" y="3276600"/>
          <p14:tracePt t="2399" x="5688013" y="3241675"/>
          <p14:tracePt t="2416" x="5653088" y="3205163"/>
          <p14:tracePt t="2433" x="5616575" y="3081338"/>
          <p14:tracePt t="2450" x="5616575" y="3009900"/>
          <p14:tracePt t="2799" x="5626100" y="3027363"/>
          <p14:tracePt t="2809" x="5670550" y="3089275"/>
          <p14:tracePt t="2819" x="5715000" y="3133725"/>
          <p14:tracePt t="2834" x="5751513" y="3179763"/>
          <p14:tracePt t="2850" x="5830888" y="3276600"/>
          <p14:tracePt t="2866" x="5867400" y="3313113"/>
          <p14:tracePt t="2883" x="5902325" y="3375025"/>
          <p14:tracePt t="2901" x="5946775" y="3455988"/>
          <p14:tracePt t="2916" x="5983288" y="3473450"/>
          <p14:tracePt t="2933" x="6018213" y="3482975"/>
          <p14:tracePt t="3190" x="6018213" y="3500438"/>
          <p14:tracePt t="3199" x="6010275" y="3500438"/>
          <p14:tracePt t="3217" x="5991225" y="3500438"/>
          <p14:tracePt t="3233" x="5894388" y="3500438"/>
          <p14:tracePt t="3249" x="5768975" y="3465513"/>
          <p14:tracePt t="3266" x="5688013" y="3419475"/>
          <p14:tracePt t="3283" x="5572125" y="3303588"/>
          <p14:tracePt t="3300" x="5572125" y="3295650"/>
          <p14:tracePt t="3333" x="5608638" y="3251200"/>
          <p14:tracePt t="3351" x="5732463" y="3170238"/>
          <p14:tracePt t="3366" x="5840413" y="3152775"/>
          <p14:tracePt t="3383" x="6108700" y="3125788"/>
          <p14:tracePt t="3399" x="6276975" y="3125788"/>
          <p14:tracePt t="3416" x="6510338" y="3125788"/>
          <p14:tracePt t="3433" x="6680200" y="3152775"/>
          <p14:tracePt t="3450" x="6742113" y="3160713"/>
          <p14:tracePt t="3466" x="6804025" y="3187700"/>
          <p14:tracePt t="3483" x="6813550" y="3187700"/>
          <p14:tracePt t="3535" x="6804025" y="3205163"/>
          <p14:tracePt t="3546" x="6796088" y="3232150"/>
          <p14:tracePt t="3556" x="6777038" y="3251200"/>
          <p14:tracePt t="3567" x="6759575" y="3268663"/>
          <p14:tracePt t="3583" x="6742113" y="3322638"/>
          <p14:tracePt t="3600" x="6732588" y="3375025"/>
          <p14:tracePt t="3617" x="6705600" y="3527425"/>
          <p14:tracePt t="3633" x="6688138" y="3625850"/>
          <p14:tracePt t="3650" x="6688138" y="3697288"/>
          <p14:tracePt t="3668" x="6688138" y="3714750"/>
          <p14:tracePt t="3683" x="6688138" y="3724275"/>
          <p14:tracePt t="3906" x="6589713" y="3759200"/>
          <p14:tracePt t="3916" x="6473825" y="3759200"/>
          <p14:tracePt t="3934" x="6054725" y="3732213"/>
          <p14:tracePt t="3950" x="5867400" y="3687763"/>
          <p14:tracePt t="3966" x="5751513" y="3687763"/>
          <p14:tracePt t="4006" x="5751513" y="3679825"/>
          <p14:tracePt t="4017" x="5751513" y="3670300"/>
          <p14:tracePt t="4033" x="5786438" y="3643313"/>
          <p14:tracePt t="4292" x="5822950" y="3643313"/>
          <p14:tracePt t="4303" x="5875338" y="3633788"/>
          <p14:tracePt t="4317" x="5938838" y="3633788"/>
          <p14:tracePt t="4334" x="6054725" y="3633788"/>
          <p14:tracePt t="4350" x="6134100" y="3633788"/>
          <p14:tracePt t="4367" x="6276975" y="3633788"/>
          <p14:tracePt t="4384" x="6357938" y="3633788"/>
          <p14:tracePt t="4400" x="6384925" y="3679825"/>
          <p14:tracePt t="5898" x="6340475" y="3687763"/>
          <p14:tracePt t="5909" x="6269038" y="3714750"/>
          <p14:tracePt t="5919" x="6180138" y="3732213"/>
          <p14:tracePt t="5933" x="6072188" y="3751263"/>
          <p14:tracePt t="5950" x="5884863" y="3795713"/>
          <p14:tracePt t="5967" x="5786438" y="3803650"/>
          <p14:tracePt t="5984" x="5697538" y="3813175"/>
          <p14:tracePt t="6000" x="5688013" y="3813175"/>
          <p14:tracePt t="6032" x="5688013" y="3786188"/>
          <p14:tracePt t="6042" x="5688013" y="3759200"/>
          <p14:tracePt t="6052" x="5688013" y="3732213"/>
          <p14:tracePt t="6348" x="5732463" y="3714750"/>
          <p14:tracePt t="6358" x="5813425" y="3705225"/>
          <p14:tracePt t="6370" x="5919788" y="3705225"/>
          <p14:tracePt t="6384" x="6000750" y="3705225"/>
          <p14:tracePt t="6400" x="6197600" y="3741738"/>
          <p14:tracePt t="6417" x="6303963" y="3776663"/>
          <p14:tracePt t="6434" x="6483350" y="3822700"/>
          <p14:tracePt t="6451" x="6589713" y="3857625"/>
          <p14:tracePt t="6467" x="6653213" y="3875088"/>
          <p14:tracePt t="6484" x="6751638" y="3884613"/>
          <p14:tracePt t="6502" x="6831013" y="3884613"/>
          <p14:tracePt t="6517" x="6848475" y="3884613"/>
          <p14:tracePt t="6534" x="6867525" y="3884613"/>
          <p14:tracePt t="6665" x="6858000" y="3884613"/>
          <p14:tracePt t="6676" x="6858000" y="3894138"/>
          <p14:tracePt t="6686" x="6848475" y="3902075"/>
          <p14:tracePt t="6700" x="6840538" y="3911600"/>
          <p14:tracePt t="6717" x="6823075" y="3938588"/>
          <p14:tracePt t="6734" x="6804025" y="3956050"/>
          <p14:tracePt t="6750" x="6751638" y="4000500"/>
          <p14:tracePt t="6767" x="6732588" y="4000500"/>
          <p14:tracePt t="6799" x="6724650" y="4000500"/>
          <p14:tracePt t="6839" x="6715125" y="3990975"/>
          <p14:tracePt t="6850" x="6572250" y="3875088"/>
          <p14:tracePt t="6867" x="6527800" y="3857625"/>
          <p14:tracePt t="6884" x="6348413" y="3813175"/>
          <p14:tracePt t="6900" x="6242050" y="3813175"/>
          <p14:tracePt t="6917" x="6197600" y="3813175"/>
          <p14:tracePt t="6934" x="6027738" y="3867150"/>
          <p14:tracePt t="6952" x="5795963" y="3983038"/>
          <p14:tracePt t="6967" x="5653088" y="4098925"/>
          <p14:tracePt t="6984" x="5465763" y="4152900"/>
          <p14:tracePt t="7000" x="5411788" y="4152900"/>
          <p14:tracePt t="7017" x="5394325" y="4152900"/>
          <p14:tracePt t="7034" x="5384800" y="4081463"/>
          <p14:tracePt t="7051" x="5384800" y="4044950"/>
          <p14:tracePt t="7068" x="5384800" y="4000500"/>
          <p14:tracePt t="7085" x="5394325" y="3965575"/>
          <p14:tracePt t="7101" x="5411788" y="3946525"/>
          <p14:tracePt t="7117" x="5483225" y="3894138"/>
          <p14:tracePt t="7134" x="5527675" y="3875088"/>
          <p14:tracePt t="7150" x="5562600" y="3867150"/>
          <p14:tracePt t="7167" x="5581650" y="3857625"/>
          <p14:tracePt t="7184" x="5599113" y="3848100"/>
          <p14:tracePt t="7201" x="5626100" y="3830638"/>
          <p14:tracePt t="7218" x="5680075" y="3803650"/>
          <p14:tracePt t="7234" x="5688013" y="3786188"/>
          <p14:tracePt t="7251" x="5715000" y="3759200"/>
          <p14:tracePt t="7279" x="5724525" y="3759200"/>
          <p14:tracePt t="7310" x="5741988" y="3751263"/>
          <p14:tracePt t="7320" x="5759450" y="3741738"/>
          <p14:tracePt t="7334" x="5776913" y="3741738"/>
          <p14:tracePt t="7351" x="5803900" y="3741738"/>
          <p14:tracePt t="7367" x="5822950" y="3741738"/>
          <p14:tracePt t="7412" x="5840413" y="3741738"/>
          <p14:tracePt t="7423" x="5857875" y="3751263"/>
          <p14:tracePt t="7434" x="5894388" y="3768725"/>
          <p14:tracePt t="7450" x="5919788" y="3776663"/>
          <p14:tracePt t="7467" x="5973763" y="3786188"/>
          <p14:tracePt t="7484" x="6000750" y="3786188"/>
          <p14:tracePt t="7501" x="6010275" y="3786188"/>
          <p14:tracePt t="7517" x="6062663" y="3776663"/>
          <p14:tracePt t="7535" x="6143625" y="3759200"/>
          <p14:tracePt t="7551" x="6188075" y="3751263"/>
          <p14:tracePt t="7568" x="6269038" y="3741738"/>
          <p14:tracePt t="7584" x="6286500" y="3741738"/>
          <p14:tracePt t="7601" x="6313488" y="3732213"/>
          <p14:tracePt t="7617" x="6357938" y="3732213"/>
          <p14:tracePt t="7634" x="6384925" y="3732213"/>
          <p14:tracePt t="7651" x="6438900" y="3732213"/>
          <p14:tracePt t="7668" x="6473825" y="3741738"/>
          <p14:tracePt t="7684" x="6483350" y="3741738"/>
          <p14:tracePt t="7701" x="6500813" y="3741738"/>
          <p14:tracePt t="7718" x="6518275" y="3741738"/>
          <p14:tracePt t="7734" x="6537325" y="3751263"/>
          <p14:tracePt t="7750" x="6554788" y="3751263"/>
          <p14:tracePt t="7767" x="6562725" y="3751263"/>
          <p14:tracePt t="7784" x="6562725" y="3786188"/>
          <p14:tracePt t="7801" x="6554788" y="3830638"/>
          <p14:tracePt t="7818" x="6545263" y="3867150"/>
          <p14:tracePt t="7834" x="6537325" y="3929063"/>
          <p14:tracePt t="7853" x="6527800" y="3946525"/>
          <p14:tracePt t="7867" x="6527800" y="3956050"/>
          <p14:tracePt t="8139" x="6491288" y="3956050"/>
          <p14:tracePt t="8149" x="6429375" y="3956050"/>
          <p14:tracePt t="8169" x="6205538" y="3956050"/>
          <p14:tracePt t="8184" x="6081713" y="3956050"/>
          <p14:tracePt t="8201" x="5822950" y="3929063"/>
          <p14:tracePt t="8218" x="5732463" y="3919538"/>
          <p14:tracePt t="8234" x="5688013" y="3902075"/>
          <p14:tracePt t="8302" x="5688013" y="3894138"/>
          <p14:tracePt t="8323" x="5688013" y="3875088"/>
          <p14:tracePt t="8333" x="5688013" y="3848100"/>
          <p14:tracePt t="8351" x="5697538" y="3848100"/>
          <p14:tracePt t="8367" x="5715000" y="3822700"/>
          <p14:tracePt t="8384" x="5724525" y="3803650"/>
          <p14:tracePt t="8401" x="5732463" y="3803650"/>
          <p14:tracePt t="8418" x="5759450" y="3776663"/>
          <p14:tracePt t="8435" x="5776913" y="3768725"/>
          <p14:tracePt t="8451" x="5786438" y="3768725"/>
          <p14:tracePt t="8467" x="5813425" y="3751263"/>
          <p14:tracePt t="8484" x="5830888" y="3751263"/>
          <p14:tracePt t="8501" x="5875338" y="3741738"/>
          <p14:tracePt t="8517" x="5956300" y="3724275"/>
          <p14:tracePt t="8534" x="5991225" y="3724275"/>
          <p14:tracePt t="8551" x="6027738" y="3714750"/>
          <p14:tracePt t="8568" x="6054725" y="3714750"/>
          <p14:tracePt t="8584" x="6062663" y="3714750"/>
          <p14:tracePt t="8601" x="6108700" y="3714750"/>
          <p14:tracePt t="8619" x="6161088" y="3714750"/>
          <p14:tracePt t="8634" x="6188075" y="3714750"/>
          <p14:tracePt t="8651" x="6197600" y="3714750"/>
          <p14:tracePt t="8773" x="6188075" y="3714750"/>
          <p14:tracePt t="8783" x="6180138" y="3724275"/>
          <p14:tracePt t="8801" x="6170613" y="3724275"/>
          <p14:tracePt t="8818" x="6153150" y="3724275"/>
          <p14:tracePt t="8835" x="6134100" y="3732213"/>
          <p14:tracePt t="9960" x="6116638" y="3732213"/>
          <p14:tracePt t="9990" x="6116638" y="3705225"/>
          <p14:tracePt t="10072" x="6108700" y="3714750"/>
          <p14:tracePt t="10175" x="6108700" y="3724275"/>
          <p14:tracePt t="10195" x="6099175" y="3724275"/>
          <p14:tracePt t="10215" x="6081713" y="3741738"/>
          <p14:tracePt t="10227" x="6072188" y="3751263"/>
          <p14:tracePt t="10246" x="6072188" y="3759200"/>
          <p14:tracePt t="10338" x="6062663" y="3786188"/>
          <p14:tracePt t="10358" x="6062663" y="3795713"/>
          <p14:tracePt t="10400" x="6062663" y="3803650"/>
          <p14:tracePt t="10665" x="6062663" y="3813175"/>
          <p14:tracePt t="10676" x="6062663" y="3830638"/>
          <p14:tracePt t="10686" x="6062663" y="3848100"/>
          <p14:tracePt t="10701" x="6062663" y="3857625"/>
          <p14:tracePt t="10718" x="6072188" y="3884613"/>
          <p14:tracePt t="10735" x="6116638" y="3911600"/>
          <p14:tracePt t="10751" x="6197600" y="3911600"/>
          <p14:tracePt t="10768" x="6242050" y="3894138"/>
          <p14:tracePt t="10785" x="6251575" y="3875088"/>
          <p14:tracePt t="10802" x="6276975" y="3857625"/>
          <p14:tracePt t="10819" x="6303963" y="3830638"/>
          <p14:tracePt t="10835" x="6313488" y="3822700"/>
          <p14:tracePt t="10852" x="6340475" y="3822700"/>
          <p14:tracePt t="10869" x="6340475" y="3813175"/>
          <p14:tracePt t="11279" x="6313488" y="3813175"/>
          <p14:tracePt t="11290" x="6251575" y="3813175"/>
          <p14:tracePt t="11302" x="6180138" y="3795713"/>
          <p14:tracePt t="11320" x="6018213" y="3741738"/>
          <p14:tracePt t="11335" x="5956300" y="3705225"/>
          <p14:tracePt t="11351" x="5848350" y="3544888"/>
          <p14:tracePt t="11368" x="5786438" y="3357563"/>
          <p14:tracePt t="11385" x="5705475" y="3179763"/>
          <p14:tracePt t="11402" x="5697538" y="3116263"/>
          <p14:tracePt t="11689" x="5715000" y="3116263"/>
          <p14:tracePt t="11699" x="5741988" y="3098800"/>
          <p14:tracePt t="11710" x="5795963" y="3071813"/>
          <p14:tracePt t="11720" x="5848350" y="3036888"/>
          <p14:tracePt t="11735" x="5929313" y="2965450"/>
          <p14:tracePt t="11752" x="6010275" y="2911475"/>
          <p14:tracePt t="11770" x="6062663" y="2867025"/>
          <p14:tracePt t="11785" x="6081713" y="2857500"/>
          <p14:tracePt t="11802" x="6099175" y="2847975"/>
          <p14:tracePt t="11820" x="6108700" y="2847975"/>
          <p14:tracePt t="11835" x="6126163" y="2847975"/>
          <p14:tracePt t="11914" x="6116638" y="2847975"/>
          <p14:tracePt t="11924" x="6099175" y="2857500"/>
          <p14:tracePt t="11935" x="6072188" y="2867025"/>
          <p14:tracePt t="11952" x="6037263" y="2867025"/>
          <p14:tracePt t="11968" x="5983288" y="2884488"/>
          <p14:tracePt t="11985" x="5973763" y="2884488"/>
          <p14:tracePt t="12067" x="6000750" y="2884488"/>
          <p14:tracePt t="12077" x="6018213" y="2884488"/>
          <p14:tracePt t="12088" x="6045200" y="2884488"/>
          <p14:tracePt t="12102" x="6072188" y="2884488"/>
          <p14:tracePt t="12118" x="6108700" y="2884488"/>
          <p14:tracePt t="12135" x="6126163" y="2884488"/>
          <p14:tracePt t="12152" x="6153150" y="2894013"/>
          <p14:tracePt t="12374" x="6180138" y="2894013"/>
          <p14:tracePt t="12384" x="6188075" y="2901950"/>
          <p14:tracePt t="12402" x="6215063" y="2911475"/>
          <p14:tracePt t="12419" x="6242050" y="2919413"/>
          <p14:tracePt t="12435" x="6242050" y="2928938"/>
          <p14:tracePt t="12452" x="6242050" y="2938463"/>
          <p14:tracePt t="12469" x="6242050" y="2973388"/>
          <p14:tracePt t="12486" x="6197600" y="3017838"/>
          <p14:tracePt t="12502" x="6153150" y="3036888"/>
          <p14:tracePt t="12519" x="6099175" y="3054350"/>
          <p14:tracePt t="12619" x="6134100" y="3054350"/>
          <p14:tracePt t="12630" x="6161088" y="3027363"/>
          <p14:tracePt t="12640" x="6197600" y="3027363"/>
          <p14:tracePt t="12652" x="6251575" y="3017838"/>
          <p14:tracePt t="12670" x="6340475" y="3017838"/>
          <p14:tracePt t="12685" x="6357938" y="3000375"/>
          <p14:tracePt t="12702" x="6367463" y="3000375"/>
          <p14:tracePt t="12763" x="6375400" y="2990850"/>
          <p14:tracePt t="12773" x="6375400" y="2982913"/>
          <p14:tracePt t="12785" x="6384925" y="2982913"/>
          <p14:tracePt t="12803" x="6384925" y="2973388"/>
          <p14:tracePt t="12865" x="6394450" y="2965450"/>
          <p14:tracePt t="12875" x="6402388" y="2965450"/>
          <p14:tracePt t="12887" x="6411913" y="2965450"/>
          <p14:tracePt t="13028" x="6411913" y="2946400"/>
          <p14:tracePt t="13039" x="6411913" y="2928938"/>
          <p14:tracePt t="13052" x="6411913" y="2894013"/>
          <p14:tracePt t="13070" x="6411913" y="2803525"/>
          <p14:tracePt t="13086" x="6411913" y="2759075"/>
          <p14:tracePt t="13102" x="6411913" y="2687638"/>
          <p14:tracePt t="13121" x="6411913" y="2670175"/>
          <p14:tracePt t="13152" x="6411913" y="2616200"/>
          <p14:tracePt t="13169" x="6411913" y="2608263"/>
          <p14:tracePt t="13223" x="6411913" y="2581275"/>
          <p14:tracePt t="13346" x="6419850" y="2571750"/>
          <p14:tracePt t="13366" x="6429375" y="2527300"/>
          <p14:tracePt t="13376" x="6446838" y="2465388"/>
          <p14:tracePt t="13389" x="6456363" y="2419350"/>
          <p14:tracePt t="13402" x="6456363" y="2411413"/>
          <p14:tracePt t="13530" x="6394450" y="2295525"/>
          <p14:tracePt t="13540" x="6357938" y="2251075"/>
          <p14:tracePt t="13552" x="6340475" y="2251075"/>
          <p14:tracePt t="13571" x="6224588" y="2197100"/>
          <p14:tracePt t="13586" x="6197600" y="2187575"/>
          <p14:tracePt t="13602" x="6089650" y="2187575"/>
          <p14:tracePt t="13619" x="6037263" y="2197100"/>
          <p14:tracePt t="13636" x="5919788" y="2214563"/>
          <p14:tracePt t="13653" x="5759450" y="2251075"/>
          <p14:tracePt t="13669" x="5680075" y="2276475"/>
          <p14:tracePt t="13686" x="5554663" y="2303463"/>
          <p14:tracePt t="13704" x="5510213" y="2312988"/>
          <p14:tracePt t="13908" x="5518150" y="2312988"/>
          <p14:tracePt t="14154" x="5545138" y="2312988"/>
          <p14:tracePt t="14165" x="5608638" y="2312988"/>
          <p14:tracePt t="14175" x="5705475" y="2312988"/>
          <p14:tracePt t="14186" x="5759450" y="2312988"/>
          <p14:tracePt t="14202" x="5822950" y="2312988"/>
          <p14:tracePt t="14219" x="5929313" y="2312988"/>
          <p14:tracePt t="14236" x="5956300" y="2312988"/>
          <p14:tracePt t="14253" x="5956300" y="2303463"/>
          <p14:tracePt t="14379" x="5894388" y="2259013"/>
          <p14:tracePt t="14390" x="5830888" y="2241550"/>
          <p14:tracePt t="14402" x="5705475" y="2197100"/>
          <p14:tracePt t="14420" x="5286375" y="2133600"/>
          <p14:tracePt t="14436" x="5133975" y="2125663"/>
          <p14:tracePt t="14452" x="4894263" y="2116138"/>
          <p14:tracePt t="14471" x="4741863" y="2116138"/>
          <p14:tracePt t="14486" x="4705350" y="2116138"/>
          <p14:tracePt t="14502" x="4687888" y="2116138"/>
          <p14:tracePt t="14573" x="4697413" y="2116138"/>
          <p14:tracePt t="14584" x="4705350" y="2116138"/>
          <p14:tracePt t="14595" x="4741863" y="2116138"/>
          <p14:tracePt t="14605" x="4813300" y="2116138"/>
          <p14:tracePt t="14619" x="4902200" y="2108200"/>
          <p14:tracePt t="14636" x="5099050" y="2081213"/>
          <p14:tracePt t="14652" x="5197475" y="2071688"/>
          <p14:tracePt t="14669" x="5367338" y="2071688"/>
          <p14:tracePt t="14686" x="5473700" y="2054225"/>
          <p14:tracePt t="14703" x="5510213" y="2054225"/>
          <p14:tracePt t="14719" x="5562600" y="2054225"/>
          <p14:tracePt t="14736" x="5581650" y="2054225"/>
          <p14:tracePt t="14768" x="5545138" y="2062163"/>
          <p14:tracePt t="14778" x="5473700" y="2089150"/>
          <p14:tracePt t="14789" x="5367338" y="2133600"/>
          <p14:tracePt t="14803" x="5205413" y="2179638"/>
          <p14:tracePt t="14819" x="4822825" y="2428875"/>
          <p14:tracePt t="14836" x="4670425" y="2554288"/>
          <p14:tracePt t="14852" x="4589463" y="2616200"/>
          <p14:tracePt t="14870" x="4589463" y="2633663"/>
          <p14:tracePt t="14902" x="4598988" y="2652713"/>
          <p14:tracePt t="15169" x="4670425" y="2633663"/>
          <p14:tracePt t="15179" x="4759325" y="2608263"/>
          <p14:tracePt t="15190" x="4840288" y="2598738"/>
          <p14:tracePt t="15203" x="4902200" y="2581275"/>
          <p14:tracePt t="15219" x="4938713" y="2562225"/>
          <p14:tracePt t="15270" x="4919663" y="2517775"/>
          <p14:tracePt t="15280" x="4803775" y="2473325"/>
          <p14:tracePt t="15548" x="4714875" y="2482850"/>
          <p14:tracePt t="15558" x="4625975" y="2500313"/>
          <p14:tracePt t="15570" x="4491038" y="2509838"/>
          <p14:tracePt t="15586" x="4179888" y="2517775"/>
          <p14:tracePt t="15603" x="3946525" y="2500313"/>
          <p14:tracePt t="15620" x="3616325" y="2438400"/>
          <p14:tracePt t="15637" x="3330575" y="2322513"/>
          <p14:tracePt t="15955" x="3313113" y="2322513"/>
          <p14:tracePt t="15965" x="3251200" y="2339975"/>
          <p14:tracePt t="15975" x="3197225" y="2384425"/>
          <p14:tracePt t="15986" x="3108325" y="2446338"/>
          <p14:tracePt t="16003" x="2982913" y="2517775"/>
          <p14:tracePt t="16019" x="2697163" y="2633663"/>
          <p14:tracePt t="16036" x="2490788" y="2759075"/>
          <p14:tracePt t="16053" x="2393950" y="2803525"/>
          <p14:tracePt t="16070" x="2339975" y="2830513"/>
          <p14:tracePt t="16323" x="2357438" y="2830513"/>
          <p14:tracePt t="16333" x="2374900" y="2830513"/>
          <p14:tracePt t="16344" x="2393950" y="2830513"/>
          <p14:tracePt t="16384" x="2393950" y="2847975"/>
          <p14:tracePt t="16394" x="2393950" y="2874963"/>
          <p14:tracePt t="16405" x="2374900" y="2901950"/>
          <p14:tracePt t="16420" x="2347913" y="2911475"/>
          <p14:tracePt t="16436" x="2241550" y="2955925"/>
          <p14:tracePt t="16453" x="2197100" y="2973388"/>
          <p14:tracePt t="16470" x="2108200" y="2955925"/>
          <p14:tracePt t="16486" x="2017713" y="2911475"/>
          <p14:tracePt t="16520" x="2009775" y="2911475"/>
          <p14:tracePt t="16538" x="2009775" y="2901950"/>
          <p14:tracePt t="16599" x="2027238" y="2894013"/>
          <p14:tracePt t="16609" x="2054225" y="2894013"/>
          <p14:tracePt t="16620" x="2071688" y="2894013"/>
          <p14:tracePt t="16636" x="2089150" y="2884488"/>
          <p14:tracePt t="16653" x="2133600" y="2884488"/>
          <p14:tracePt t="16670" x="2160588" y="2874963"/>
          <p14:tracePt t="16687" x="2170113" y="2874963"/>
          <p14:tracePt t="16703" x="2187575" y="2874963"/>
          <p14:tracePt t="16720" x="2197100" y="2874963"/>
          <p14:tracePt t="16814" x="2197100" y="2867025"/>
          <p14:tracePt t="16824" x="2197100" y="2840038"/>
          <p14:tracePt t="16837" x="2197100" y="2813050"/>
          <p14:tracePt t="16853" x="2197100" y="2803525"/>
          <p14:tracePt t="16870" x="2197100" y="2795588"/>
          <p14:tracePt t="16886" x="2197100" y="2732088"/>
          <p14:tracePt t="16916" x="2197100" y="2697163"/>
          <p14:tracePt t="16926" x="2187575" y="2652713"/>
          <p14:tracePt t="16938" x="2187575" y="2633663"/>
          <p14:tracePt t="16967" x="2187575" y="2625725"/>
          <p14:tracePt t="16998" x="2187575" y="2598738"/>
          <p14:tracePt t="17008" x="2187575" y="2589213"/>
          <p14:tracePt t="17019" x="2197100" y="2581275"/>
          <p14:tracePt t="17037" x="2205038" y="2571750"/>
          <p14:tracePt t="17053" x="2241550" y="2536825"/>
          <p14:tracePt t="17070" x="2259013" y="2527300"/>
          <p14:tracePt t="17100" x="2259013" y="2517775"/>
          <p14:tracePt t="17182" x="2259013" y="2527300"/>
          <p14:tracePt t="17223" x="2259013" y="2536825"/>
          <p14:tracePt t="17253" x="2259013" y="2554288"/>
          <p14:tracePt t="17264" x="2259013" y="2571750"/>
          <p14:tracePt t="17277" x="2241550" y="2589213"/>
          <p14:tracePt t="17287" x="2232025" y="2608263"/>
          <p14:tracePt t="17304" x="2179638" y="2679700"/>
          <p14:tracePt t="17320" x="2160588" y="2714625"/>
          <p14:tracePt t="17337" x="2133600" y="2776538"/>
          <p14:tracePt t="17353" x="2133600" y="2822575"/>
          <p14:tracePt t="17370" x="2116138" y="2857500"/>
          <p14:tracePt t="17387" x="2108200" y="2911475"/>
          <p14:tracePt t="17403" x="2089150" y="2955925"/>
          <p14:tracePt t="17420" x="2071688" y="3009900"/>
          <p14:tracePt t="17673" x="2081213" y="3009900"/>
          <p14:tracePt t="17684" x="2098675" y="3009900"/>
          <p14:tracePt t="17693" x="2133600" y="3009900"/>
          <p14:tracePt t="17704" x="2160588" y="3009900"/>
          <p14:tracePt t="17720" x="2224088" y="2990850"/>
          <p14:tracePt t="17737" x="2322513" y="2982913"/>
          <p14:tracePt t="17755" x="2357438" y="2982913"/>
          <p14:tracePt t="17806" x="2374900" y="2973388"/>
          <p14:tracePt t="17826" x="2384425" y="2965450"/>
          <p14:tracePt t="17837" x="2393950" y="2946400"/>
          <p14:tracePt t="17853" x="2401888" y="2946400"/>
          <p14:tracePt t="17870" x="2401888" y="2938463"/>
          <p14:tracePt t="17929" x="2401888" y="2874963"/>
          <p14:tracePt t="17939" x="2401888" y="2830513"/>
          <p14:tracePt t="17953" x="2401888" y="2803525"/>
          <p14:tracePt t="17970" x="2401888" y="2768600"/>
          <p14:tracePt t="17987" x="2401888" y="2751138"/>
          <p14:tracePt t="18003" x="2401888" y="2741613"/>
          <p14:tracePt t="18021" x="2401888" y="2705100"/>
          <p14:tracePt t="18037" x="2401888" y="2670175"/>
          <p14:tracePt t="18054" x="2401888" y="2608263"/>
          <p14:tracePt t="18318" x="2401888" y="2598738"/>
          <p14:tracePt t="18338" x="2401888" y="2581275"/>
          <p14:tracePt t="18348" x="2384425" y="2490788"/>
          <p14:tracePt t="18358" x="2384425" y="2482850"/>
          <p14:tracePt t="18379" x="2384425" y="2465388"/>
          <p14:tracePt t="18451" x="2374900" y="2465388"/>
          <p14:tracePt t="18492" x="2366963" y="2465388"/>
          <p14:tracePt t="18502" x="2366963" y="2473325"/>
          <p14:tracePt t="18522" x="2347913" y="2473325"/>
          <p14:tracePt t="18537" x="2330450" y="2473325"/>
          <p14:tracePt t="18553" x="2276475" y="2473325"/>
          <p14:tracePt t="18571" x="2241550" y="2473325"/>
          <p14:tracePt t="18587" x="2143125" y="2482850"/>
          <p14:tracePt t="18604" x="1982788" y="2500313"/>
          <p14:tracePt t="18621" x="1901825" y="2500313"/>
          <p14:tracePt t="18637" x="1822450" y="2509838"/>
          <p14:tracePt t="18757" x="1830388" y="2509838"/>
          <p14:tracePt t="18768" x="1847850" y="2509838"/>
          <p14:tracePt t="18788" x="1928813" y="2509838"/>
          <p14:tracePt t="18804" x="1982788" y="2509838"/>
          <p14:tracePt t="18821" x="2054225" y="2509838"/>
          <p14:tracePt t="18839" x="2098675" y="2509838"/>
          <p14:tracePt t="18854" x="2125663" y="2509838"/>
          <p14:tracePt t="18870" x="2187575" y="2517775"/>
          <p14:tracePt t="19177" x="2187575" y="2527300"/>
          <p14:tracePt t="19228" x="2187575" y="2544763"/>
          <p14:tracePt t="19238" x="2187575" y="2571750"/>
          <p14:tracePt t="19254" x="2187575" y="2608263"/>
          <p14:tracePt t="19271" x="2187575" y="2732088"/>
          <p14:tracePt t="19288" x="2187575" y="2847975"/>
          <p14:tracePt t="19304" x="2160588" y="2973388"/>
          <p14:tracePt t="19320" x="2133600" y="3017838"/>
          <p14:tracePt t="19354" x="2133600" y="3036888"/>
          <p14:tracePt t="19701" x="2214563" y="2973388"/>
          <p14:tracePt t="19712" x="2330450" y="2938463"/>
          <p14:tracePt t="19722" x="2500313" y="2928938"/>
          <p14:tracePt t="19738" x="2714625" y="2928938"/>
          <p14:tracePt t="19754" x="3259138" y="3027363"/>
          <p14:tracePt t="19770" x="3625850" y="3179763"/>
          <p14:tracePt t="19787" x="3741738" y="3197225"/>
          <p14:tracePt t="19804" x="3911600" y="3251200"/>
          <p14:tracePt t="20108" x="3929063" y="3251200"/>
          <p14:tracePt t="20118" x="3965575" y="3224213"/>
          <p14:tracePt t="20138" x="4089400" y="3205163"/>
          <p14:tracePt t="20154" x="4143375" y="3197225"/>
          <p14:tracePt t="20171" x="4268788" y="3197225"/>
          <p14:tracePt t="20188" x="4330700" y="3197225"/>
          <p14:tracePt t="20204" x="4394200" y="3197225"/>
          <p14:tracePt t="20221" x="4429125" y="3205163"/>
          <p14:tracePt t="20578" x="4446588" y="3197225"/>
          <p14:tracePt t="20588" x="4473575" y="3170238"/>
          <p14:tracePt t="20604" x="4518025" y="3125788"/>
          <p14:tracePt t="20621" x="4581525" y="3062288"/>
          <p14:tracePt t="20637" x="4616450" y="3036888"/>
          <p14:tracePt t="20654" x="4652963" y="3009900"/>
          <p14:tracePt t="20691" x="4652963" y="2973388"/>
          <p14:tracePt t="20704" x="4652963" y="2946400"/>
          <p14:tracePt t="20721" x="4652963" y="2919413"/>
          <p14:tracePt t="20737" x="4652963" y="2911475"/>
          <p14:tracePt t="20754" x="4660900" y="2911475"/>
          <p14:tracePt t="20926" x="4643438" y="2911475"/>
          <p14:tracePt t="20937" x="4616450" y="2911475"/>
          <p14:tracePt t="20954" x="4518025" y="2884488"/>
          <p14:tracePt t="20971" x="3894138" y="2795588"/>
          <p14:tracePt t="20987" x="2840038" y="2544763"/>
          <p14:tracePt t="21004" x="2357438" y="2438400"/>
          <p14:tracePt t="21021" x="1704975" y="2339975"/>
          <p14:tracePt t="21038" x="1419225" y="2268538"/>
          <p14:tracePt t="21054" x="1384300" y="2268538"/>
          <p14:tracePt t="21071" x="1357313" y="2251075"/>
          <p14:tracePt t="21088" x="1347788" y="2232025"/>
          <p14:tracePt t="21305" x="1357313" y="2241550"/>
          <p14:tracePt t="21315" x="1393825" y="2268538"/>
          <p14:tracePt t="21326" x="1411288" y="2295525"/>
          <p14:tracePt t="21338" x="1438275" y="2339975"/>
          <p14:tracePt t="21355" x="1465263" y="2411413"/>
          <p14:tracePt t="21371" x="1482725" y="2446338"/>
          <p14:tracePt t="21388" x="1509713" y="2490788"/>
          <p14:tracePt t="21404" x="1527175" y="2509838"/>
          <p14:tracePt t="21421" x="1536700" y="2517775"/>
          <p14:tracePt t="21437" x="1544638" y="2517775"/>
          <p14:tracePt t="21560" x="1554163" y="2517775"/>
          <p14:tracePt t="21571" x="1562100" y="2517775"/>
          <p14:tracePt t="21588" x="1581150" y="2509838"/>
          <p14:tracePt t="21604" x="1598613" y="2509838"/>
          <p14:tracePt t="21622" x="1643063" y="2500313"/>
          <p14:tracePt t="21638" x="1679575" y="2490788"/>
          <p14:tracePt t="21655" x="1776413" y="2482850"/>
          <p14:tracePt t="21673" x="1893888" y="2482850"/>
          <p14:tracePt t="21688" x="1928813" y="2482850"/>
          <p14:tracePt t="21704" x="2017713" y="2482850"/>
          <p14:tracePt t="21721" x="2098675" y="2482850"/>
          <p14:tracePt t="21738" x="2303463" y="2482850"/>
          <p14:tracePt t="21754" x="2527300" y="2500313"/>
          <p14:tracePt t="21771" x="2643188" y="2527300"/>
          <p14:tracePt t="21788" x="2867025" y="2554288"/>
          <p14:tracePt t="21805" x="3054350" y="2554288"/>
          <p14:tracePt t="21821" x="3170238" y="2554288"/>
          <p14:tracePt t="21838" x="3429000" y="2554288"/>
          <p14:tracePt t="21854" x="3544888" y="2554288"/>
          <p14:tracePt t="21871" x="3840163" y="2554288"/>
          <p14:tracePt t="21888" x="4054475" y="2536825"/>
          <p14:tracePt t="21904" x="4152900" y="2527300"/>
          <p14:tracePt t="21921" x="4322763" y="2517775"/>
          <p14:tracePt t="21938" x="4402138" y="2509838"/>
          <p14:tracePt t="21954" x="4429125" y="2509838"/>
          <p14:tracePt t="21971" x="4473575" y="2490788"/>
          <p14:tracePt t="21989" x="4491038" y="2482850"/>
          <p14:tracePt t="22004" x="4510088" y="2465388"/>
          <p14:tracePt t="22021" x="4527550" y="2428875"/>
          <p14:tracePt t="22038" x="4537075" y="2419350"/>
          <p14:tracePt t="22054" x="4581525" y="2419350"/>
          <p14:tracePt t="22379" x="4589463" y="2419350"/>
          <p14:tracePt t="22389" x="4598988" y="2419350"/>
          <p14:tracePt t="22405" x="4608513" y="2419350"/>
          <p14:tracePt t="22421" x="4616450" y="2419350"/>
          <p14:tracePt t="22438" x="4616450" y="2446338"/>
          <p14:tracePt t="22454" x="4625975" y="2490788"/>
          <p14:tracePt t="22471" x="4625975" y="2536825"/>
          <p14:tracePt t="22488" x="4625975" y="2581275"/>
          <p14:tracePt t="22505" x="4625975" y="2660650"/>
          <p14:tracePt t="22522" x="4625975" y="2732088"/>
          <p14:tracePt t="22538" x="4625975" y="2751138"/>
          <p14:tracePt t="22555" x="4625975" y="2759075"/>
          <p14:tracePt t="22645" x="4625975" y="2768600"/>
          <p14:tracePt t="22665" x="4625975" y="2776538"/>
          <p14:tracePt t="22900" x="4625975" y="2759075"/>
          <p14:tracePt t="22911" x="4625975" y="2732088"/>
          <p14:tracePt t="22921" x="4633913" y="2705100"/>
          <p14:tracePt t="22938" x="4643438" y="2687638"/>
          <p14:tracePt t="22955" x="4652963" y="2625725"/>
          <p14:tracePt t="22972" x="4679950" y="2473325"/>
          <p14:tracePt t="22988" x="4687888" y="2366963"/>
          <p14:tracePt t="23005" x="4705350" y="2276475"/>
          <p14:tracePt t="23023" x="4705350" y="2251075"/>
          <p14:tracePt t="23208" x="4687888" y="2251075"/>
          <p14:tracePt t="23218" x="4670425" y="2251075"/>
          <p14:tracePt t="23228" x="4643438" y="2259013"/>
          <p14:tracePt t="23238" x="4616450" y="2268538"/>
          <p14:tracePt t="23255" x="4598988" y="2268538"/>
          <p14:tracePt t="23272" x="4500563" y="2276475"/>
          <p14:tracePt t="23289" x="4197350" y="2384425"/>
          <p14:tracePt t="23305" x="3848100" y="2411413"/>
          <p14:tracePt t="23321" x="3224213" y="2490788"/>
          <p14:tracePt t="23338" x="2982913" y="2490788"/>
          <p14:tracePt t="23355" x="2813050" y="2500313"/>
          <p14:tracePt t="23371" x="2803525" y="2500313"/>
          <p14:tracePt t="23680" x="2751138" y="2500313"/>
          <p14:tracePt t="23692" x="2687638" y="2500313"/>
          <p14:tracePt t="23705" x="2589213" y="2490788"/>
          <p14:tracePt t="23722" x="2374900" y="2473325"/>
          <p14:tracePt t="23739" x="2133600" y="2473325"/>
          <p14:tracePt t="23755" x="2071688" y="2473325"/>
          <p14:tracePt t="23772" x="2044700" y="2473325"/>
          <p14:tracePt t="23811" x="2044700" y="2465388"/>
          <p14:tracePt t="23913" x="2000250" y="2455863"/>
          <p14:tracePt t="23924" x="1982788" y="2446338"/>
          <p14:tracePt t="23938" x="1938338" y="2438400"/>
          <p14:tracePt t="23955" x="1839913" y="2419350"/>
          <p14:tracePt t="23972" x="1795463" y="2411413"/>
          <p14:tracePt t="23988" x="1731963" y="2401888"/>
          <p14:tracePt t="24005" x="1697038" y="2401888"/>
          <p14:tracePt t="24022" x="1670050" y="2401888"/>
          <p14:tracePt t="24038" x="1652588" y="2401888"/>
          <p14:tracePt t="24056" x="1616075" y="2401888"/>
          <p14:tracePt t="24072" x="1589088" y="2401888"/>
          <p14:tracePt t="24089" x="1581150" y="2401888"/>
          <p14:tracePt t="24261" x="1598613" y="2401888"/>
          <p14:tracePt t="24271" x="1598613" y="2393950"/>
          <p14:tracePt t="24288" x="1608138" y="2393950"/>
          <p14:tracePt t="24305" x="1625600" y="2374900"/>
          <p14:tracePt t="24338" x="1633538" y="2374900"/>
          <p14:tracePt t="24374" x="1633538" y="2366963"/>
          <p14:tracePt t="24414" x="1633538" y="2357438"/>
          <p14:tracePt t="24425" x="1643063" y="2339975"/>
          <p14:tracePt t="24438" x="1652588" y="2339975"/>
          <p14:tracePt t="24466" x="1670050" y="2312988"/>
          <p14:tracePt t="24476" x="1687513" y="2295525"/>
          <p14:tracePt t="24488" x="1714500" y="2286000"/>
          <p14:tracePt t="24506" x="1741488" y="2276475"/>
          <p14:tracePt t="24557" x="1741488" y="2295525"/>
          <p14:tracePt t="24793" x="1768475" y="2295525"/>
          <p14:tracePt t="24803" x="1866900" y="2295525"/>
          <p14:tracePt t="24823" x="2428875" y="2295525"/>
          <p14:tracePt t="24838" x="2759075" y="2330450"/>
          <p14:tracePt t="24855" x="3490913" y="2455863"/>
          <p14:tracePt t="24872" x="3795713" y="2490788"/>
          <p14:tracePt t="24889" x="4197350" y="2527300"/>
          <p14:tracePt t="24906" x="4456113" y="2536825"/>
          <p14:tracePt t="24922" x="4545013" y="2536825"/>
          <p14:tracePt t="24939" x="4652963" y="2517775"/>
          <p14:tracePt t="26122" x="4652963" y="2482850"/>
          <p14:tracePt t="26133" x="4598988" y="2446338"/>
          <p14:tracePt t="26144" x="4500563" y="2384425"/>
          <p14:tracePt t="26156" x="4340225" y="2330450"/>
          <p14:tracePt t="26173" x="3956050" y="2187575"/>
          <p14:tracePt t="26189" x="3813175" y="2143125"/>
          <p14:tracePt t="26205" x="3589338" y="2133600"/>
          <p14:tracePt t="26222" x="3517900" y="2133600"/>
          <p14:tracePt t="26239" x="3446463" y="2133600"/>
          <p14:tracePt t="26870" x="3357563" y="2133600"/>
          <p14:tracePt t="26880" x="3251200" y="2133600"/>
          <p14:tracePt t="26891" x="3133725" y="2133600"/>
          <p14:tracePt t="26906" x="2955925" y="2133600"/>
          <p14:tracePt t="26922" x="2652713" y="2098675"/>
          <p14:tracePt t="26941" x="2438400" y="2108200"/>
          <p14:tracePt t="26956" x="2357438" y="2108200"/>
          <p14:tracePt t="26972" x="2241550" y="2133600"/>
          <p14:tracePt t="26989" x="2197100" y="2160588"/>
          <p14:tracePt t="27006" x="2098675" y="2170113"/>
          <p14:tracePt t="27022" x="2044700" y="2116138"/>
          <p14:tracePt t="27360" x="2027238" y="2116138"/>
          <p14:tracePt t="27371" x="1990725" y="2152650"/>
          <p14:tracePt t="27390" x="1938338" y="2160588"/>
          <p14:tracePt t="27406" x="1785938" y="2160588"/>
          <p14:tracePt t="27422" x="1652588" y="2160588"/>
          <p14:tracePt t="27439" x="1598613" y="2160588"/>
          <p14:tracePt t="27456" x="1544638" y="2160588"/>
          <p14:tracePt t="27473" x="1527175" y="2152650"/>
          <p14:tracePt t="28231" x="1554163" y="2143125"/>
          <p14:tracePt t="28241" x="1616075" y="2143125"/>
          <p14:tracePt t="28256" x="1714500" y="2133600"/>
          <p14:tracePt t="28273" x="2179638" y="2133600"/>
          <p14:tracePt t="28291" x="2847975" y="2187575"/>
          <p14:tracePt t="28307" x="3143250" y="2214563"/>
          <p14:tracePt t="28323" x="3741738" y="2251075"/>
          <p14:tracePt t="28339" x="3929063" y="2251075"/>
          <p14:tracePt t="28356" x="4348163" y="2251075"/>
          <p14:tracePt t="28373" x="4572000" y="2251075"/>
          <p14:tracePt t="28608" x="4660900" y="2197100"/>
          <p14:tracePt t="28619" x="4803775" y="2081213"/>
          <p14:tracePt t="28629" x="5054600" y="1857375"/>
          <p14:tracePt t="28640" x="5241925" y="1751013"/>
          <p14:tracePt t="28657" x="5340350" y="1679575"/>
          <p14:tracePt t="28673" x="5473700" y="1571625"/>
          <p14:tracePt t="28690" x="5483225" y="1527175"/>
          <p14:tracePt t="28706" x="5465763" y="1517650"/>
          <p14:tracePt t="28723" x="5348288" y="1482725"/>
          <p14:tracePt t="28741" x="5214938" y="1465263"/>
          <p14:tracePt t="28756" x="5153025" y="1419225"/>
          <p14:tracePt t="28773" x="5045075" y="1374775"/>
          <p14:tracePt t="28790" x="5000625" y="1357313"/>
          <p14:tracePt t="28806" x="4929188" y="1303338"/>
          <p14:tracePt t="28823" x="4857750" y="1268413"/>
          <p14:tracePt t="28840" x="4830763" y="1258888"/>
          <p14:tracePt t="28856" x="4786313" y="1258888"/>
          <p14:tracePt t="28874" x="4759325" y="1250950"/>
          <p14:tracePt t="28890" x="4732338" y="1250950"/>
          <p14:tracePt t="28907" x="4687888" y="1250950"/>
          <p14:tracePt t="28923" x="4652963" y="1250950"/>
          <p14:tracePt t="28939" x="4608513" y="1250950"/>
          <p14:tracePt t="28956" x="4572000" y="1258888"/>
          <p14:tracePt t="28973" x="4554538" y="1258888"/>
          <p14:tracePt t="28990" x="4527550" y="1268413"/>
          <p14:tracePt t="29007" x="4483100" y="1312863"/>
          <p14:tracePt t="29023" x="4473575" y="1330325"/>
          <p14:tracePt t="29040" x="4446588" y="1347788"/>
          <p14:tracePt t="29192" x="4456113" y="1366838"/>
          <p14:tracePt t="29212" x="4465638" y="1374775"/>
          <p14:tracePt t="29232" x="4473575" y="1384300"/>
          <p14:tracePt t="29243" x="4483100" y="1393825"/>
          <p14:tracePt t="29263" x="4491038" y="1401763"/>
          <p14:tracePt t="29274" x="4510088" y="1401763"/>
          <p14:tracePt t="29290" x="4527550" y="1401763"/>
          <p14:tracePt t="29307" x="4625975" y="1411288"/>
          <p14:tracePt t="29325" x="4803775" y="1411288"/>
          <p14:tracePt t="29340" x="4919663" y="1411288"/>
          <p14:tracePt t="29356" x="5348288" y="1411288"/>
          <p14:tracePt t="29373" x="5572125" y="1401763"/>
          <p14:tracePt t="29390" x="6045200" y="1374775"/>
          <p14:tracePt t="29407" x="6384925" y="1374775"/>
          <p14:tracePt t="29423" x="6518275" y="1374775"/>
          <p14:tracePt t="29440" x="6742113" y="1374775"/>
          <p14:tracePt t="29724" x="6751638" y="1374775"/>
          <p14:tracePt t="29735" x="6786563" y="1374775"/>
          <p14:tracePt t="29746" x="6813550" y="1374775"/>
          <p14:tracePt t="29756" x="6884988" y="1374775"/>
          <p14:tracePt t="29775" x="7081838" y="1374775"/>
          <p14:tracePt t="29790" x="7205663" y="1374775"/>
          <p14:tracePt t="29806" x="7500938" y="1438275"/>
          <p14:tracePt t="29823" x="7626350" y="1473200"/>
          <p14:tracePt t="29840" x="7796213" y="1517650"/>
          <p14:tracePt t="29857" x="7956550" y="1571625"/>
          <p14:tracePt t="29873" x="8027988" y="1581150"/>
          <p14:tracePt t="29890" x="8143875" y="1589088"/>
          <p14:tracePt t="29907" x="8170863" y="1589088"/>
          <p14:tracePt t="29923" x="8205788" y="1589088"/>
          <p14:tracePt t="29940" x="8242300" y="1589088"/>
          <p14:tracePt t="29958" x="8313738" y="1571625"/>
          <p14:tracePt t="29973" x="8323263" y="1562100"/>
          <p14:tracePt t="29990" x="8331200" y="1562100"/>
          <p14:tracePt t="30214" x="8304213" y="1562100"/>
          <p14:tracePt t="30225" x="8259763" y="1571625"/>
          <p14:tracePt t="30240" x="8161338" y="1581150"/>
          <p14:tracePt t="30256" x="7643813" y="1616075"/>
          <p14:tracePt t="30276" x="6688138" y="1704975"/>
          <p14:tracePt t="30290" x="6224588" y="1724025"/>
          <p14:tracePt t="30307" x="5751513" y="1751013"/>
          <p14:tracePt t="30323" x="5643563" y="1758950"/>
          <p14:tracePt t="30340" x="5554663" y="1776413"/>
          <p14:tracePt t="30357" x="5545138" y="1758950"/>
          <p14:tracePt t="30665" x="5473700" y="1731963"/>
          <p14:tracePt t="30675" x="5394325" y="1697038"/>
          <p14:tracePt t="30690" x="5313363" y="1670050"/>
          <p14:tracePt t="30707" x="5160963" y="1625600"/>
          <p14:tracePt t="30723" x="5126038" y="1625600"/>
          <p14:tracePt t="30740" x="5108575" y="1625600"/>
          <p14:tracePt t="30880" x="5126038" y="1625600"/>
          <p14:tracePt t="30890" x="5153025" y="1625600"/>
          <p14:tracePt t="30907" x="5187950" y="1625600"/>
          <p14:tracePt t="30923" x="5241925" y="1625600"/>
          <p14:tracePt t="30940" x="5303838" y="1625600"/>
          <p14:tracePt t="30957" x="5348288" y="1625600"/>
          <p14:tracePt t="30973" x="5419725" y="1625600"/>
          <p14:tracePt t="30992" x="5473700" y="1625600"/>
          <p14:tracePt t="31007" x="5491163" y="1625600"/>
          <p14:tracePt t="31024" x="5527675" y="1643063"/>
          <p14:tracePt t="31057" x="5537200" y="1643063"/>
          <p14:tracePt t="31074" x="5572125" y="1643063"/>
          <p14:tracePt t="31090" x="5589588" y="1643063"/>
          <p14:tracePt t="31107" x="5608638" y="1643063"/>
          <p14:tracePt t="31452" x="5608638" y="1652588"/>
          <p14:tracePt t="31463" x="5599113" y="1652588"/>
          <p14:tracePt t="31473" x="5589588" y="1652588"/>
          <p14:tracePt t="31544" x="5581650" y="1652588"/>
          <p14:tracePt t="31555" x="5562600" y="1652588"/>
          <p14:tracePt t="31575" x="5554663" y="1652588"/>
          <p14:tracePt t="31585" x="5545138" y="1652588"/>
          <p14:tracePt t="31657" x="5537200" y="1652588"/>
          <p14:tracePt t="31668" x="5473700" y="1660525"/>
          <p14:tracePt t="31678" x="5456238" y="1660525"/>
          <p14:tracePt t="31690" x="5411788" y="1660525"/>
          <p14:tracePt t="31707" x="5340350" y="1660525"/>
          <p14:tracePt t="34081" x="5348288" y="1660525"/>
          <p14:tracePt t="34092" x="5375275" y="1660525"/>
          <p14:tracePt t="34108" x="5402263" y="1660525"/>
          <p14:tracePt t="34124" x="5465763" y="1660525"/>
          <p14:tracePt t="34143" x="5518150" y="1660525"/>
          <p14:tracePt t="34158" x="5545138" y="1660525"/>
          <p14:tracePt t="34174" x="5572125" y="1660525"/>
          <p14:tracePt t="34191" x="5581650" y="1660525"/>
          <p14:tracePt t="34208" x="5599113" y="1660525"/>
          <p14:tracePt t="34266" x="5589588" y="1670050"/>
          <p14:tracePt t="34276" x="5572125" y="1670050"/>
          <p14:tracePt t="34291" x="5537200" y="1670050"/>
          <p14:tracePt t="34308" x="5384800" y="1670050"/>
          <p14:tracePt t="34326" x="5205413" y="1670050"/>
          <p14:tracePt t="34342" x="5133975" y="1670050"/>
          <p14:tracePt t="34358" x="5062538" y="1660525"/>
          <p14:tracePt t="34374" x="5045075" y="1660525"/>
          <p14:tracePt t="34460" x="5081588" y="1652588"/>
          <p14:tracePt t="34470" x="5126038" y="1633538"/>
          <p14:tracePt t="34481" x="5187950" y="1625600"/>
          <p14:tracePt t="34491" x="5295900" y="1616075"/>
          <p14:tracePt t="34508" x="5402263" y="1616075"/>
          <p14:tracePt t="34524" x="5545138" y="1608138"/>
          <p14:tracePt t="34541" x="5608638" y="1598613"/>
          <p14:tracePt t="34613" x="5608638" y="1608138"/>
          <p14:tracePt t="34624" x="5608638" y="1616075"/>
          <p14:tracePt t="34641" x="5608638" y="1625600"/>
          <p14:tracePt t="34920" x="5608638" y="1643063"/>
          <p14:tracePt t="34930" x="5599113" y="1704975"/>
          <p14:tracePt t="34941" x="5599113" y="1741488"/>
          <p14:tracePt t="34958" x="5599113" y="1768475"/>
          <p14:tracePt t="34974" x="5626100" y="1839913"/>
          <p14:tracePt t="34992" x="5661025" y="1874838"/>
          <p14:tracePt t="35032" x="5670550" y="1874838"/>
          <p14:tracePt t="38411" x="5527675" y="2054225"/>
          <p14:tracePt t="38421" x="5429250" y="2205038"/>
          <p14:tracePt t="38431" x="5330825" y="2366963"/>
          <p14:tracePt t="38443" x="5259388" y="2473325"/>
          <p14:tracePt t="38459" x="5126038" y="2633663"/>
          <p14:tracePt t="38475" x="5054600" y="2724150"/>
          <p14:tracePt t="38492" x="4848225" y="3000375"/>
          <p14:tracePt t="38510" x="4679950" y="3170238"/>
          <p14:tracePt t="38526" x="4608513" y="3268663"/>
          <p14:tracePt t="38859" x="4608513" y="3251200"/>
          <p14:tracePt t="38868" x="4608513" y="3214688"/>
          <p14:tracePt t="38879" x="4608513" y="3187700"/>
          <p14:tracePt t="38892" x="4608513" y="3160713"/>
          <p14:tracePt t="38909" x="4598988" y="3089275"/>
          <p14:tracePt t="38926" x="4589463" y="3054350"/>
          <p14:tracePt t="38942" x="4572000" y="2938463"/>
          <p14:tracePt t="38961" x="4554538" y="2911475"/>
          <p14:tracePt t="39022" x="4554538" y="2901950"/>
          <p14:tracePt t="39034" x="4554538" y="2874963"/>
          <p14:tracePt t="39045" x="4554538" y="2830513"/>
          <p14:tracePt t="39060" x="4554538" y="2803525"/>
          <p14:tracePt t="39077" x="4554538" y="2786063"/>
          <p14:tracePt t="39452" x="4554538" y="2795588"/>
          <p14:tracePt t="39462" x="4554538" y="2830513"/>
          <p14:tracePt t="39476" x="4554538" y="2901950"/>
          <p14:tracePt t="39492" x="4554538" y="3116263"/>
          <p14:tracePt t="39509" x="4554538" y="3232150"/>
          <p14:tracePt t="39526" x="4554538" y="3660775"/>
          <p14:tracePt t="39544" x="4554538" y="3884613"/>
          <p14:tracePt t="39559" x="4554538" y="4027488"/>
          <p14:tracePt t="39576" x="4554538" y="4303713"/>
          <p14:tracePt t="39592" x="4554538" y="4473575"/>
          <p14:tracePt t="39609" x="4554538" y="4679950"/>
          <p14:tracePt t="39626" x="4572000" y="4830763"/>
          <p14:tracePt t="39642" x="4572000" y="4867275"/>
          <p14:tracePt t="39659" x="4572000" y="4875213"/>
          <p14:tracePt t="42981" x="4572000" y="4884738"/>
          <p14:tracePt t="42992" x="4572000" y="4894263"/>
          <p14:tracePt t="43011" x="4572000" y="4911725"/>
          <p14:tracePt t="43027" x="4572000" y="4919663"/>
          <p14:tracePt t="43044" x="4562475" y="4946650"/>
          <p14:tracePt t="43061" x="4545013" y="4965700"/>
          <p14:tracePt t="43077" x="4545013" y="4973638"/>
          <p14:tracePt t="43093" x="4527550" y="4973638"/>
          <p14:tracePt t="43110" x="4500563" y="4983163"/>
          <p14:tracePt t="43127" x="4465638" y="4983163"/>
          <p14:tracePt t="43144" x="4429125" y="4983163"/>
          <p14:tracePt t="43177" x="4419600" y="4983163"/>
          <p14:tracePt t="43194" x="4411663" y="4946650"/>
          <p14:tracePt t="43210" x="4411663" y="4894263"/>
          <p14:tracePt t="43227" x="4429125" y="4724400"/>
          <p14:tracePt t="43243" x="4483100" y="4643438"/>
          <p14:tracePt t="43260" x="4572000" y="4554538"/>
          <p14:tracePt t="43277" x="4670425" y="4500563"/>
          <p14:tracePt t="43294" x="4724400" y="4473575"/>
          <p14:tracePt t="43310" x="4786313" y="4438650"/>
          <p14:tracePt t="43329" x="4848225" y="4384675"/>
          <p14:tracePt t="43343" x="4875213" y="4367213"/>
          <p14:tracePt t="44321" x="4867275" y="4367213"/>
          <p14:tracePt t="44331" x="4857750" y="4367213"/>
          <p14:tracePt t="44344" x="4830763" y="4367213"/>
          <p14:tracePt t="44361" x="4670425" y="4197350"/>
          <p14:tracePt t="44377" x="4537075" y="4071938"/>
          <p14:tracePt t="44394" x="4411663" y="3929063"/>
          <p14:tracePt t="44411" x="4394200" y="3867150"/>
          <p14:tracePt t="44427" x="4394200" y="3714750"/>
          <p14:tracePt t="44444" x="4402138" y="3643313"/>
          <p14:tracePt t="44460" x="4419600" y="3598863"/>
          <p14:tracePt t="44477" x="4465638" y="3554413"/>
          <p14:tracePt t="44792" x="4465638" y="3500438"/>
          <p14:tracePt t="44803" x="4465638" y="3455988"/>
          <p14:tracePt t="44813" x="4465638" y="3367088"/>
          <p14:tracePt t="44827" x="4438650" y="3187700"/>
          <p14:tracePt t="44844" x="4411663" y="3036888"/>
          <p14:tracePt t="44860" x="4402138" y="3000375"/>
          <p14:tracePt t="44877" x="4375150" y="2928938"/>
          <p14:tracePt t="44894" x="4375150" y="2901950"/>
          <p14:tracePt t="44934" x="4375150" y="2894013"/>
          <p14:tracePt t="44946" x="4375150" y="2874963"/>
          <p14:tracePt t="44985" x="4375150" y="2867025"/>
          <p14:tracePt t="45170" x="4375150" y="2874963"/>
          <p14:tracePt t="45180" x="4375150" y="2894013"/>
          <p14:tracePt t="45194" x="4375150" y="2928938"/>
          <p14:tracePt t="45211" x="4375150" y="3044825"/>
          <p14:tracePt t="45227" x="4375150" y="3179763"/>
          <p14:tracePt t="45244" x="4384675" y="3384550"/>
          <p14:tracePt t="45261" x="4384675" y="3724275"/>
          <p14:tracePt t="45277" x="4384675" y="3840163"/>
          <p14:tracePt t="45294" x="4348163" y="4491038"/>
          <p14:tracePt t="45312" x="4348163" y="4813300"/>
          <p14:tracePt t="45327" x="4348163" y="4991100"/>
          <p14:tracePt t="45344" x="4375150" y="5197475"/>
          <p14:tracePt t="45361" x="4375150" y="5232400"/>
          <p14:tracePt t="45377" x="4375150" y="5268913"/>
          <p14:tracePt t="45681" x="4357688" y="5268913"/>
          <p14:tracePt t="45691" x="4313238" y="5276850"/>
          <p14:tracePt t="45702" x="4241800" y="5295900"/>
          <p14:tracePt t="45713" x="4133850" y="5295900"/>
          <p14:tracePt t="45727" x="4010025" y="5303838"/>
          <p14:tracePt t="45744" x="3741738" y="5313363"/>
          <p14:tracePt t="45762" x="3517900" y="5313363"/>
          <p14:tracePt t="45777" x="3429000" y="5303838"/>
          <p14:tracePt t="45794" x="3251200" y="5180013"/>
          <p14:tracePt t="45811" x="3098800" y="4938713"/>
          <p14:tracePt t="45827" x="2938463" y="4652963"/>
          <p14:tracePt t="45845" x="2857500" y="4160838"/>
          <p14:tracePt t="45861" x="2840038" y="3956050"/>
          <p14:tracePt t="45877" x="2822575" y="3679825"/>
          <p14:tracePt t="45896" x="2803525" y="3268663"/>
          <p14:tracePt t="45911" x="2795588" y="3187700"/>
          <p14:tracePt t="45927" x="2776538" y="3081338"/>
          <p14:tracePt t="45944" x="2768600" y="3044825"/>
          <p14:tracePt t="45961" x="2768600" y="2973388"/>
          <p14:tracePt t="45977" x="2751138" y="2938463"/>
          <p14:tracePt t="46060" x="2741613" y="2938463"/>
          <p14:tracePt t="46070" x="2741613" y="2946400"/>
          <p14:tracePt t="46101" x="2732088" y="2946400"/>
          <p14:tracePt t="46152" x="2732088" y="2938463"/>
          <p14:tracePt t="46275" x="2732088" y="2946400"/>
          <p14:tracePt t="46295" x="2732088" y="2955925"/>
          <p14:tracePt t="46305" x="2732088" y="2973388"/>
          <p14:tracePt t="46316" x="2714625" y="3000375"/>
          <p14:tracePt t="46327" x="2705100" y="3054350"/>
          <p14:tracePt t="46346" x="2687638" y="3348038"/>
          <p14:tracePt t="46361" x="2679700" y="3500438"/>
          <p14:tracePt t="46378" x="2679700" y="4081463"/>
          <p14:tracePt t="46394" x="2679700" y="4251325"/>
          <p14:tracePt t="46411" x="2679700" y="4714875"/>
          <p14:tracePt t="46427" x="2705100" y="5054600"/>
          <p14:tracePt t="46444" x="2705100" y="5126038"/>
          <p14:tracePt t="46461" x="2705100" y="5259388"/>
          <p14:tracePt t="46478" x="2705100" y="5330825"/>
          <p14:tracePt t="47308" x="2687638" y="5357813"/>
          <p14:tracePt t="47318" x="2633663" y="5384800"/>
          <p14:tracePt t="47328" x="2562225" y="5419725"/>
          <p14:tracePt t="47345" x="2428875" y="5438775"/>
          <p14:tracePt t="47361" x="1901825" y="5446713"/>
          <p14:tracePt t="47379" x="1330325" y="5411788"/>
          <p14:tracePt t="47394" x="1160463" y="5375275"/>
          <p14:tracePt t="47411" x="893763" y="5286375"/>
          <p14:tracePt t="47428" x="822325" y="5251450"/>
          <p14:tracePt t="47444" x="723900" y="5160963"/>
          <p14:tracePt t="47461" x="696913" y="5160963"/>
          <p14:tracePt t="47880" x="687388" y="5160963"/>
          <p14:tracePt t="47901" x="679450" y="5160963"/>
          <p14:tracePt t="47921" x="660400" y="5160963"/>
          <p14:tracePt t="47931" x="642938" y="5160963"/>
          <p14:tracePt t="47944" x="608013" y="5153025"/>
          <p14:tracePt t="47962" x="438150" y="5072063"/>
          <p14:tracePt t="47978" x="366713" y="5037138"/>
          <p14:tracePt t="47995" x="268288" y="4983163"/>
          <p14:tracePt t="48012" x="223838" y="4956175"/>
          <p14:tracePt t="48028" x="204788" y="4929188"/>
          <p14:tracePt t="48045" x="196850" y="4894263"/>
          <p14:tracePt t="48062" x="196850" y="4867275"/>
          <p14:tracePt t="48208" x="196850" y="4857750"/>
          <p14:tracePt t="48228" x="204788" y="4857750"/>
          <p14:tracePt t="48422" x="204788" y="4867275"/>
          <p14:tracePt t="48432" x="204788" y="4875213"/>
          <p14:tracePt t="48444" x="204788" y="4884738"/>
          <p14:tracePt t="48463" x="204788" y="4902200"/>
          <p14:tracePt t="48478" x="204788" y="4911725"/>
          <p14:tracePt t="48494" x="204788" y="4991100"/>
          <p14:tracePt t="48511" x="204788" y="5045075"/>
          <p14:tracePt t="48528" x="204788" y="5205413"/>
          <p14:tracePt t="48545" x="231775" y="5429250"/>
          <p14:tracePt t="48562" x="241300" y="5483225"/>
          <p14:tracePt t="48578" x="241300" y="5537200"/>
          <p14:tracePt t="48596" x="241300" y="5608638"/>
          <p14:tracePt t="48611" x="241300" y="5697538"/>
          <p14:tracePt t="48628" x="231775" y="5956300"/>
          <p14:tracePt t="48645" x="231775" y="5991225"/>
          <p14:tracePt t="48662" x="231775" y="6037263"/>
          <p14:tracePt t="48678" x="231775" y="6062663"/>
          <p14:tracePt t="48801" x="231775" y="6081713"/>
          <p14:tracePt t="49016" x="258763" y="6081713"/>
          <p14:tracePt t="49026" x="295275" y="6072188"/>
          <p14:tracePt t="49046" x="428625" y="6045200"/>
          <p14:tracePt t="49062" x="517525" y="6045200"/>
          <p14:tracePt t="49078" x="660400" y="6045200"/>
          <p14:tracePt t="49095" x="696913" y="6045200"/>
          <p14:tracePt t="49112" x="785813" y="6045200"/>
          <p14:tracePt t="49128" x="874713" y="6045200"/>
          <p14:tracePt t="49145" x="938213" y="6045200"/>
          <p14:tracePt t="49162" x="1000125" y="6037263"/>
          <p14:tracePt t="49179" x="1044575" y="6037263"/>
          <p14:tracePt t="49465" x="1054100" y="6037263"/>
          <p14:tracePt t="49476" x="1054100" y="6027738"/>
          <p14:tracePt t="49496" x="1054100" y="5902325"/>
          <p14:tracePt t="49512" x="1054100" y="5822950"/>
          <p14:tracePt t="49529" x="1054100" y="5680075"/>
          <p14:tracePt t="49546" x="1054100" y="5608638"/>
          <p14:tracePt t="49562" x="1054100" y="5572125"/>
          <p14:tracePt t="49680" x="1044575" y="5572125"/>
          <p14:tracePt t="49701" x="1044575" y="5562600"/>
          <p14:tracePt t="49714" x="1044575" y="5554663"/>
          <p14:tracePt t="49728" x="1036638" y="5510213"/>
          <p14:tracePt t="49745" x="1017588" y="5473700"/>
          <p14:tracePt t="49772" x="1017588" y="5456238"/>
          <p14:tracePt t="49786" x="1017588" y="5446713"/>
          <p14:tracePt t="49874" x="1009650" y="5446713"/>
          <p14:tracePt t="49905" x="1000125" y="5446713"/>
          <p14:tracePt t="49926" x="982663" y="5446713"/>
          <p14:tracePt t="49939" x="973138" y="5446713"/>
          <p14:tracePt t="49951" x="965200" y="5446713"/>
          <p14:tracePt t="49964" x="919163" y="5456238"/>
          <p14:tracePt t="49978" x="750888" y="5465763"/>
          <p14:tracePt t="49995" x="642938" y="5473700"/>
          <p14:tracePt t="50012" x="465138" y="5473700"/>
          <p14:tracePt t="51727" x="571500" y="5473700"/>
          <p14:tracePt t="51737" x="704850" y="5456238"/>
          <p14:tracePt t="51747" x="955675" y="5367338"/>
          <p14:tracePt t="51762" x="1347788" y="5214938"/>
          <p14:tracePt t="51779" x="2224088" y="4946650"/>
          <p14:tracePt t="51796" x="2670175" y="4776788"/>
          <p14:tracePt t="51812" x="3446463" y="4483100"/>
          <p14:tracePt t="51829" x="4062413" y="4295775"/>
          <p14:tracePt t="51846" x="4232275" y="4232275"/>
          <p14:tracePt t="51863" x="4465638" y="4187825"/>
          <p14:tracePt t="51879" x="4518025" y="4187825"/>
          <p14:tracePt t="52095" x="4768850" y="4143375"/>
          <p14:tracePt t="52105" x="5180013" y="4125913"/>
          <p14:tracePt t="52115" x="5545138" y="4027488"/>
          <p14:tracePt t="52129" x="5894388" y="3973513"/>
          <p14:tracePt t="52146" x="6330950" y="3857625"/>
          <p14:tracePt t="52162" x="6491288" y="3768725"/>
          <p14:tracePt t="52179" x="6670675" y="3670300"/>
          <p14:tracePt t="52197" x="6759575" y="3589338"/>
          <p14:tracePt t="52212" x="6786563" y="3562350"/>
          <p14:tracePt t="52463" x="6777038" y="3544888"/>
          <p14:tracePt t="52473" x="6705600" y="3509963"/>
          <p14:tracePt t="52484" x="6608763" y="3465513"/>
          <p14:tracePt t="52496" x="6438900" y="3348038"/>
          <p14:tracePt t="52515" x="6153150" y="3276600"/>
          <p14:tracePt t="52529" x="6054725" y="3251200"/>
          <p14:tracePt t="52546" x="5884863" y="3224213"/>
          <p14:tracePt t="52563" x="5840413" y="3214688"/>
          <p14:tracePt t="52580" x="5813425" y="3214688"/>
          <p14:tracePt t="52893" x="5813425" y="3224213"/>
          <p14:tracePt t="52903" x="5822950" y="3224213"/>
          <p14:tracePt t="52914" x="5848350" y="3232150"/>
          <p14:tracePt t="52929" x="5884863" y="3232150"/>
          <p14:tracePt t="52946" x="6037263" y="3241675"/>
          <p14:tracePt t="52964" x="6232525" y="3259138"/>
          <p14:tracePt t="52979" x="6348413" y="3276600"/>
          <p14:tracePt t="52996" x="6527800" y="3330575"/>
          <p14:tracePt t="53012" x="6572250" y="3367088"/>
          <p14:tracePt t="53273" x="6446838" y="3394075"/>
          <p14:tracePt t="53283" x="6394450" y="3446463"/>
          <p14:tracePt t="53296" x="6323013" y="3517900"/>
          <p14:tracePt t="53313" x="6259513" y="3598863"/>
          <p14:tracePt t="53330" x="6242050" y="3625850"/>
          <p14:tracePt t="53346" x="6224588" y="3697288"/>
          <p14:tracePt t="53363" x="6205538" y="3741738"/>
          <p14:tracePt t="53379" x="6205538" y="3768725"/>
          <p14:tracePt t="53396" x="6197600" y="3795713"/>
          <p14:tracePt t="53662" x="6188075" y="3803650"/>
          <p14:tracePt t="53672" x="6188075" y="3813175"/>
          <p14:tracePt t="53683" x="6180138" y="3822700"/>
          <p14:tracePt t="53696" x="6180138" y="3840163"/>
          <p14:tracePt t="53713" x="6161088" y="3902075"/>
          <p14:tracePt t="53731" x="6153150" y="3929063"/>
          <p14:tracePt t="53746" x="6153150" y="3938588"/>
          <p14:tracePt t="53793" x="6143625" y="3938588"/>
          <p14:tracePt t="53803" x="6134100" y="3938588"/>
          <p14:tracePt t="53814" x="6116638" y="3946525"/>
          <p14:tracePt t="53830" x="6099175" y="3946525"/>
          <p14:tracePt t="53847" x="6045200" y="3946525"/>
          <p14:tracePt t="53865" x="6010275" y="3946525"/>
          <p14:tracePt t="53896" x="5991225" y="3946525"/>
          <p14:tracePt t="53914" x="5983288" y="3946525"/>
          <p14:tracePt t="53931" x="5956300" y="3956050"/>
          <p14:tracePt t="53948" x="5929313" y="3956050"/>
          <p14:tracePt t="53963" x="5919788" y="3956050"/>
          <p14:tracePt t="53980" x="5911850" y="3956050"/>
          <p14:tracePt t="54038" x="5902325" y="3956050"/>
          <p14:tracePt t="54130" x="5919788" y="3956050"/>
          <p14:tracePt t="54140" x="5938838" y="3956050"/>
          <p14:tracePt t="54151" x="5965825" y="3956050"/>
          <p14:tracePt t="54163" x="5991225" y="3956050"/>
          <p14:tracePt t="54182" x="6054725" y="3946525"/>
          <p14:tracePt t="54196" x="6089650" y="3946525"/>
          <p14:tracePt t="54213" x="6215063" y="3946525"/>
          <p14:tracePt t="54230" x="6269038" y="3946525"/>
          <p14:tracePt t="54246" x="6375400" y="3946525"/>
          <p14:tracePt t="54264" x="6456363" y="3919538"/>
          <p14:tracePt t="54280" x="6483350" y="3919538"/>
          <p14:tracePt t="54296" x="6527800" y="3919538"/>
          <p14:tracePt t="54314" x="6537325" y="3911600"/>
          <p14:tracePt t="54330" x="6537325" y="3902075"/>
          <p14:tracePt t="54693" x="6518275" y="3902075"/>
          <p14:tracePt t="54764" x="6527800" y="3902075"/>
          <p14:tracePt t="54775" x="6562725" y="3902075"/>
          <p14:tracePt t="54786" x="6599238" y="3911600"/>
          <p14:tracePt t="54797" x="6634163" y="3911600"/>
          <p14:tracePt t="54814" x="6661150" y="3911600"/>
          <p14:tracePt t="54830" x="6715125" y="3911600"/>
          <p14:tracePt t="54847" x="6759575" y="3911600"/>
          <p14:tracePt t="54863" x="6769100" y="3902075"/>
          <p14:tracePt t="54880" x="6777038" y="3902075"/>
          <p14:tracePt t="54938" x="6769100" y="3902075"/>
          <p14:tracePt t="54949" x="6742113" y="3894138"/>
          <p14:tracePt t="54963" x="6715125" y="3884613"/>
          <p14:tracePt t="54980" x="6634163" y="3884613"/>
          <p14:tracePt t="54997" x="6554788" y="3875088"/>
          <p14:tracePt t="55013" x="6446838" y="3875088"/>
          <p14:tracePt t="55030" x="6411913" y="3875088"/>
          <p14:tracePt t="55091" x="6411913" y="3867150"/>
          <p14:tracePt t="55102" x="6411913" y="3857625"/>
          <p14:tracePt t="55113" x="6411913" y="3848100"/>
          <p14:tracePt t="55379" x="6394450" y="3840163"/>
          <p14:tracePt t="55388" x="6348413" y="3803650"/>
          <p14:tracePt t="55399" x="6296025" y="3768725"/>
          <p14:tracePt t="55413" x="6197600" y="3714750"/>
          <p14:tracePt t="55430" x="5956300" y="3616325"/>
          <p14:tracePt t="55446" x="5894388" y="3598863"/>
          <p14:tracePt t="55463" x="5848350" y="3581400"/>
          <p14:tracePt t="55511" x="5848350" y="3571875"/>
          <p14:tracePt t="55522" x="5840413" y="3554413"/>
          <p14:tracePt t="55890" x="5813425" y="3517900"/>
          <p14:tracePt t="55900" x="5776913" y="3455988"/>
          <p14:tracePt t="55913" x="5732463" y="3394075"/>
          <p14:tracePt t="55930" x="5697538" y="3295650"/>
          <p14:tracePt t="55947" x="5688013" y="3268663"/>
          <p14:tracePt t="55963" x="5680075" y="3214688"/>
          <p14:tracePt t="55982" x="5688013" y="3187700"/>
          <p14:tracePt t="55997" x="5715000" y="3170238"/>
          <p14:tracePt t="56013" x="5813425" y="3143250"/>
          <p14:tracePt t="56030" x="5875338" y="3133725"/>
          <p14:tracePt t="56047" x="5991225" y="3125788"/>
          <p14:tracePt t="56064" x="6072188" y="3116263"/>
          <p14:tracePt t="56081" x="6116638" y="3108325"/>
          <p14:tracePt t="56097" x="6180138" y="3108325"/>
          <p14:tracePt t="56114" x="6215063" y="3108325"/>
          <p14:tracePt t="56130" x="6232525" y="3116263"/>
          <p14:tracePt t="56410" x="6251575" y="3116263"/>
          <p14:tracePt t="56422" x="6269038" y="3108325"/>
          <p14:tracePt t="56432" x="6286500" y="3108325"/>
          <p14:tracePt t="56447" x="6303963" y="3108325"/>
          <p14:tracePt t="56463" x="6348413" y="3108325"/>
          <p14:tracePt t="56480" x="6384925" y="3108325"/>
          <p14:tracePt t="56497" x="6419850" y="3098800"/>
          <p14:tracePt t="56514" x="6438900" y="3098800"/>
          <p14:tracePt t="56687" x="6438900" y="3089275"/>
          <p14:tracePt t="56699" x="6438900" y="3081338"/>
          <p14:tracePt t="56749" x="6438900" y="3071813"/>
          <p14:tracePt t="56759" x="6438900" y="3044825"/>
          <p14:tracePt t="56770" x="6446838" y="3009900"/>
          <p14:tracePt t="56781" x="6446838" y="2955925"/>
          <p14:tracePt t="56797" x="6446838" y="2911475"/>
          <p14:tracePt t="56814" x="6446838" y="2867025"/>
          <p14:tracePt t="56881" x="6446838" y="2813050"/>
          <p14:tracePt t="58909" x="5919788" y="2990850"/>
          <p14:tracePt t="58920" x="5803900" y="3036888"/>
          <p14:tracePt t="58931" x="5705475" y="3089275"/>
          <p14:tracePt t="58948" x="5554663" y="3170238"/>
          <p14:tracePt t="58964" x="5483225" y="3214688"/>
          <p14:tracePt t="58981" x="5340350" y="3313113"/>
          <p14:tracePt t="59000" x="5224463" y="3330575"/>
          <p14:tracePt t="59014" x="5187950" y="3340100"/>
          <p14:tracePt t="59031" x="5116513" y="3330575"/>
          <p14:tracePt t="59047" x="5081588" y="3313113"/>
          <p14:tracePt t="59064" x="4848225" y="3152775"/>
          <p14:tracePt t="59081" x="4751388" y="3108325"/>
          <p14:tracePt t="59418" x="4741863" y="3108325"/>
          <p14:tracePt t="59429" x="4697413" y="3054350"/>
          <p14:tracePt t="59449" x="4562475" y="2938463"/>
          <p14:tracePt t="59464" x="4473575" y="2894013"/>
          <p14:tracePt t="59481" x="4313238" y="2795588"/>
          <p14:tracePt t="59498" x="4268788" y="2759075"/>
          <p14:tracePt t="59514" x="4197350" y="2732088"/>
          <p14:tracePt t="59531" x="4179888" y="2705100"/>
          <p14:tracePt t="59548" x="4170363" y="2687638"/>
          <p14:tracePt t="59564" x="4170363" y="2679700"/>
          <p14:tracePt t="59582" x="4187825" y="2652713"/>
          <p14:tracePt t="59598" x="4197350" y="2652713"/>
          <p14:tracePt t="60166" x="4197350" y="2679700"/>
          <p14:tracePt t="60176" x="4197350" y="2759075"/>
          <p14:tracePt t="60186" x="4170363" y="2928938"/>
          <p14:tracePt t="60198" x="4170363" y="3170238"/>
          <p14:tracePt t="60217" x="4133850" y="3724275"/>
          <p14:tracePt t="60231" x="4116388" y="4037013"/>
          <p14:tracePt t="60248" x="4116388" y="4286250"/>
          <p14:tracePt t="60265" x="4116388" y="4429125"/>
          <p14:tracePt t="60281" x="4108450" y="4633913"/>
          <p14:tracePt t="60298" x="4108450" y="4822825"/>
          <p14:tracePt t="60315" x="4125913" y="4956175"/>
          <p14:tracePt t="60331" x="4170363" y="5133975"/>
          <p14:tracePt t="60350" x="4179888" y="5197475"/>
          <p14:tracePt t="60615" x="4179888" y="5276850"/>
          <p14:tracePt t="60626" x="4179888" y="5367338"/>
          <p14:tracePt t="60636" x="4179888" y="5419725"/>
          <p14:tracePt t="60648" x="4179888" y="5465763"/>
          <p14:tracePt t="60666" x="4179888" y="5589588"/>
          <p14:tracePt t="60681" x="4179888" y="5670550"/>
          <p14:tracePt t="60698" x="4179888" y="5768975"/>
          <p14:tracePt t="60731" x="4187825" y="5768975"/>
          <p14:tracePt t="60748" x="4187825" y="5759450"/>
          <p14:tracePt t="60973" x="4152900" y="5741988"/>
          <p14:tracePt t="60987" x="4062413" y="5688013"/>
          <p14:tracePt t="60999" x="3946525" y="5626100"/>
          <p14:tracePt t="61015" x="3455988" y="5259388"/>
          <p14:tracePt t="61031" x="3295650" y="5108575"/>
          <p14:tracePt t="61048" x="3062288" y="4875213"/>
          <p14:tracePt t="61065" x="2911475" y="4322763"/>
          <p14:tracePt t="61081" x="2901950" y="4197350"/>
          <p14:tracePt t="61098" x="2911475" y="4017963"/>
          <p14:tracePt t="61117" x="2955925" y="3803650"/>
          <p14:tracePt t="61132" x="2990850" y="3741738"/>
          <p14:tracePt t="61148" x="3009900" y="3652838"/>
          <p14:tracePt t="61165" x="3017838" y="3616325"/>
          <p14:tracePt t="61181" x="3027363" y="3581400"/>
          <p14:tracePt t="61208" x="3017838" y="3544888"/>
          <p14:tracePt t="61506" x="2990850" y="3544888"/>
          <p14:tracePt t="61516" x="2946400" y="3536950"/>
          <p14:tracePt t="61531" x="2884488" y="3517900"/>
          <p14:tracePt t="61548" x="2776538" y="3490913"/>
          <p14:tracePt t="61567" x="2687638" y="3419475"/>
          <p14:tracePt t="61581" x="2633663" y="3313113"/>
          <p14:tracePt t="61598" x="2571750" y="3187700"/>
          <p14:tracePt t="61615" x="2562225" y="3116263"/>
          <p14:tracePt t="61632" x="2562225" y="2955925"/>
          <p14:tracePt t="61648" x="2589213" y="2724150"/>
          <p14:tracePt t="61665" x="2625725" y="2687638"/>
          <p14:tracePt t="61681" x="2679700" y="2652713"/>
          <p14:tracePt t="61700" x="2697163" y="2643188"/>
          <p14:tracePt t="61731" x="2705100" y="2643188"/>
          <p14:tracePt t="61741" x="2724150" y="2687638"/>
          <p14:tracePt t="61751" x="2724150" y="2884488"/>
          <p14:tracePt t="61765" x="2724150" y="3152775"/>
          <p14:tracePt t="61781" x="2724150" y="3956050"/>
          <p14:tracePt t="61798" x="2724150" y="4152900"/>
          <p14:tracePt t="61815" x="2687638" y="4670425"/>
          <p14:tracePt t="61833" x="2652713" y="5037138"/>
          <p14:tracePt t="61848" x="2633663" y="5214938"/>
          <p14:tracePt t="61865" x="2616200" y="5419725"/>
          <p14:tracePt t="61883" x="2616200" y="5446713"/>
          <p14:tracePt t="61914" x="2616200" y="5394325"/>
          <p14:tracePt t="62122" x="2536825" y="5394325"/>
          <p14:tracePt t="62133" x="2428875" y="5429250"/>
          <p14:tracePt t="62150" x="2044700" y="5581650"/>
          <p14:tracePt t="62165" x="1901825" y="5661025"/>
          <p14:tracePt t="62182" x="1751013" y="5776913"/>
          <p14:tracePt t="62198" x="1670050" y="5840413"/>
          <p14:tracePt t="62215" x="1571625" y="5946775"/>
          <p14:tracePt t="62232" x="1527175" y="6018213"/>
          <p14:tracePt t="62248" x="1509713" y="6072188"/>
          <p14:tracePt t="62447" x="1401763" y="6126163"/>
          <p14:tracePt t="62461" x="1285875" y="6188075"/>
          <p14:tracePt t="62473" x="1143000" y="6232525"/>
          <p14:tracePt t="62485" x="928688" y="6259513"/>
          <p14:tracePt t="62499" x="633413" y="6296025"/>
          <p14:tracePt t="62515" x="544513" y="6296025"/>
          <p14:tracePt t="62532" x="490538" y="6296025"/>
          <p14:tracePt t="62590" x="490538" y="6259513"/>
          <p14:tracePt t="62600" x="465138" y="6143625"/>
          <p14:tracePt t="62615" x="455613" y="6099175"/>
          <p14:tracePt t="62633" x="455613" y="6010275"/>
          <p14:tracePt t="62648" x="455613" y="5983288"/>
          <p14:tracePt t="62665" x="428625" y="5875338"/>
          <p14:tracePt t="62682" x="401638" y="5634038"/>
          <p14:tracePt t="62698" x="393700" y="5554663"/>
          <p14:tracePt t="62716" x="393700" y="5438775"/>
          <p14:tracePt t="62732" x="393700" y="5419725"/>
          <p14:tracePt t="62907" x="393700" y="5367338"/>
          <p14:tracePt t="62917" x="393700" y="5340350"/>
          <p14:tracePt t="62932" x="393700" y="5322888"/>
          <p14:tracePt t="62989" x="384175" y="5322888"/>
          <p14:tracePt t="62999" x="374650" y="5322888"/>
          <p14:tracePt t="63131" x="384175" y="5313363"/>
          <p14:tracePt t="63142" x="411163" y="5303838"/>
          <p14:tracePt t="63152" x="465138" y="5286375"/>
          <p14:tracePt t="63165" x="500063" y="5286375"/>
          <p14:tracePt t="63182" x="554038" y="5276850"/>
          <p14:tracePt t="63199" x="581025" y="5276850"/>
          <p14:tracePt t="63215" x="633413" y="5268913"/>
          <p14:tracePt t="63232" x="660400" y="5268913"/>
          <p14:tracePt t="63248" x="714375" y="5268913"/>
          <p14:tracePt t="63265" x="785813" y="5286375"/>
          <p14:tracePt t="63283" x="839788" y="5322888"/>
          <p14:tracePt t="63299" x="1017588" y="5465763"/>
          <p14:tracePt t="63316" x="1276350" y="5776913"/>
          <p14:tracePt t="63332" x="1366838" y="5848350"/>
          <p14:tracePt t="63349" x="1536700" y="6018213"/>
          <p14:tracePt t="63367" x="1714500" y="6313488"/>
          <p14:tracePt t="63382" x="1741488" y="6394450"/>
          <p14:tracePt t="63399" x="1758950" y="6438900"/>
          <p14:tracePt t="63432" x="1714500" y="6545263"/>
          <p14:tracePt t="63699" x="1054100" y="6510338"/>
          <p14:tracePt t="64113" x="1027113" y="6491288"/>
          <p14:tracePt t="64125" x="973138" y="6456363"/>
          <p14:tracePt t="64136" x="822325" y="6394450"/>
          <p14:tracePt t="64149" x="652463" y="6340475"/>
          <p14:tracePt t="64166" x="438150" y="6330950"/>
          <p14:tracePt t="64182" x="330200" y="6330950"/>
          <p14:tracePt t="64199" x="268288" y="6330950"/>
          <p14:tracePt t="64288" x="285750" y="6330950"/>
          <p14:tracePt t="64298" x="312738" y="6330950"/>
          <p14:tracePt t="64316" x="339725" y="6330950"/>
          <p14:tracePt t="64332" x="401638" y="6323013"/>
          <p14:tracePt t="64349" x="455613" y="6323013"/>
          <p14:tracePt t="64366" x="500063" y="6313488"/>
          <p14:tracePt t="64382" x="588963" y="6303963"/>
          <p14:tracePt t="64401" x="660400" y="6303963"/>
          <p14:tracePt t="64416" x="687388" y="6303963"/>
          <p14:tracePt t="64432" x="714375" y="6303963"/>
          <p14:tracePt t="64466" x="714375" y="6313488"/>
          <p14:tracePt t="64483" x="704850" y="6313488"/>
          <p14:tracePt t="64499" x="679450" y="6330950"/>
          <p14:tracePt t="64516" x="571500" y="6402388"/>
          <p14:tracePt t="64533" x="411163" y="6456363"/>
          <p14:tracePt t="64549" x="357188" y="6473825"/>
          <p14:tracePt t="64566" x="330200" y="6491288"/>
          <p14:tracePt t="64615" x="366713" y="6491288"/>
          <p14:tracePt t="64625" x="455613" y="6483350"/>
          <p14:tracePt t="64636" x="571500" y="6456363"/>
          <p14:tracePt t="64650" x="696913" y="6438900"/>
          <p14:tracePt t="64666" x="982663" y="6367463"/>
          <p14:tracePt t="64682" x="1098550" y="6330950"/>
          <p14:tracePt t="64699" x="1214438" y="6259513"/>
          <p14:tracePt t="64718" x="1268413" y="6242050"/>
          <p14:tracePt t="64769" x="1250950" y="6242050"/>
          <p14:tracePt t="64780" x="1196975" y="6286500"/>
          <p14:tracePt t="64791" x="1108075" y="6303963"/>
          <p14:tracePt t="64801" x="955675" y="6340475"/>
          <p14:tracePt t="64816" x="741363" y="6384925"/>
          <p14:tracePt t="64832" x="446088" y="6473825"/>
          <p14:tracePt t="64850" x="303213" y="6500813"/>
          <p14:tracePt t="64866" x="285750" y="6500813"/>
          <p14:tracePt t="64911" x="303213" y="6500813"/>
          <p14:tracePt t="64922" x="374650" y="6500813"/>
          <p14:tracePt t="64932" x="490538" y="6473825"/>
          <p14:tracePt t="64949" x="625475" y="6456363"/>
          <p14:tracePt t="64966" x="1009650" y="6429375"/>
          <p14:tracePt t="64983" x="1196975" y="6375400"/>
          <p14:tracePt t="64999" x="1276350" y="6367463"/>
          <p14:tracePt t="65016" x="1347788" y="6323013"/>
          <p14:tracePt t="65032" x="1357313" y="6323013"/>
          <p14:tracePt t="65065" x="1339850" y="6340475"/>
          <p14:tracePt t="65076" x="1241425" y="6375400"/>
          <p14:tracePt t="65086" x="1125538" y="6465888"/>
          <p14:tracePt t="65099" x="973138" y="6510338"/>
          <p14:tracePt t="65249" x="1196975" y="6375400"/>
          <p14:tracePt t="65266" x="1285875" y="6340475"/>
          <p14:tracePt t="65282" x="1384300" y="6313488"/>
          <p14:tracePt t="65299" x="1401763" y="6303963"/>
          <p14:tracePt t="65331" x="1401763" y="6313488"/>
          <p14:tracePt t="65342" x="1366838" y="6340475"/>
          <p14:tracePt t="65354" x="1312863" y="6367463"/>
          <p14:tracePt t="65366" x="1241425" y="6367463"/>
          <p14:tracePt t="65669" x="1204913" y="6375400"/>
          <p14:tracePt t="65680" x="1152525" y="6384925"/>
          <p14:tracePt t="65690" x="1108075" y="6411913"/>
          <p14:tracePt t="65701" x="1017588" y="6438900"/>
          <p14:tracePt t="65716" x="919163" y="6446838"/>
          <p14:tracePt t="65733" x="839788" y="6465888"/>
          <p14:tracePt t="65771" x="857250" y="6465888"/>
          <p14:tracePt t="65783" x="911225" y="6446838"/>
          <p14:tracePt t="65799" x="1009650" y="6429375"/>
          <p14:tracePt t="65816" x="1303338" y="6375400"/>
          <p14:tracePt t="65832" x="1670050" y="6402388"/>
          <p14:tracePt t="65850" x="1785938" y="6402388"/>
          <p14:tracePt t="65867" x="1928813" y="6402388"/>
          <p14:tracePt t="65883" x="1955800" y="6402388"/>
          <p14:tracePt t="65925" x="1911350" y="6419850"/>
          <p14:tracePt t="65935" x="1803400" y="6419850"/>
          <p14:tracePt t="65949" x="1714500" y="6446838"/>
          <p14:tracePt t="65966" x="1438275" y="6473825"/>
          <p14:tracePt t="65983" x="1268413" y="6510338"/>
          <p14:tracePt t="66089" x="1322388" y="6446838"/>
          <p14:tracePt t="66099" x="1428750" y="6384925"/>
          <p14:tracePt t="66116" x="1544638" y="6313488"/>
          <p14:tracePt t="66133" x="1643063" y="6269038"/>
          <p14:tracePt t="66149" x="1660525" y="6259513"/>
          <p14:tracePt t="66166" x="1660525" y="6251575"/>
          <p14:tracePt t="66201" x="1633538" y="6259513"/>
          <p14:tracePt t="66212" x="1571625" y="6269038"/>
          <p14:tracePt t="66223" x="1446213" y="6286500"/>
          <p14:tracePt t="66234" x="1330325" y="6296025"/>
          <p14:tracePt t="66249" x="1204913" y="6348413"/>
          <p14:tracePt t="66266" x="919163" y="6429375"/>
          <p14:tracePt t="66283" x="776288" y="6438900"/>
          <p14:tracePt t="66334" x="785813" y="6438900"/>
          <p14:tracePt t="66344" x="839788" y="6375400"/>
          <p14:tracePt t="66355" x="919163" y="6340475"/>
          <p14:tracePt t="66366" x="1044575" y="6296025"/>
          <p14:tracePt t="66385" x="1285875" y="6251575"/>
          <p14:tracePt t="66400" x="1401763" y="6242050"/>
          <p14:tracePt t="66416" x="1589088" y="6242050"/>
          <p14:tracePt t="66433" x="1625600" y="6242050"/>
          <p14:tracePt t="66449" x="1643063" y="6242050"/>
          <p14:tracePt t="66477" x="1633538" y="6242050"/>
          <p14:tracePt t="66487" x="1589088" y="6242050"/>
          <p14:tracePt t="66499" x="1482725" y="6276975"/>
          <p14:tracePt t="66518" x="1250950" y="6303963"/>
          <p14:tracePt t="66533" x="1108075" y="6357938"/>
          <p14:tracePt t="66549" x="839788" y="6357938"/>
          <p14:tracePt t="66566" x="812800" y="6357938"/>
          <p14:tracePt t="66610" x="839788" y="6357938"/>
          <p14:tracePt t="66620" x="893763" y="6323013"/>
          <p14:tracePt t="66633" x="965200" y="6296025"/>
          <p14:tracePt t="66651" x="1116013" y="6269038"/>
          <p14:tracePt t="66666" x="1196975" y="6259513"/>
          <p14:tracePt t="66683" x="1295400" y="6259513"/>
          <p14:tracePt t="66702" x="1322388" y="6259513"/>
          <p14:tracePt t="66743" x="1303338" y="6259513"/>
          <p14:tracePt t="66754" x="1250950" y="6259513"/>
          <p14:tracePt t="66766" x="1187450" y="6259513"/>
          <p14:tracePt t="66783" x="1044575" y="6259513"/>
          <p14:tracePt t="66799" x="965200" y="6259513"/>
          <p14:tracePt t="66816" x="893763" y="6259513"/>
          <p14:tracePt t="66855" x="901700" y="6251575"/>
          <p14:tracePt t="66867" x="938213" y="6205538"/>
          <p14:tracePt t="66883" x="990600" y="6161088"/>
          <p14:tracePt t="66900" x="1160463" y="6081713"/>
          <p14:tracePt t="66916" x="1455738" y="6027738"/>
          <p14:tracePt t="66933" x="1598613" y="6027738"/>
          <p14:tracePt t="66950" x="1919288" y="6027738"/>
          <p14:tracePt t="67266" x="1857375" y="6045200"/>
          <p14:tracePt t="67276" x="1776413" y="6054725"/>
          <p14:tracePt t="67286" x="1704975" y="6062663"/>
          <p14:tracePt t="67300" x="1598613" y="6062663"/>
          <p14:tracePt t="67316" x="1143000" y="5938838"/>
          <p14:tracePt t="67333" x="955675" y="5848350"/>
          <p14:tracePt t="67350" x="714375" y="5599113"/>
          <p14:tracePt t="67367" x="652463" y="5411788"/>
          <p14:tracePt t="67400" x="652463" y="5402263"/>
          <p14:tracePt t="67418" x="704850" y="5375275"/>
          <p14:tracePt t="67433" x="768350" y="5367338"/>
          <p14:tracePt t="67450" x="874713" y="5367338"/>
          <p14:tracePt t="67466" x="911225" y="5367338"/>
          <p14:tracePt t="67483" x="928688" y="5367338"/>
          <p14:tracePt t="67500" x="928688" y="5357813"/>
          <p14:tracePt t="67516" x="928688" y="5348288"/>
          <p14:tracePt t="67533" x="928688" y="5259388"/>
          <p14:tracePt t="67551" x="928688" y="5205413"/>
          <p14:tracePt t="67592" x="919163" y="5205413"/>
          <p14:tracePt t="67603" x="911225" y="5205413"/>
          <p14:tracePt t="67623" x="901700" y="5214938"/>
          <p14:tracePt t="67634" x="857250" y="5241925"/>
          <p14:tracePt t="67650" x="768350" y="5303838"/>
          <p14:tracePt t="67667" x="679450" y="5367338"/>
          <p14:tracePt t="67747" x="731838" y="5322888"/>
          <p14:tracePt t="67757" x="822325" y="5295900"/>
          <p14:tracePt t="67768" x="938213" y="5268913"/>
          <p14:tracePt t="67783" x="1062038" y="5224463"/>
          <p14:tracePt t="67800" x="1214438" y="5160963"/>
          <p14:tracePt t="67817" x="1339850" y="5081588"/>
          <p14:tracePt t="67833" x="1419225" y="5045075"/>
          <p14:tracePt t="67850" x="1544638" y="5000625"/>
          <p14:tracePt t="67868" x="1670050" y="4973638"/>
          <p14:tracePt t="67883" x="1731963" y="4965700"/>
          <p14:tracePt t="67900" x="1812925" y="4965700"/>
          <p14:tracePt t="67916" x="1830388" y="4965700"/>
          <p14:tracePt t="67960" x="1822450" y="4965700"/>
          <p14:tracePt t="67970" x="1785938" y="4965700"/>
          <p14:tracePt t="68216" x="1847850" y="4991100"/>
          <p14:tracePt t="68227" x="1982788" y="5018088"/>
          <p14:tracePt t="68237" x="2143125" y="5037138"/>
          <p14:tracePt t="68250" x="2438400" y="5054600"/>
          <p14:tracePt t="68267" x="2946400" y="5108575"/>
          <p14:tracePt t="68283" x="3116263" y="5108575"/>
          <p14:tracePt t="68300" x="3394075" y="5018088"/>
          <p14:tracePt t="68318" x="3608388" y="4759325"/>
          <p14:tracePt t="68333" x="3714750" y="4633913"/>
          <p14:tracePt t="68350" x="3840163" y="4081463"/>
          <p14:tracePt t="68367" x="3867150" y="3759200"/>
          <p14:tracePt t="68383" x="3867150" y="2911475"/>
          <p14:tracePt t="68400" x="3786188" y="2527300"/>
          <p14:tracePt t="68417" x="3679825" y="2205038"/>
          <p14:tracePt t="68433" x="3509963" y="2036763"/>
          <p14:tracePt t="68451" x="3303588" y="1982788"/>
          <p14:tracePt t="68467" x="3152775" y="1965325"/>
          <p14:tracePt t="68483" x="2884488" y="1965325"/>
          <p14:tracePt t="68500" x="2724150" y="1973263"/>
          <p14:tracePt t="68517" x="2473325" y="1990725"/>
          <p14:tracePt t="68533" x="2276475" y="1990725"/>
          <p14:tracePt t="68550" x="2205038" y="1990725"/>
          <p14:tracePt t="68567" x="2133600" y="1990725"/>
          <p14:tracePt t="68584" x="2116138" y="1990725"/>
          <p14:tracePt t="68600" x="2098675" y="1990725"/>
          <p14:tracePt t="68617" x="2089150" y="1990725"/>
          <p14:tracePt t="68634" x="2071688" y="1990725"/>
          <p14:tracePt t="68650" x="2062163" y="1990725"/>
          <p14:tracePt t="68738" x="2044700" y="1990725"/>
          <p14:tracePt t="68789" x="2036763" y="1990725"/>
          <p14:tracePt t="68799" x="2027238" y="1990725"/>
          <p14:tracePt t="68817" x="2017713" y="1973263"/>
          <p14:tracePt t="68833" x="2009775" y="19732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+mj-lt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+mj-lt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+mj-lt"/>
              </a:rPr>
              <a:t>3</a:t>
            </a:r>
            <a:r>
              <a:rPr lang="en-US" sz="3600" dirty="0" smtClean="0">
                <a:solidFill>
                  <a:srgbClr val="0070C0"/>
                </a:solidFill>
                <a:latin typeface="+mj-lt"/>
              </a:rPr>
              <a:t>)</a:t>
            </a:r>
            <a:endParaRPr lang="en-US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762000" y="1901825"/>
            <a:ext cx="7875588" cy="3889375"/>
            <a:chOff x="480" y="1198"/>
            <a:chExt cx="4961" cy="2450"/>
          </a:xfrm>
        </p:grpSpPr>
        <p:sp>
          <p:nvSpPr>
            <p:cNvPr id="185" name="Rectangle 129"/>
            <p:cNvSpPr>
              <a:spLocks noChangeArrowheads="1"/>
            </p:cNvSpPr>
            <p:nvPr/>
          </p:nvSpPr>
          <p:spPr bwMode="auto">
            <a:xfrm>
              <a:off x="960" y="2200"/>
              <a:ext cx="567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6"/>
            <p:cNvSpPr>
              <a:spLocks noChangeShapeType="1"/>
            </p:cNvSpPr>
            <p:nvPr/>
          </p:nvSpPr>
          <p:spPr bwMode="auto">
            <a:xfrm>
              <a:off x="828" y="227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Line 7"/>
            <p:cNvSpPr>
              <a:spLocks noChangeShapeType="1"/>
            </p:cNvSpPr>
            <p:nvPr/>
          </p:nvSpPr>
          <p:spPr bwMode="auto">
            <a:xfrm flipH="1" flipV="1">
              <a:off x="2229" y="295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Rectangle 8"/>
            <p:cNvSpPr>
              <a:spLocks noChangeArrowheads="1"/>
            </p:cNvSpPr>
            <p:nvPr/>
          </p:nvSpPr>
          <p:spPr bwMode="auto">
            <a:xfrm>
              <a:off x="2149" y="3035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9" name="Line 9"/>
            <p:cNvSpPr>
              <a:spLocks noChangeShapeType="1"/>
            </p:cNvSpPr>
            <p:nvPr/>
          </p:nvSpPr>
          <p:spPr bwMode="auto">
            <a:xfrm flipH="1" flipV="1">
              <a:off x="2578" y="295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0"/>
            <p:cNvSpPr>
              <a:spLocks/>
            </p:cNvSpPr>
            <p:nvPr/>
          </p:nvSpPr>
          <p:spPr bwMode="auto">
            <a:xfrm>
              <a:off x="2050" y="211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Rectangle 11"/>
            <p:cNvSpPr>
              <a:spLocks noChangeArrowheads="1"/>
            </p:cNvSpPr>
            <p:nvPr/>
          </p:nvSpPr>
          <p:spPr bwMode="auto">
            <a:xfrm>
              <a:off x="2119" y="2152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0" name="Line 12"/>
            <p:cNvSpPr>
              <a:spLocks noChangeShapeType="1"/>
            </p:cNvSpPr>
            <p:nvPr/>
          </p:nvSpPr>
          <p:spPr bwMode="auto">
            <a:xfrm>
              <a:off x="1897" y="298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Line 13"/>
            <p:cNvSpPr>
              <a:spLocks noChangeShapeType="1"/>
            </p:cNvSpPr>
            <p:nvPr/>
          </p:nvSpPr>
          <p:spPr bwMode="auto">
            <a:xfrm flipV="1">
              <a:off x="2542" y="298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14"/>
            <p:cNvSpPr>
              <a:spLocks/>
            </p:cNvSpPr>
            <p:nvPr/>
          </p:nvSpPr>
          <p:spPr bwMode="auto">
            <a:xfrm>
              <a:off x="1869" y="243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15"/>
            <p:cNvSpPr>
              <a:spLocks/>
            </p:cNvSpPr>
            <p:nvPr/>
          </p:nvSpPr>
          <p:spPr bwMode="auto">
            <a:xfrm>
              <a:off x="1869" y="234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6"/>
            <p:cNvSpPr>
              <a:spLocks/>
            </p:cNvSpPr>
            <p:nvPr/>
          </p:nvSpPr>
          <p:spPr bwMode="auto">
            <a:xfrm>
              <a:off x="1869" y="319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Line 17"/>
            <p:cNvSpPr>
              <a:spLocks noChangeShapeType="1"/>
            </p:cNvSpPr>
            <p:nvPr/>
          </p:nvSpPr>
          <p:spPr bwMode="auto">
            <a:xfrm>
              <a:off x="1689" y="244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Line 18"/>
            <p:cNvSpPr>
              <a:spLocks noChangeShapeType="1"/>
            </p:cNvSpPr>
            <p:nvPr/>
          </p:nvSpPr>
          <p:spPr bwMode="auto">
            <a:xfrm flipV="1">
              <a:off x="1897" y="320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Line 19"/>
            <p:cNvSpPr>
              <a:spLocks noChangeShapeType="1"/>
            </p:cNvSpPr>
            <p:nvPr/>
          </p:nvSpPr>
          <p:spPr bwMode="auto">
            <a:xfrm flipH="1">
              <a:off x="1687" y="178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0"/>
            <p:cNvSpPr>
              <a:spLocks/>
            </p:cNvSpPr>
            <p:nvPr/>
          </p:nvSpPr>
          <p:spPr bwMode="auto">
            <a:xfrm>
              <a:off x="4944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21"/>
            <p:cNvSpPr>
              <a:spLocks/>
            </p:cNvSpPr>
            <p:nvPr/>
          </p:nvSpPr>
          <p:spPr bwMode="auto">
            <a:xfrm>
              <a:off x="2676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Line 22"/>
            <p:cNvSpPr>
              <a:spLocks noChangeShapeType="1"/>
            </p:cNvSpPr>
            <p:nvPr/>
          </p:nvSpPr>
          <p:spPr bwMode="auto">
            <a:xfrm flipV="1">
              <a:off x="3066" y="345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Line 23"/>
            <p:cNvSpPr>
              <a:spLocks noChangeShapeType="1"/>
            </p:cNvSpPr>
            <p:nvPr/>
          </p:nvSpPr>
          <p:spPr bwMode="auto">
            <a:xfrm>
              <a:off x="3095" y="238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Line 24"/>
            <p:cNvSpPr>
              <a:spLocks noChangeShapeType="1"/>
            </p:cNvSpPr>
            <p:nvPr/>
          </p:nvSpPr>
          <p:spPr bwMode="auto">
            <a:xfrm flipV="1">
              <a:off x="3246" y="316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Line 25"/>
            <p:cNvSpPr>
              <a:spLocks noChangeShapeType="1"/>
            </p:cNvSpPr>
            <p:nvPr/>
          </p:nvSpPr>
          <p:spPr bwMode="auto">
            <a:xfrm flipV="1">
              <a:off x="3604" y="239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6"/>
            <p:cNvSpPr>
              <a:spLocks/>
            </p:cNvSpPr>
            <p:nvPr/>
          </p:nvSpPr>
          <p:spPr bwMode="auto">
            <a:xfrm>
              <a:off x="3117" y="281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Line 27"/>
            <p:cNvSpPr>
              <a:spLocks noChangeShapeType="1"/>
            </p:cNvSpPr>
            <p:nvPr/>
          </p:nvSpPr>
          <p:spPr bwMode="auto">
            <a:xfrm>
              <a:off x="2770" y="298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Rectangle 28"/>
            <p:cNvSpPr>
              <a:spLocks noChangeArrowheads="1"/>
            </p:cNvSpPr>
            <p:nvPr/>
          </p:nvSpPr>
          <p:spPr bwMode="auto">
            <a:xfrm>
              <a:off x="2892" y="2302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387" name="Line 29"/>
            <p:cNvSpPr>
              <a:spLocks noChangeShapeType="1"/>
            </p:cNvSpPr>
            <p:nvPr/>
          </p:nvSpPr>
          <p:spPr bwMode="auto">
            <a:xfrm flipH="1" flipV="1">
              <a:off x="2770" y="177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30"/>
            <p:cNvSpPr>
              <a:spLocks/>
            </p:cNvSpPr>
            <p:nvPr/>
          </p:nvSpPr>
          <p:spPr bwMode="auto">
            <a:xfrm>
              <a:off x="2921" y="247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Line 31"/>
            <p:cNvSpPr>
              <a:spLocks noChangeShapeType="1"/>
            </p:cNvSpPr>
            <p:nvPr/>
          </p:nvSpPr>
          <p:spPr bwMode="auto">
            <a:xfrm>
              <a:off x="2984" y="217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32"/>
            <p:cNvSpPr>
              <a:spLocks/>
            </p:cNvSpPr>
            <p:nvPr/>
          </p:nvSpPr>
          <p:spPr bwMode="auto">
            <a:xfrm>
              <a:off x="2975" y="267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Freeform 33"/>
            <p:cNvSpPr>
              <a:spLocks/>
            </p:cNvSpPr>
            <p:nvPr/>
          </p:nvSpPr>
          <p:spPr bwMode="auto">
            <a:xfrm>
              <a:off x="2975" y="297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Line 34"/>
            <p:cNvSpPr>
              <a:spLocks noChangeShapeType="1"/>
            </p:cNvSpPr>
            <p:nvPr/>
          </p:nvSpPr>
          <p:spPr bwMode="auto">
            <a:xfrm flipH="1" flipV="1">
              <a:off x="3024" y="295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Rectangle 35"/>
            <p:cNvSpPr>
              <a:spLocks noChangeArrowheads="1"/>
            </p:cNvSpPr>
            <p:nvPr/>
          </p:nvSpPr>
          <p:spPr bwMode="auto">
            <a:xfrm>
              <a:off x="2977" y="2878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4" name="Line 36"/>
            <p:cNvSpPr>
              <a:spLocks noChangeShapeType="1"/>
            </p:cNvSpPr>
            <p:nvPr/>
          </p:nvSpPr>
          <p:spPr bwMode="auto">
            <a:xfrm flipH="1" flipV="1">
              <a:off x="2772" y="228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37"/>
            <p:cNvSpPr>
              <a:spLocks/>
            </p:cNvSpPr>
            <p:nvPr/>
          </p:nvSpPr>
          <p:spPr bwMode="auto">
            <a:xfrm>
              <a:off x="2932" y="248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38"/>
            <p:cNvSpPr>
              <a:spLocks/>
            </p:cNvSpPr>
            <p:nvPr/>
          </p:nvSpPr>
          <p:spPr bwMode="auto">
            <a:xfrm>
              <a:off x="3822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39"/>
            <p:cNvSpPr>
              <a:spLocks/>
            </p:cNvSpPr>
            <p:nvPr/>
          </p:nvSpPr>
          <p:spPr bwMode="auto">
            <a:xfrm>
              <a:off x="3139" y="171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40"/>
            <p:cNvSpPr>
              <a:spLocks/>
            </p:cNvSpPr>
            <p:nvPr/>
          </p:nvSpPr>
          <p:spPr bwMode="auto">
            <a:xfrm>
              <a:off x="3209" y="222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41"/>
            <p:cNvSpPr>
              <a:spLocks/>
            </p:cNvSpPr>
            <p:nvPr/>
          </p:nvSpPr>
          <p:spPr bwMode="auto">
            <a:xfrm>
              <a:off x="2915" y="193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Rectangle 42"/>
            <p:cNvSpPr>
              <a:spLocks noChangeArrowheads="1"/>
            </p:cNvSpPr>
            <p:nvPr/>
          </p:nvSpPr>
          <p:spPr bwMode="auto">
            <a:xfrm>
              <a:off x="3222" y="2497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1" name="Rectangle 43"/>
            <p:cNvSpPr>
              <a:spLocks noChangeArrowheads="1"/>
            </p:cNvSpPr>
            <p:nvPr/>
          </p:nvSpPr>
          <p:spPr bwMode="auto">
            <a:xfrm>
              <a:off x="3414" y="2457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2" name="Rectangle 44"/>
            <p:cNvSpPr>
              <a:spLocks noChangeArrowheads="1"/>
            </p:cNvSpPr>
            <p:nvPr/>
          </p:nvSpPr>
          <p:spPr bwMode="auto">
            <a:xfrm>
              <a:off x="3448" y="2364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3" name="Rectangle 45"/>
            <p:cNvSpPr>
              <a:spLocks noChangeArrowheads="1"/>
            </p:cNvSpPr>
            <p:nvPr/>
          </p:nvSpPr>
          <p:spPr bwMode="auto">
            <a:xfrm>
              <a:off x="3319" y="1827"/>
              <a:ext cx="1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4" name="Rectangle 46"/>
            <p:cNvSpPr>
              <a:spLocks noChangeArrowheads="1"/>
            </p:cNvSpPr>
            <p:nvPr/>
          </p:nvSpPr>
          <p:spPr bwMode="auto">
            <a:xfrm>
              <a:off x="3150" y="1959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5" name="Rectangle 47"/>
            <p:cNvSpPr>
              <a:spLocks noChangeArrowheads="1"/>
            </p:cNvSpPr>
            <p:nvPr/>
          </p:nvSpPr>
          <p:spPr bwMode="auto">
            <a:xfrm>
              <a:off x="2934" y="199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6" name="Line 48"/>
            <p:cNvSpPr>
              <a:spLocks noChangeShapeType="1"/>
            </p:cNvSpPr>
            <p:nvPr/>
          </p:nvSpPr>
          <p:spPr bwMode="auto">
            <a:xfrm flipH="1" flipV="1">
              <a:off x="3147" y="258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Line 49"/>
            <p:cNvSpPr>
              <a:spLocks noChangeShapeType="1"/>
            </p:cNvSpPr>
            <p:nvPr/>
          </p:nvSpPr>
          <p:spPr bwMode="auto">
            <a:xfrm flipH="1" flipV="1">
              <a:off x="2766" y="248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Line 50"/>
            <p:cNvSpPr>
              <a:spLocks noChangeShapeType="1"/>
            </p:cNvSpPr>
            <p:nvPr/>
          </p:nvSpPr>
          <p:spPr bwMode="auto">
            <a:xfrm flipH="1" flipV="1">
              <a:off x="2986" y="268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Line 51"/>
            <p:cNvSpPr>
              <a:spLocks noChangeShapeType="1"/>
            </p:cNvSpPr>
            <p:nvPr/>
          </p:nvSpPr>
          <p:spPr bwMode="auto">
            <a:xfrm flipH="1">
              <a:off x="3508" y="192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Line 52"/>
            <p:cNvSpPr>
              <a:spLocks noChangeShapeType="1"/>
            </p:cNvSpPr>
            <p:nvPr/>
          </p:nvSpPr>
          <p:spPr bwMode="auto">
            <a:xfrm flipH="1" flipV="1">
              <a:off x="3595" y="250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Line 53"/>
            <p:cNvSpPr>
              <a:spLocks noChangeShapeType="1"/>
            </p:cNvSpPr>
            <p:nvPr/>
          </p:nvSpPr>
          <p:spPr bwMode="auto">
            <a:xfrm flipH="1">
              <a:off x="2763" y="321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Line 54"/>
            <p:cNvSpPr>
              <a:spLocks noChangeShapeType="1"/>
            </p:cNvSpPr>
            <p:nvPr/>
          </p:nvSpPr>
          <p:spPr bwMode="auto">
            <a:xfrm flipH="1" flipV="1">
              <a:off x="2766" y="340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Rectangle 55"/>
            <p:cNvSpPr>
              <a:spLocks noChangeArrowheads="1"/>
            </p:cNvSpPr>
            <p:nvPr/>
          </p:nvSpPr>
          <p:spPr bwMode="auto">
            <a:xfrm>
              <a:off x="3127" y="2887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4" name="Rectangle 56"/>
            <p:cNvSpPr>
              <a:spLocks noChangeArrowheads="1"/>
            </p:cNvSpPr>
            <p:nvPr/>
          </p:nvSpPr>
          <p:spPr bwMode="auto">
            <a:xfrm>
              <a:off x="3163" y="319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5" name="Rectangle 57"/>
            <p:cNvSpPr>
              <a:spLocks noChangeArrowheads="1"/>
            </p:cNvSpPr>
            <p:nvPr/>
          </p:nvSpPr>
          <p:spPr bwMode="auto">
            <a:xfrm>
              <a:off x="3081" y="3460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6" name="Line 58"/>
            <p:cNvSpPr>
              <a:spLocks noChangeShapeType="1"/>
            </p:cNvSpPr>
            <p:nvPr/>
          </p:nvSpPr>
          <p:spPr bwMode="auto">
            <a:xfrm flipH="1">
              <a:off x="3115" y="331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" name="Line 59"/>
            <p:cNvSpPr>
              <a:spLocks noChangeShapeType="1"/>
            </p:cNvSpPr>
            <p:nvPr/>
          </p:nvSpPr>
          <p:spPr bwMode="auto">
            <a:xfrm flipH="1" flipV="1">
              <a:off x="3066" y="204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" name="Rectangle 60"/>
            <p:cNvSpPr>
              <a:spLocks noChangeArrowheads="1"/>
            </p:cNvSpPr>
            <p:nvPr/>
          </p:nvSpPr>
          <p:spPr bwMode="auto">
            <a:xfrm>
              <a:off x="2147" y="1966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9" name="Rectangle 61"/>
            <p:cNvSpPr>
              <a:spLocks noChangeArrowheads="1"/>
            </p:cNvSpPr>
            <p:nvPr/>
          </p:nvSpPr>
          <p:spPr bwMode="auto">
            <a:xfrm>
              <a:off x="2064" y="213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0" name="Rectangle 62"/>
            <p:cNvSpPr>
              <a:spLocks noChangeArrowheads="1"/>
            </p:cNvSpPr>
            <p:nvPr/>
          </p:nvSpPr>
          <p:spPr bwMode="auto">
            <a:xfrm>
              <a:off x="2063" y="228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1" name="Rectangle 63"/>
            <p:cNvSpPr>
              <a:spLocks noChangeArrowheads="1"/>
            </p:cNvSpPr>
            <p:nvPr/>
          </p:nvSpPr>
          <p:spPr bwMode="auto">
            <a:xfrm>
              <a:off x="2070" y="2443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2" name="Rectangle 64"/>
            <p:cNvSpPr>
              <a:spLocks noChangeArrowheads="1"/>
            </p:cNvSpPr>
            <p:nvPr/>
          </p:nvSpPr>
          <p:spPr bwMode="auto">
            <a:xfrm>
              <a:off x="2073" y="2596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3" name="Rectangle 65"/>
            <p:cNvSpPr>
              <a:spLocks noChangeArrowheads="1"/>
            </p:cNvSpPr>
            <p:nvPr/>
          </p:nvSpPr>
          <p:spPr bwMode="auto">
            <a:xfrm>
              <a:off x="2379" y="2230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4" name="Rectangle 66"/>
            <p:cNvSpPr>
              <a:spLocks noChangeArrowheads="1"/>
            </p:cNvSpPr>
            <p:nvPr/>
          </p:nvSpPr>
          <p:spPr bwMode="auto">
            <a:xfrm>
              <a:off x="2370" y="2404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5" name="Rectangle 67"/>
            <p:cNvSpPr>
              <a:spLocks noChangeArrowheads="1"/>
            </p:cNvSpPr>
            <p:nvPr/>
          </p:nvSpPr>
          <p:spPr bwMode="auto">
            <a:xfrm rot="-5400000">
              <a:off x="2002" y="2357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6" name="Rectangle 68"/>
            <p:cNvSpPr>
              <a:spLocks noChangeArrowheads="1"/>
            </p:cNvSpPr>
            <p:nvPr/>
          </p:nvSpPr>
          <p:spPr bwMode="auto">
            <a:xfrm>
              <a:off x="1983" y="2897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7" name="Rectangle 69"/>
            <p:cNvSpPr>
              <a:spLocks noChangeArrowheads="1"/>
            </p:cNvSpPr>
            <p:nvPr/>
          </p:nvSpPr>
          <p:spPr bwMode="auto">
            <a:xfrm>
              <a:off x="1980" y="3118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8" name="Rectangle 70"/>
            <p:cNvSpPr>
              <a:spLocks noChangeArrowheads="1"/>
            </p:cNvSpPr>
            <p:nvPr/>
          </p:nvSpPr>
          <p:spPr bwMode="auto">
            <a:xfrm>
              <a:off x="1983" y="331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9" name="Freeform 71"/>
            <p:cNvSpPr>
              <a:spLocks/>
            </p:cNvSpPr>
            <p:nvPr/>
          </p:nvSpPr>
          <p:spPr bwMode="auto">
            <a:xfrm>
              <a:off x="1869" y="297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Freeform 72"/>
            <p:cNvSpPr>
              <a:spLocks/>
            </p:cNvSpPr>
            <p:nvPr/>
          </p:nvSpPr>
          <p:spPr bwMode="auto">
            <a:xfrm>
              <a:off x="2331" y="279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Rectangle 73"/>
            <p:cNvSpPr>
              <a:spLocks noChangeArrowheads="1"/>
            </p:cNvSpPr>
            <p:nvPr/>
          </p:nvSpPr>
          <p:spPr bwMode="auto">
            <a:xfrm>
              <a:off x="2336" y="2884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2" name="Rectangle 74"/>
            <p:cNvSpPr>
              <a:spLocks noChangeArrowheads="1"/>
            </p:cNvSpPr>
            <p:nvPr/>
          </p:nvSpPr>
          <p:spPr bwMode="auto">
            <a:xfrm>
              <a:off x="2208" y="2883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3" name="Rectangle 75"/>
            <p:cNvSpPr>
              <a:spLocks noChangeArrowheads="1"/>
            </p:cNvSpPr>
            <p:nvPr/>
          </p:nvSpPr>
          <p:spPr bwMode="auto">
            <a:xfrm>
              <a:off x="2559" y="2887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4" name="Line 76"/>
            <p:cNvSpPr>
              <a:spLocks noChangeShapeType="1"/>
            </p:cNvSpPr>
            <p:nvPr/>
          </p:nvSpPr>
          <p:spPr bwMode="auto">
            <a:xfrm flipH="1">
              <a:off x="1877" y="235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5" name="Line 77"/>
            <p:cNvSpPr>
              <a:spLocks noChangeShapeType="1"/>
            </p:cNvSpPr>
            <p:nvPr/>
          </p:nvSpPr>
          <p:spPr bwMode="auto">
            <a:xfrm flipH="1">
              <a:off x="1875" y="219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" name="Line 78"/>
            <p:cNvSpPr>
              <a:spLocks noChangeShapeType="1"/>
            </p:cNvSpPr>
            <p:nvPr/>
          </p:nvSpPr>
          <p:spPr bwMode="auto">
            <a:xfrm flipH="1">
              <a:off x="2565" y="228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" name="Line 79"/>
            <p:cNvSpPr>
              <a:spLocks noChangeShapeType="1"/>
            </p:cNvSpPr>
            <p:nvPr/>
          </p:nvSpPr>
          <p:spPr bwMode="auto">
            <a:xfrm flipH="1">
              <a:off x="2565" y="248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" name="Line 80"/>
            <p:cNvSpPr>
              <a:spLocks noChangeShapeType="1"/>
            </p:cNvSpPr>
            <p:nvPr/>
          </p:nvSpPr>
          <p:spPr bwMode="auto">
            <a:xfrm flipH="1">
              <a:off x="2303" y="205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9" name="Rectangle 81"/>
            <p:cNvSpPr>
              <a:spLocks noChangeArrowheads="1"/>
            </p:cNvSpPr>
            <p:nvPr/>
          </p:nvSpPr>
          <p:spPr bwMode="auto">
            <a:xfrm>
              <a:off x="2599" y="155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0" name="Rectangle 82"/>
            <p:cNvSpPr>
              <a:spLocks noChangeArrowheads="1"/>
            </p:cNvSpPr>
            <p:nvPr/>
          </p:nvSpPr>
          <p:spPr bwMode="auto">
            <a:xfrm>
              <a:off x="3689" y="1547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1" name="Rectangle 83"/>
            <p:cNvSpPr>
              <a:spLocks noChangeArrowheads="1"/>
            </p:cNvSpPr>
            <p:nvPr/>
          </p:nvSpPr>
          <p:spPr bwMode="auto">
            <a:xfrm>
              <a:off x="4776" y="1541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442" name="Rectangle 84"/>
            <p:cNvSpPr>
              <a:spLocks noChangeArrowheads="1"/>
            </p:cNvSpPr>
            <p:nvPr/>
          </p:nvSpPr>
          <p:spPr bwMode="auto">
            <a:xfrm rot="16200000" flipH="1">
              <a:off x="1588" y="2180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3" name="Freeform 85"/>
            <p:cNvSpPr>
              <a:spLocks/>
            </p:cNvSpPr>
            <p:nvPr/>
          </p:nvSpPr>
          <p:spPr bwMode="auto">
            <a:xfrm>
              <a:off x="4029" y="249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4" name="Line 86"/>
            <p:cNvSpPr>
              <a:spLocks noChangeShapeType="1"/>
            </p:cNvSpPr>
            <p:nvPr/>
          </p:nvSpPr>
          <p:spPr bwMode="auto">
            <a:xfrm flipH="1">
              <a:off x="3919" y="276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Freeform 87"/>
            <p:cNvSpPr>
              <a:spLocks/>
            </p:cNvSpPr>
            <p:nvPr/>
          </p:nvSpPr>
          <p:spPr bwMode="auto">
            <a:xfrm>
              <a:off x="4041" y="250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6" name="Line 88"/>
            <p:cNvSpPr>
              <a:spLocks noChangeShapeType="1"/>
            </p:cNvSpPr>
            <p:nvPr/>
          </p:nvSpPr>
          <p:spPr bwMode="auto">
            <a:xfrm>
              <a:off x="3917" y="331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89"/>
            <p:cNvSpPr>
              <a:spLocks noChangeShapeType="1"/>
            </p:cNvSpPr>
            <p:nvPr/>
          </p:nvSpPr>
          <p:spPr bwMode="auto">
            <a:xfrm flipH="1">
              <a:off x="3919" y="250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90"/>
            <p:cNvSpPr>
              <a:spLocks noChangeShapeType="1"/>
            </p:cNvSpPr>
            <p:nvPr/>
          </p:nvSpPr>
          <p:spPr bwMode="auto">
            <a:xfrm flipH="1">
              <a:off x="4791" y="250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91"/>
            <p:cNvSpPr>
              <a:spLocks noChangeShapeType="1"/>
            </p:cNvSpPr>
            <p:nvPr/>
          </p:nvSpPr>
          <p:spPr bwMode="auto">
            <a:xfrm flipH="1" flipV="1">
              <a:off x="4482" y="224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0" name="Group 182"/>
            <p:cNvGrpSpPr>
              <a:grpSpLocks/>
            </p:cNvGrpSpPr>
            <p:nvPr/>
          </p:nvGrpSpPr>
          <p:grpSpPr bwMode="auto">
            <a:xfrm>
              <a:off x="4176" y="2158"/>
              <a:ext cx="609" cy="899"/>
              <a:chOff x="4176" y="2158"/>
              <a:chExt cx="609" cy="899"/>
            </a:xfrm>
          </p:grpSpPr>
          <p:sp>
            <p:nvSpPr>
              <p:cNvPr id="531" name="Line 93"/>
              <p:cNvSpPr>
                <a:spLocks noChangeShapeType="1"/>
              </p:cNvSpPr>
              <p:nvPr/>
            </p:nvSpPr>
            <p:spPr bwMode="auto">
              <a:xfrm flipH="1">
                <a:off x="4488" y="286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" name="Rectangle 94"/>
              <p:cNvSpPr>
                <a:spLocks noChangeArrowheads="1"/>
              </p:cNvSpPr>
              <p:nvPr/>
            </p:nvSpPr>
            <p:spPr bwMode="auto">
              <a:xfrm>
                <a:off x="4313" y="2971"/>
                <a:ext cx="340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533" name="Rectangle 95"/>
              <p:cNvSpPr>
                <a:spLocks noChangeArrowheads="1"/>
              </p:cNvSpPr>
              <p:nvPr/>
            </p:nvSpPr>
            <p:spPr bwMode="auto">
              <a:xfrm>
                <a:off x="4303" y="2158"/>
                <a:ext cx="344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MemWrite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534" name="Rectangle 96"/>
              <p:cNvSpPr>
                <a:spLocks noChangeArrowheads="1"/>
              </p:cNvSpPr>
              <p:nvPr/>
            </p:nvSpPr>
            <p:spPr bwMode="auto">
              <a:xfrm>
                <a:off x="4176" y="231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5" name="Rectangle 97"/>
              <p:cNvSpPr>
                <a:spLocks noChangeArrowheads="1"/>
              </p:cNvSpPr>
              <p:nvPr/>
            </p:nvSpPr>
            <p:spPr bwMode="auto">
              <a:xfrm>
                <a:off x="4190" y="2476"/>
                <a:ext cx="264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6" name="Rectangle 98"/>
              <p:cNvSpPr>
                <a:spLocks noChangeArrowheads="1"/>
              </p:cNvSpPr>
              <p:nvPr/>
            </p:nvSpPr>
            <p:spPr bwMode="auto">
              <a:xfrm>
                <a:off x="4192" y="2697"/>
                <a:ext cx="16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7" name="Rectangle 99"/>
              <p:cNvSpPr>
                <a:spLocks noChangeArrowheads="1"/>
              </p:cNvSpPr>
              <p:nvPr/>
            </p:nvSpPr>
            <p:spPr bwMode="auto">
              <a:xfrm>
                <a:off x="4593" y="2409"/>
                <a:ext cx="17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8" name="Rectangle 100"/>
              <p:cNvSpPr>
                <a:spLocks noChangeArrowheads="1"/>
              </p:cNvSpPr>
              <p:nvPr/>
            </p:nvSpPr>
            <p:spPr bwMode="auto">
              <a:xfrm>
                <a:off x="4398" y="2628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451" name="Freeform 101"/>
            <p:cNvSpPr>
              <a:spLocks/>
            </p:cNvSpPr>
            <p:nvPr/>
          </p:nvSpPr>
          <p:spPr bwMode="auto">
            <a:xfrm>
              <a:off x="3995" y="2012"/>
              <a:ext cx="72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Freeform 102"/>
            <p:cNvSpPr>
              <a:spLocks/>
            </p:cNvSpPr>
            <p:nvPr/>
          </p:nvSpPr>
          <p:spPr bwMode="auto">
            <a:xfrm>
              <a:off x="3926" y="216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3" name="Freeform 103"/>
            <p:cNvSpPr>
              <a:spLocks/>
            </p:cNvSpPr>
            <p:nvPr/>
          </p:nvSpPr>
          <p:spPr bwMode="auto">
            <a:xfrm>
              <a:off x="4066" y="206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4" name="Rectangle 104"/>
            <p:cNvSpPr>
              <a:spLocks noChangeArrowheads="1"/>
            </p:cNvSpPr>
            <p:nvPr/>
          </p:nvSpPr>
          <p:spPr bwMode="auto">
            <a:xfrm>
              <a:off x="3974" y="1932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55" name="Rectangle 105"/>
            <p:cNvSpPr>
              <a:spLocks noChangeArrowheads="1"/>
            </p:cNvSpPr>
            <p:nvPr/>
          </p:nvSpPr>
          <p:spPr bwMode="auto">
            <a:xfrm>
              <a:off x="4296" y="1342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456" name="Line 106"/>
            <p:cNvSpPr>
              <a:spLocks noChangeShapeType="1"/>
            </p:cNvSpPr>
            <p:nvPr/>
          </p:nvSpPr>
          <p:spPr bwMode="auto">
            <a:xfrm>
              <a:off x="1783" y="356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107"/>
            <p:cNvSpPr>
              <a:spLocks noChangeShapeType="1"/>
            </p:cNvSpPr>
            <p:nvPr/>
          </p:nvSpPr>
          <p:spPr bwMode="auto">
            <a:xfrm flipV="1">
              <a:off x="1785" y="251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108"/>
            <p:cNvSpPr>
              <a:spLocks noChangeShapeType="1"/>
            </p:cNvSpPr>
            <p:nvPr/>
          </p:nvSpPr>
          <p:spPr bwMode="auto">
            <a:xfrm>
              <a:off x="1781" y="250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109"/>
            <p:cNvSpPr>
              <a:spLocks noChangeShapeType="1"/>
            </p:cNvSpPr>
            <p:nvPr/>
          </p:nvSpPr>
          <p:spPr bwMode="auto">
            <a:xfrm>
              <a:off x="1965" y="265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110"/>
            <p:cNvSpPr>
              <a:spLocks noChangeShapeType="1"/>
            </p:cNvSpPr>
            <p:nvPr/>
          </p:nvSpPr>
          <p:spPr bwMode="auto">
            <a:xfrm flipV="1">
              <a:off x="1968" y="265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111"/>
            <p:cNvSpPr>
              <a:spLocks noChangeShapeType="1"/>
            </p:cNvSpPr>
            <p:nvPr/>
          </p:nvSpPr>
          <p:spPr bwMode="auto">
            <a:xfrm>
              <a:off x="1968" y="364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112"/>
            <p:cNvSpPr>
              <a:spLocks noChangeShapeType="1"/>
            </p:cNvSpPr>
            <p:nvPr/>
          </p:nvSpPr>
          <p:spPr bwMode="auto">
            <a:xfrm flipV="1">
              <a:off x="5203" y="241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113"/>
            <p:cNvSpPr>
              <a:spLocks noChangeShapeType="1"/>
            </p:cNvSpPr>
            <p:nvPr/>
          </p:nvSpPr>
          <p:spPr bwMode="auto">
            <a:xfrm flipH="1">
              <a:off x="5040" y="250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Freeform 114"/>
            <p:cNvSpPr>
              <a:spLocks/>
            </p:cNvSpPr>
            <p:nvPr/>
          </p:nvSpPr>
          <p:spPr bwMode="auto">
            <a:xfrm>
              <a:off x="5040" y="271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Rectangle 115"/>
            <p:cNvSpPr>
              <a:spLocks noChangeArrowheads="1"/>
            </p:cNvSpPr>
            <p:nvPr/>
          </p:nvSpPr>
          <p:spPr bwMode="auto">
            <a:xfrm>
              <a:off x="5073" y="2321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66" name="Line 116"/>
            <p:cNvSpPr>
              <a:spLocks noChangeShapeType="1"/>
            </p:cNvSpPr>
            <p:nvPr/>
          </p:nvSpPr>
          <p:spPr bwMode="auto">
            <a:xfrm>
              <a:off x="5043" y="331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117"/>
            <p:cNvSpPr>
              <a:spLocks noChangeShapeType="1"/>
            </p:cNvSpPr>
            <p:nvPr/>
          </p:nvSpPr>
          <p:spPr bwMode="auto">
            <a:xfrm rot="5400000">
              <a:off x="5010" y="344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118"/>
            <p:cNvSpPr>
              <a:spLocks noChangeShapeType="1"/>
            </p:cNvSpPr>
            <p:nvPr/>
          </p:nvSpPr>
          <p:spPr bwMode="auto">
            <a:xfrm flipV="1">
              <a:off x="5307" y="260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119"/>
            <p:cNvSpPr>
              <a:spLocks noChangeShapeType="1"/>
            </p:cNvSpPr>
            <p:nvPr/>
          </p:nvSpPr>
          <p:spPr bwMode="auto">
            <a:xfrm flipV="1">
              <a:off x="5265" y="260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Freeform 120"/>
            <p:cNvSpPr>
              <a:spLocks/>
            </p:cNvSpPr>
            <p:nvPr/>
          </p:nvSpPr>
          <p:spPr bwMode="auto">
            <a:xfrm>
              <a:off x="876" y="164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Freeform 121"/>
            <p:cNvSpPr>
              <a:spLocks/>
            </p:cNvSpPr>
            <p:nvPr/>
          </p:nvSpPr>
          <p:spPr bwMode="auto">
            <a:xfrm>
              <a:off x="864" y="226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2" name="Rectangle 122"/>
            <p:cNvSpPr>
              <a:spLocks noChangeArrowheads="1"/>
            </p:cNvSpPr>
            <p:nvPr/>
          </p:nvSpPr>
          <p:spPr bwMode="auto">
            <a:xfrm>
              <a:off x="935" y="1841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73" name="Freeform 123"/>
            <p:cNvSpPr>
              <a:spLocks/>
            </p:cNvSpPr>
            <p:nvPr/>
          </p:nvSpPr>
          <p:spPr bwMode="auto">
            <a:xfrm>
              <a:off x="1599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Line 124"/>
            <p:cNvSpPr>
              <a:spLocks noChangeShapeType="1"/>
            </p:cNvSpPr>
            <p:nvPr/>
          </p:nvSpPr>
          <p:spPr bwMode="auto">
            <a:xfrm flipH="1" flipV="1">
              <a:off x="1442" y="178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Freeform 125"/>
            <p:cNvSpPr>
              <a:spLocks/>
            </p:cNvSpPr>
            <p:nvPr/>
          </p:nvSpPr>
          <p:spPr bwMode="auto">
            <a:xfrm>
              <a:off x="1476" y="177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Freeform 126"/>
            <p:cNvSpPr>
              <a:spLocks/>
            </p:cNvSpPr>
            <p:nvPr/>
          </p:nvSpPr>
          <p:spPr bwMode="auto">
            <a:xfrm>
              <a:off x="1155" y="158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7" name="Line 127"/>
            <p:cNvSpPr>
              <a:spLocks noChangeShapeType="1"/>
            </p:cNvSpPr>
            <p:nvPr/>
          </p:nvSpPr>
          <p:spPr bwMode="auto">
            <a:xfrm flipH="1">
              <a:off x="1051" y="192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Rectangle 128"/>
            <p:cNvSpPr>
              <a:spLocks noChangeArrowheads="1"/>
            </p:cNvSpPr>
            <p:nvPr/>
          </p:nvSpPr>
          <p:spPr bwMode="auto">
            <a:xfrm>
              <a:off x="991" y="2534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79" name="Rectangle 130"/>
            <p:cNvSpPr>
              <a:spLocks noChangeArrowheads="1"/>
            </p:cNvSpPr>
            <p:nvPr/>
          </p:nvSpPr>
          <p:spPr bwMode="auto">
            <a:xfrm>
              <a:off x="987" y="2241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0" name="Rectangle 131"/>
            <p:cNvSpPr>
              <a:spLocks noChangeArrowheads="1"/>
            </p:cNvSpPr>
            <p:nvPr/>
          </p:nvSpPr>
          <p:spPr bwMode="auto">
            <a:xfrm>
              <a:off x="1245" y="1728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1" name="Rectangle 132"/>
            <p:cNvSpPr>
              <a:spLocks noChangeArrowheads="1"/>
            </p:cNvSpPr>
            <p:nvPr/>
          </p:nvSpPr>
          <p:spPr bwMode="auto">
            <a:xfrm>
              <a:off x="1560" y="1550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grpSp>
          <p:nvGrpSpPr>
            <p:cNvPr id="482" name="Group 133"/>
            <p:cNvGrpSpPr>
              <a:grpSpLocks/>
            </p:cNvGrpSpPr>
            <p:nvPr/>
          </p:nvGrpSpPr>
          <p:grpSpPr bwMode="auto">
            <a:xfrm>
              <a:off x="672" y="2153"/>
              <a:ext cx="162" cy="450"/>
              <a:chOff x="672" y="2153"/>
              <a:chExt cx="162" cy="450"/>
            </a:xfrm>
          </p:grpSpPr>
          <p:sp>
            <p:nvSpPr>
              <p:cNvPr id="529" name="Freeform 134"/>
              <p:cNvSpPr>
                <a:spLocks/>
              </p:cNvSpPr>
              <p:nvPr/>
            </p:nvSpPr>
            <p:spPr bwMode="auto">
              <a:xfrm>
                <a:off x="672" y="2153"/>
                <a:ext cx="162" cy="450"/>
              </a:xfrm>
              <a:custGeom>
                <a:avLst/>
                <a:gdLst>
                  <a:gd name="T0" fmla="*/ 160 w 104"/>
                  <a:gd name="T1" fmla="*/ 444 h 245"/>
                  <a:gd name="T2" fmla="*/ 160 w 104"/>
                  <a:gd name="T3" fmla="*/ 0 h 245"/>
                  <a:gd name="T4" fmla="*/ 0 w 104"/>
                  <a:gd name="T5" fmla="*/ 0 h 245"/>
                  <a:gd name="T6" fmla="*/ 0 w 104"/>
                  <a:gd name="T7" fmla="*/ 448 h 245"/>
                  <a:gd name="T8" fmla="*/ 160 w 104"/>
                  <a:gd name="T9" fmla="*/ 448 h 245"/>
                  <a:gd name="T10" fmla="*/ 160 w 104"/>
                  <a:gd name="T11" fmla="*/ 448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Rectangle 135"/>
              <p:cNvSpPr>
                <a:spLocks noChangeArrowheads="1"/>
              </p:cNvSpPr>
              <p:nvPr/>
            </p:nvSpPr>
            <p:spPr bwMode="auto">
              <a:xfrm>
                <a:off x="683" y="2272"/>
                <a:ext cx="133" cy="114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483" name="Line 136"/>
            <p:cNvSpPr>
              <a:spLocks noChangeShapeType="1"/>
            </p:cNvSpPr>
            <p:nvPr/>
          </p:nvSpPr>
          <p:spPr bwMode="auto">
            <a:xfrm flipH="1">
              <a:off x="1530" y="244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137"/>
            <p:cNvSpPr>
              <a:spLocks noChangeShapeType="1"/>
            </p:cNvSpPr>
            <p:nvPr/>
          </p:nvSpPr>
          <p:spPr bwMode="auto">
            <a:xfrm flipV="1">
              <a:off x="1488" y="154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138"/>
            <p:cNvSpPr>
              <a:spLocks noChangeShapeType="1"/>
            </p:cNvSpPr>
            <p:nvPr/>
          </p:nvSpPr>
          <p:spPr bwMode="auto">
            <a:xfrm flipH="1" flipV="1">
              <a:off x="4083" y="135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139"/>
            <p:cNvSpPr>
              <a:spLocks noChangeShapeType="1"/>
            </p:cNvSpPr>
            <p:nvPr/>
          </p:nvSpPr>
          <p:spPr bwMode="auto">
            <a:xfrm rot="5400000" flipH="1" flipV="1">
              <a:off x="1251" y="130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140"/>
            <p:cNvSpPr>
              <a:spLocks noChangeShapeType="1"/>
            </p:cNvSpPr>
            <p:nvPr/>
          </p:nvSpPr>
          <p:spPr bwMode="auto">
            <a:xfrm rot="16200000" flipV="1">
              <a:off x="3996" y="183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141"/>
            <p:cNvSpPr>
              <a:spLocks noChangeShapeType="1"/>
            </p:cNvSpPr>
            <p:nvPr/>
          </p:nvSpPr>
          <p:spPr bwMode="auto">
            <a:xfrm rot="16200000" flipV="1">
              <a:off x="761" y="128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142"/>
            <p:cNvSpPr>
              <a:spLocks noChangeShapeType="1"/>
            </p:cNvSpPr>
            <p:nvPr/>
          </p:nvSpPr>
          <p:spPr bwMode="auto">
            <a:xfrm flipV="1">
              <a:off x="600" y="144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143"/>
            <p:cNvSpPr>
              <a:spLocks noChangeShapeType="1"/>
            </p:cNvSpPr>
            <p:nvPr/>
          </p:nvSpPr>
          <p:spPr bwMode="auto">
            <a:xfrm rot="16200000" flipV="1">
              <a:off x="633" y="224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1" name="Group 144"/>
            <p:cNvGrpSpPr>
              <a:grpSpLocks/>
            </p:cNvGrpSpPr>
            <p:nvPr/>
          </p:nvGrpSpPr>
          <p:grpSpPr bwMode="auto">
            <a:xfrm>
              <a:off x="2976" y="3151"/>
              <a:ext cx="146" cy="317"/>
              <a:chOff x="2976" y="3151"/>
              <a:chExt cx="146" cy="317"/>
            </a:xfrm>
          </p:grpSpPr>
          <p:sp>
            <p:nvSpPr>
              <p:cNvPr id="525" name="Rectangle 145"/>
              <p:cNvSpPr>
                <a:spLocks noChangeArrowheads="1"/>
              </p:cNvSpPr>
              <p:nvPr/>
            </p:nvSpPr>
            <p:spPr bwMode="auto">
              <a:xfrm>
                <a:off x="2979" y="315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6" name="Rectangle 146"/>
              <p:cNvSpPr>
                <a:spLocks noChangeArrowheads="1"/>
              </p:cNvSpPr>
              <p:nvPr/>
            </p:nvSpPr>
            <p:spPr bwMode="auto">
              <a:xfrm>
                <a:off x="2976" y="3352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7" name="Rectangle 147"/>
              <p:cNvSpPr>
                <a:spLocks noChangeArrowheads="1"/>
              </p:cNvSpPr>
              <p:nvPr/>
            </p:nvSpPr>
            <p:spPr bwMode="auto">
              <a:xfrm>
                <a:off x="3039" y="3228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8" name="AutoShape 148"/>
              <p:cNvSpPr>
                <a:spLocks noChangeArrowheads="1"/>
              </p:cNvSpPr>
              <p:nvPr/>
            </p:nvSpPr>
            <p:spPr bwMode="auto">
              <a:xfrm rot="5400000">
                <a:off x="2917" y="3261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2" name="Group 149"/>
            <p:cNvGrpSpPr>
              <a:grpSpLocks/>
            </p:cNvGrpSpPr>
            <p:nvPr/>
          </p:nvGrpSpPr>
          <p:grpSpPr bwMode="auto">
            <a:xfrm>
              <a:off x="3012" y="2425"/>
              <a:ext cx="146" cy="317"/>
              <a:chOff x="3012" y="2425"/>
              <a:chExt cx="146" cy="317"/>
            </a:xfrm>
          </p:grpSpPr>
          <p:sp>
            <p:nvSpPr>
              <p:cNvPr id="521" name="Rectangle 150"/>
              <p:cNvSpPr>
                <a:spLocks noChangeArrowheads="1"/>
              </p:cNvSpPr>
              <p:nvPr/>
            </p:nvSpPr>
            <p:spPr bwMode="auto">
              <a:xfrm>
                <a:off x="3015" y="242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2" name="Rectangle 151"/>
              <p:cNvSpPr>
                <a:spLocks noChangeArrowheads="1"/>
              </p:cNvSpPr>
              <p:nvPr/>
            </p:nvSpPr>
            <p:spPr bwMode="auto">
              <a:xfrm>
                <a:off x="3012" y="262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3" name="Rectangle 152"/>
              <p:cNvSpPr>
                <a:spLocks noChangeArrowheads="1"/>
              </p:cNvSpPr>
              <p:nvPr/>
            </p:nvSpPr>
            <p:spPr bwMode="auto">
              <a:xfrm>
                <a:off x="3075" y="250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4" name="AutoShape 153"/>
              <p:cNvSpPr>
                <a:spLocks noChangeArrowheads="1"/>
              </p:cNvSpPr>
              <p:nvPr/>
            </p:nvSpPr>
            <p:spPr bwMode="auto">
              <a:xfrm rot="5400000">
                <a:off x="2953" y="2535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3" name="Line 154"/>
            <p:cNvSpPr>
              <a:spLocks noChangeShapeType="1"/>
            </p:cNvSpPr>
            <p:nvPr/>
          </p:nvSpPr>
          <p:spPr bwMode="auto">
            <a:xfrm flipV="1">
              <a:off x="3408" y="260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155"/>
            <p:cNvSpPr>
              <a:spLocks noChangeShapeType="1"/>
            </p:cNvSpPr>
            <p:nvPr/>
          </p:nvSpPr>
          <p:spPr bwMode="auto">
            <a:xfrm rot="5400000" flipV="1">
              <a:off x="3382" y="296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5" name="Group 156"/>
            <p:cNvGrpSpPr>
              <a:grpSpLocks/>
            </p:cNvGrpSpPr>
            <p:nvPr/>
          </p:nvGrpSpPr>
          <p:grpSpPr bwMode="auto">
            <a:xfrm>
              <a:off x="912" y="1294"/>
              <a:ext cx="146" cy="317"/>
              <a:chOff x="912" y="1294"/>
              <a:chExt cx="146" cy="317"/>
            </a:xfrm>
          </p:grpSpPr>
          <p:sp>
            <p:nvSpPr>
              <p:cNvPr id="517" name="Rectangle 157"/>
              <p:cNvSpPr>
                <a:spLocks noChangeArrowheads="1"/>
              </p:cNvSpPr>
              <p:nvPr/>
            </p:nvSpPr>
            <p:spPr bwMode="auto">
              <a:xfrm flipH="1">
                <a:off x="912" y="1294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8" name="Rectangle 158"/>
              <p:cNvSpPr>
                <a:spLocks noChangeArrowheads="1"/>
              </p:cNvSpPr>
              <p:nvPr/>
            </p:nvSpPr>
            <p:spPr bwMode="auto">
              <a:xfrm flipH="1">
                <a:off x="915" y="149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9" name="Rectangle 159"/>
              <p:cNvSpPr>
                <a:spLocks noChangeArrowheads="1"/>
              </p:cNvSpPr>
              <p:nvPr/>
            </p:nvSpPr>
            <p:spPr bwMode="auto">
              <a:xfrm flipH="1">
                <a:off x="938" y="1371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0" name="AutoShape 160"/>
              <p:cNvSpPr>
                <a:spLocks noChangeArrowheads="1"/>
              </p:cNvSpPr>
              <p:nvPr/>
            </p:nvSpPr>
            <p:spPr bwMode="auto">
              <a:xfrm rot="16200000" flipH="1">
                <a:off x="819" y="1404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6" name="Group 161"/>
            <p:cNvGrpSpPr>
              <a:grpSpLocks/>
            </p:cNvGrpSpPr>
            <p:nvPr/>
          </p:nvGrpSpPr>
          <p:grpSpPr bwMode="auto">
            <a:xfrm>
              <a:off x="5121" y="2446"/>
              <a:ext cx="146" cy="317"/>
              <a:chOff x="5121" y="2446"/>
              <a:chExt cx="146" cy="317"/>
            </a:xfrm>
          </p:grpSpPr>
          <p:sp>
            <p:nvSpPr>
              <p:cNvPr id="513" name="Rectangle 162"/>
              <p:cNvSpPr>
                <a:spLocks noChangeArrowheads="1"/>
              </p:cNvSpPr>
              <p:nvPr/>
            </p:nvSpPr>
            <p:spPr bwMode="auto">
              <a:xfrm>
                <a:off x="5124" y="244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4" name="Rectangle 163"/>
              <p:cNvSpPr>
                <a:spLocks noChangeArrowheads="1"/>
              </p:cNvSpPr>
              <p:nvPr/>
            </p:nvSpPr>
            <p:spPr bwMode="auto">
              <a:xfrm>
                <a:off x="5121" y="2647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5" name="Rectangle 164"/>
              <p:cNvSpPr>
                <a:spLocks noChangeArrowheads="1"/>
              </p:cNvSpPr>
              <p:nvPr/>
            </p:nvSpPr>
            <p:spPr bwMode="auto">
              <a:xfrm>
                <a:off x="5184" y="252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6" name="AutoShape 165"/>
              <p:cNvSpPr>
                <a:spLocks noChangeArrowheads="1"/>
              </p:cNvSpPr>
              <p:nvPr/>
            </p:nvSpPr>
            <p:spPr bwMode="auto">
              <a:xfrm rot="5400000">
                <a:off x="5062" y="2556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7" name="Rectangle 166"/>
            <p:cNvSpPr>
              <a:spLocks noChangeArrowheads="1"/>
            </p:cNvSpPr>
            <p:nvPr/>
          </p:nvSpPr>
          <p:spPr bwMode="auto">
            <a:xfrm>
              <a:off x="1122" y="2408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8" name="Line 167"/>
            <p:cNvSpPr>
              <a:spLocks noChangeShapeType="1"/>
            </p:cNvSpPr>
            <p:nvPr/>
          </p:nvSpPr>
          <p:spPr bwMode="auto">
            <a:xfrm flipV="1">
              <a:off x="1878" y="219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68"/>
            <p:cNvSpPr>
              <a:spLocks noChangeShapeType="1"/>
            </p:cNvSpPr>
            <p:nvPr/>
          </p:nvSpPr>
          <p:spPr bwMode="auto">
            <a:xfrm flipV="1">
              <a:off x="1879" y="340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69"/>
            <p:cNvSpPr>
              <a:spLocks noChangeShapeType="1"/>
            </p:cNvSpPr>
            <p:nvPr/>
          </p:nvSpPr>
          <p:spPr bwMode="auto">
            <a:xfrm flipH="1">
              <a:off x="1017" y="135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70"/>
            <p:cNvSpPr>
              <a:spLocks noChangeShapeType="1"/>
            </p:cNvSpPr>
            <p:nvPr/>
          </p:nvSpPr>
          <p:spPr bwMode="auto">
            <a:xfrm flipV="1">
              <a:off x="4209" y="211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71"/>
            <p:cNvSpPr>
              <a:spLocks noChangeShapeType="1"/>
            </p:cNvSpPr>
            <p:nvPr/>
          </p:nvSpPr>
          <p:spPr bwMode="auto">
            <a:xfrm rot="-5400000" flipH="1" flipV="1">
              <a:off x="3806" y="166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72"/>
            <p:cNvSpPr>
              <a:spLocks noChangeShapeType="1"/>
            </p:cNvSpPr>
            <p:nvPr/>
          </p:nvSpPr>
          <p:spPr bwMode="auto">
            <a:xfrm>
              <a:off x="960" y="119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73"/>
            <p:cNvSpPr>
              <a:spLocks noChangeShapeType="1"/>
            </p:cNvSpPr>
            <p:nvPr/>
          </p:nvSpPr>
          <p:spPr bwMode="auto">
            <a:xfrm rot="-5400000" flipH="1" flipV="1">
              <a:off x="910" y="125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Rectangle 175"/>
            <p:cNvSpPr>
              <a:spLocks noChangeArrowheads="1"/>
            </p:cNvSpPr>
            <p:nvPr/>
          </p:nvSpPr>
          <p:spPr bwMode="auto">
            <a:xfrm>
              <a:off x="2653" y="1712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507" name="Rectangle 176"/>
            <p:cNvSpPr>
              <a:spLocks noChangeArrowheads="1"/>
            </p:cNvSpPr>
            <p:nvPr/>
          </p:nvSpPr>
          <p:spPr bwMode="auto">
            <a:xfrm>
              <a:off x="480" y="2400"/>
              <a:ext cx="555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20 or 116</a:t>
              </a:r>
            </a:p>
          </p:txBody>
        </p:sp>
        <p:sp>
          <p:nvSpPr>
            <p:cNvPr id="508" name="Rectangle 177"/>
            <p:cNvSpPr>
              <a:spLocks noChangeArrowheads="1"/>
            </p:cNvSpPr>
            <p:nvPr/>
          </p:nvSpPr>
          <p:spPr bwMode="auto">
            <a:xfrm>
              <a:off x="4872" y="200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09" name="Rectangle 178"/>
            <p:cNvSpPr>
              <a:spLocks noChangeArrowheads="1"/>
            </p:cNvSpPr>
            <p:nvPr/>
          </p:nvSpPr>
          <p:spPr bwMode="auto">
            <a:xfrm>
              <a:off x="3757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10" name="Rectangle 179"/>
            <p:cNvSpPr>
              <a:spLocks noChangeArrowheads="1"/>
            </p:cNvSpPr>
            <p:nvPr/>
          </p:nvSpPr>
          <p:spPr bwMode="auto">
            <a:xfrm>
              <a:off x="2629" y="2016"/>
              <a:ext cx="1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sw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11" name="Rectangle 180"/>
            <p:cNvSpPr>
              <a:spLocks noChangeArrowheads="1"/>
            </p:cNvSpPr>
            <p:nvPr/>
          </p:nvSpPr>
          <p:spPr bwMode="auto">
            <a:xfrm>
              <a:off x="1584" y="1728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512" name="Rectangle 181"/>
            <p:cNvSpPr>
              <a:spLocks noChangeArrowheads="1"/>
            </p:cNvSpPr>
            <p:nvPr/>
          </p:nvSpPr>
          <p:spPr bwMode="auto">
            <a:xfrm>
              <a:off x="1536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sub</a:t>
              </a:r>
              <a:endParaRPr lang="en-US" sz="1600" b="1">
                <a:latin typeface="Courier New" pitchFamily="49" charset="0"/>
              </a:endParaRPr>
            </a:p>
          </p:txBody>
        </p:sp>
      </p:grpSp>
      <p:sp>
        <p:nvSpPr>
          <p:cNvPr id="539" name="Text Box 8"/>
          <p:cNvSpPr txBox="1">
            <a:spLocks noChangeArrowheads="1"/>
          </p:cNvSpPr>
          <p:nvPr/>
        </p:nvSpPr>
        <p:spPr bwMode="auto">
          <a:xfrm>
            <a:off x="1219559" y="5419342"/>
            <a:ext cx="7246219" cy="1074599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/>
            <a:r>
              <a:rPr lang="en-US" sz="1800" dirty="0" smtClean="0">
                <a:latin typeface="+mj-lt"/>
              </a:rPr>
              <a:t>If </a:t>
            </a:r>
            <a:r>
              <a:rPr lang="en-US" sz="1800" dirty="0">
                <a:latin typeface="+mj-lt"/>
              </a:rPr>
              <a:t>the branch is </a:t>
            </a:r>
            <a:r>
              <a:rPr lang="en-US" sz="1800" dirty="0" smtClean="0">
                <a:latin typeface="+mj-lt"/>
              </a:rPr>
              <a:t>taken the 3 wrong instructions get </a:t>
            </a:r>
            <a:r>
              <a:rPr lang="en-US" sz="1800" dirty="0">
                <a:latin typeface="+mj-lt"/>
              </a:rPr>
              <a:t>into the pipeline </a:t>
            </a:r>
            <a:r>
              <a:rPr lang="en-US" sz="1800" dirty="0" smtClean="0">
                <a:latin typeface="+mj-lt"/>
              </a:rPr>
              <a:t>(they </a:t>
            </a:r>
            <a:r>
              <a:rPr lang="en-US" sz="1800" dirty="0">
                <a:latin typeface="+mj-lt"/>
              </a:rPr>
              <a:t>must be </a:t>
            </a:r>
            <a:r>
              <a:rPr lang="en-US" sz="1800" dirty="0" smtClean="0">
                <a:latin typeface="+mj-lt"/>
              </a:rPr>
              <a:t>canceled somehow)</a:t>
            </a:r>
          </a:p>
          <a:p>
            <a:pPr marL="0" lvl="1"/>
            <a:r>
              <a:rPr lang="en-US" sz="1800" dirty="0" smtClean="0">
                <a:latin typeface="+mj-lt"/>
              </a:rPr>
              <a:t>          =&gt; We are loosing 3 cycles after each taken branch!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0740075"/>
      </p:ext>
    </p:extLst>
  </p:cSld>
  <p:clrMapOvr>
    <a:masterClrMapping/>
  </p:clrMapOvr>
  <p:transition advTm="11211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3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287" x="2312988" y="2017713"/>
          <p14:tracePt t="1298" x="2830513" y="2214563"/>
          <p14:tracePt t="1315" x="3786188" y="2768600"/>
          <p14:tracePt t="1332" x="4251325" y="2946400"/>
          <p14:tracePt t="1349" x="4902200" y="3276600"/>
          <p14:tracePt t="1366" x="5197475" y="3375025"/>
          <p14:tracePt t="1622" x="5232400" y="3367088"/>
          <p14:tracePt t="1633" x="5295900" y="3348038"/>
          <p14:tracePt t="1648" x="5384800" y="3322638"/>
          <p14:tracePt t="1665" x="5599113" y="3286125"/>
          <p14:tracePt t="1684" x="5803900" y="3276600"/>
          <p14:tracePt t="1699" x="5875338" y="3276600"/>
          <p14:tracePt t="1715" x="6010275" y="3268663"/>
          <p14:tracePt t="1732" x="6037263" y="3259138"/>
          <p14:tracePt t="2013" x="5867400" y="3259138"/>
          <p14:tracePt t="2023" x="5697538" y="3241675"/>
          <p14:tracePt t="2034" x="5491163" y="3179763"/>
          <p14:tracePt t="2049" x="5411788" y="3133725"/>
          <p14:tracePt t="2065" x="5384800" y="3133725"/>
          <p14:tracePt t="2093" x="5384800" y="3143250"/>
          <p14:tracePt t="2104" x="5394325" y="3143250"/>
          <p14:tracePt t="2115" x="5402263" y="3143250"/>
          <p14:tracePt t="2134" x="5446713" y="3160713"/>
          <p14:tracePt t="3424" x="5429250" y="3348038"/>
          <p14:tracePt t="3444" x="5429250" y="3848100"/>
          <p14:tracePt t="3463" x="5402263" y="4224338"/>
          <p14:tracePt t="3484" x="5375275" y="4429125"/>
          <p14:tracePt t="3503" x="5348288" y="4500563"/>
          <p14:tracePt t="3522" x="5322888" y="4562475"/>
          <p14:tracePt t="3740" x="5411788" y="4500563"/>
          <p14:tracePt t="3750" x="5545138" y="4411663"/>
          <p14:tracePt t="3766" x="5715000" y="4322763"/>
          <p14:tracePt t="3783" x="5965825" y="4125913"/>
          <p14:tracePt t="3801" x="6170613" y="3938588"/>
          <p14:tracePt t="4120" x="6161088" y="3938588"/>
          <p14:tracePt t="4132" x="6143625" y="3938588"/>
          <p14:tracePt t="4149" x="6099175" y="3902075"/>
          <p14:tracePt t="4166" x="6089650" y="3857625"/>
          <p14:tracePt t="4183" x="6018213" y="3697288"/>
          <p14:tracePt t="4200" x="6010275" y="3295650"/>
          <p14:tracePt t="4216" x="6010275" y="3214688"/>
          <p14:tracePt t="4233" x="6037263" y="3098800"/>
          <p14:tracePt t="4251" x="6099175" y="2982913"/>
          <p14:tracePt t="4266" x="6116638" y="2928938"/>
          <p14:tracePt t="4282" x="6134100" y="2901950"/>
          <p14:tracePt t="4299" x="6153150" y="2894013"/>
          <p14:tracePt t="4316" x="6180138" y="2894013"/>
          <p14:tracePt t="4599" x="6188075" y="2894013"/>
          <p14:tracePt t="4610" x="6197600" y="2894013"/>
          <p14:tracePt t="4639" x="6197600" y="2911475"/>
          <p14:tracePt t="4657" x="6197600" y="2938463"/>
          <p14:tracePt t="4667" x="6197600" y="2965450"/>
          <p14:tracePt t="4686" x="6205538" y="3062288"/>
          <p14:tracePt t="4702" x="6259513" y="3179763"/>
          <p14:tracePt t="4717" x="6286500" y="3259138"/>
          <p14:tracePt t="4733" x="6367463" y="3625850"/>
          <p14:tracePt t="4749" x="6394450" y="3732213"/>
          <p14:tracePt t="4766" x="6438900" y="3946525"/>
          <p14:tracePt t="4783" x="6438900" y="4224338"/>
          <p14:tracePt t="4799" x="6438900" y="4340225"/>
          <p14:tracePt t="4816" x="6402388" y="4633913"/>
          <p14:tracePt t="4835" x="6394450" y="4768850"/>
          <p14:tracePt t="4849" x="6402388" y="4795838"/>
          <p14:tracePt t="4866" x="6419850" y="4822825"/>
          <p14:tracePt t="5233" x="6429375" y="4822825"/>
          <p14:tracePt t="5254" x="6429375" y="4803775"/>
          <p14:tracePt t="5265" x="6429375" y="4776788"/>
          <p14:tracePt t="5285" x="6419850" y="4714875"/>
          <p14:tracePt t="5299" x="6402388" y="4633913"/>
          <p14:tracePt t="5316" x="6367463" y="4197350"/>
          <p14:tracePt t="5333" x="6357938" y="3973513"/>
          <p14:tracePt t="5349" x="6313488" y="3527425"/>
          <p14:tracePt t="5366" x="6296025" y="3394075"/>
          <p14:tracePt t="5383" x="6286500" y="3357563"/>
          <p14:tracePt t="5400" x="6286500" y="3303588"/>
          <p14:tracePt t="5417" x="6286500" y="3259138"/>
          <p14:tracePt t="5450" x="6286500" y="3241675"/>
          <p14:tracePt t="12359" x="6608763" y="4143375"/>
          <p14:tracePt t="12369" x="6626225" y="4268788"/>
          <p14:tracePt t="12386" x="6589713" y="4652963"/>
          <p14:tracePt t="12401" x="6510338" y="4813300"/>
          <p14:tracePt t="12418" x="6313488" y="5187950"/>
          <p14:tracePt t="12435" x="6232525" y="5322888"/>
          <p14:tracePt t="12451" x="6126163" y="5438775"/>
          <p14:tracePt t="12468" x="6099175" y="5510213"/>
          <p14:tracePt t="12485" x="6089650" y="5537200"/>
          <p14:tracePt t="12502" x="6081713" y="5562600"/>
          <p14:tracePt t="12520" x="6081713" y="5616575"/>
          <p14:tracePt t="12796" x="6062663" y="5653088"/>
          <p14:tracePt t="12807" x="6010275" y="5697538"/>
          <p14:tracePt t="12818" x="5929313" y="5732463"/>
          <p14:tracePt t="12837" x="5572125" y="5857875"/>
          <p14:tracePt t="12851" x="5268913" y="5884863"/>
          <p14:tracePt t="12868" x="4660900" y="5902325"/>
          <p14:tracePt t="12885" x="4259263" y="5840413"/>
          <p14:tracePt t="12902" x="3259138" y="5643563"/>
          <p14:tracePt t="12918" x="2259013" y="5483225"/>
          <p14:tracePt t="12935" x="1830388" y="5367338"/>
          <p14:tracePt t="12952" x="1152525" y="5205413"/>
          <p14:tracePt t="12970" x="884238" y="5108575"/>
          <p14:tracePt t="12985" x="830263" y="5081588"/>
          <p14:tracePt t="13002" x="803275" y="5054600"/>
          <p14:tracePt t="13268" x="803275" y="5027613"/>
          <p14:tracePt t="13278" x="803275" y="4956175"/>
          <p14:tracePt t="13288" x="812800" y="4857750"/>
          <p14:tracePt t="13302" x="830263" y="4643438"/>
          <p14:tracePt t="13318" x="839788" y="3911600"/>
          <p14:tracePt t="13335" x="839788" y="3375025"/>
          <p14:tracePt t="13352" x="857250" y="2840038"/>
          <p14:tracePt t="13369" x="857250" y="2571750"/>
          <p14:tracePt t="13385" x="866775" y="2544763"/>
          <p14:tracePt t="13402" x="866775" y="2536825"/>
          <p14:tracePt t="13420" x="884238" y="2517775"/>
          <p14:tracePt t="13435" x="928688" y="2500313"/>
          <p14:tracePt t="13452" x="1000125" y="2482850"/>
          <p14:tracePt t="13468" x="1044575" y="2473325"/>
          <p14:tracePt t="13485" x="1204913" y="2455863"/>
          <p14:tracePt t="13503" x="1803400" y="2357438"/>
          <p14:tracePt t="13518" x="2241550" y="2322513"/>
          <p14:tracePt t="13535" x="3259138" y="2322513"/>
          <p14:tracePt t="13553" x="4187825" y="2482850"/>
          <p14:tracePt t="13568" x="4643438" y="2589213"/>
          <p14:tracePt t="13585" x="5286375" y="2751138"/>
          <p14:tracePt t="13604" x="5608638" y="2840038"/>
          <p14:tracePt t="13618" x="5680075" y="2847975"/>
          <p14:tracePt t="13635" x="5715000" y="2847975"/>
          <p14:tracePt t="13652" x="5724525" y="2847975"/>
          <p14:tracePt t="13921" x="5786438" y="2840038"/>
          <p14:tracePt t="13931" x="5902325" y="2822575"/>
          <p14:tracePt t="13943" x="6108700" y="2795588"/>
          <p14:tracePt t="13954" x="6375400" y="2776538"/>
          <p14:tracePt t="13969" x="6581775" y="2759075"/>
          <p14:tracePt t="13985" x="6848475" y="2741613"/>
          <p14:tracePt t="14003" x="6983413" y="2741613"/>
          <p14:tracePt t="14018" x="7018338" y="2741613"/>
          <p14:tracePt t="14035" x="7045325" y="2751138"/>
          <p14:tracePt t="14052" x="7045325" y="2759075"/>
          <p14:tracePt t="14068" x="7045325" y="2867025"/>
          <p14:tracePt t="14085" x="7072313" y="3160713"/>
          <p14:tracePt t="14102" x="7108825" y="3322638"/>
          <p14:tracePt t="14118" x="7126288" y="3751263"/>
          <p14:tracePt t="14136" x="7126288" y="3990975"/>
          <p14:tracePt t="14152" x="7099300" y="4089400"/>
          <p14:tracePt t="14169" x="7072313" y="4276725"/>
          <p14:tracePt t="14187" x="7072313" y="4554538"/>
          <p14:tracePt t="14202" x="7072313" y="4751388"/>
          <p14:tracePt t="14219" x="7072313" y="4867275"/>
          <p14:tracePt t="14236" x="7072313" y="4919663"/>
          <p14:tracePt t="14252" x="7010400" y="5027613"/>
          <p14:tracePt t="14269" x="6991350" y="5045075"/>
          <p14:tracePt t="14285" x="6991350" y="5054600"/>
          <p14:tracePt t="14302" x="6991350" y="5072063"/>
          <p14:tracePt t="14320" x="7000875" y="5089525"/>
          <p14:tracePt t="14483" x="7000875" y="5099050"/>
          <p14:tracePt t="14495" x="6983413" y="5108575"/>
          <p14:tracePt t="14506" x="6973888" y="5108575"/>
          <p14:tracePt t="14519" x="6956425" y="5116513"/>
          <p14:tracePt t="14535" x="6867525" y="5126038"/>
          <p14:tracePt t="14552" x="6804025" y="5126038"/>
          <p14:tracePt t="14569" x="6643688" y="5133975"/>
          <p14:tracePt t="14586" x="6348413" y="5143500"/>
          <p14:tracePt t="14602" x="6242050" y="5153025"/>
          <p14:tracePt t="14619" x="6037263" y="5143500"/>
          <p14:tracePt t="14636" x="5973763" y="5116513"/>
          <p14:tracePt t="19823" x="5965825" y="5116513"/>
          <p14:tracePt t="19834" x="5965825" y="5099050"/>
          <p14:tracePt t="19844" x="5965825" y="5062538"/>
          <p14:tracePt t="19856" x="5956300" y="5027613"/>
          <p14:tracePt t="19870" x="5946775" y="4929188"/>
          <p14:tracePt t="19887" x="5911850" y="4687888"/>
          <p14:tracePt t="19905" x="5867400" y="4483100"/>
          <p14:tracePt t="19920" x="5867400" y="4357688"/>
          <p14:tracePt t="19937" x="5848350" y="4214813"/>
          <p14:tracePt t="19953" x="5848350" y="4170363"/>
          <p14:tracePt t="19970" x="5848350" y="4081463"/>
          <p14:tracePt t="20345" x="5848350" y="4133850"/>
          <p14:tracePt t="20356" x="5848350" y="4187825"/>
          <p14:tracePt t="20370" x="5848350" y="4286250"/>
          <p14:tracePt t="20387" x="5840413" y="4491038"/>
          <p14:tracePt t="20403" x="5822950" y="4643438"/>
          <p14:tracePt t="20420" x="5786438" y="4857750"/>
          <p14:tracePt t="20437" x="5776913" y="4929188"/>
          <p14:tracePt t="20764" x="5776913" y="4938713"/>
          <p14:tracePt t="20776" x="5786438" y="4946650"/>
          <p14:tracePt t="20787" x="5803900" y="4983163"/>
          <p14:tracePt t="20806" x="5875338" y="5081588"/>
          <p14:tracePt t="20820" x="5894388" y="5133975"/>
          <p14:tracePt t="20837" x="5938838" y="5286375"/>
          <p14:tracePt t="20854" x="5938838" y="5384800"/>
          <p14:tracePt t="20870" x="5902325" y="55006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/>
        </p:nvSpPr>
        <p:spPr bwMode="auto">
          <a:xfrm>
            <a:off x="685800" y="17566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</a:rPr>
              <a:t>Decision 1: Always Fetch Not Taken</a:t>
            </a:r>
          </a:p>
        </p:txBody>
      </p:sp>
      <p:sp>
        <p:nvSpPr>
          <p:cNvPr id="3" name="Rectangle 7"/>
          <p:cNvSpPr>
            <a:spLocks noGrp="1" noChangeArrowheads="1"/>
          </p:cNvSpPr>
          <p:nvPr/>
        </p:nvSpPr>
        <p:spPr bwMode="auto">
          <a:xfrm>
            <a:off x="685800" y="958516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itchFamily="2" charset="2"/>
              <a:buChar char="u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75000"/>
              <a:buFont typeface="Wingdings" pitchFamily="2" charset="2"/>
              <a:buChar char="v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b="0" dirty="0">
              <a:latin typeface="Neo Sans Intel"/>
              <a:cs typeface="Neo Sans Inte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1034058"/>
            <a:ext cx="792480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</a:rPr>
              <a:t>Execute instructions from the fall-through (not-taken) </a:t>
            </a:r>
            <a:r>
              <a:rPr lang="en-US" sz="2000" dirty="0" smtClean="0">
                <a:latin typeface="+mj-lt"/>
              </a:rPr>
              <a:t>path as </a:t>
            </a:r>
            <a:r>
              <a:rPr lang="en-US" sz="2000" dirty="0">
                <a:latin typeface="+mj-lt"/>
              </a:rPr>
              <a:t>if there is no branch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</a:rPr>
              <a:t>If the branch is not-taken (~50%), no penalty is paid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</a:rPr>
              <a:t>If branch actually </a:t>
            </a:r>
            <a:r>
              <a:rPr lang="en-US" sz="2000" dirty="0" smtClean="0">
                <a:latin typeface="+mj-lt"/>
              </a:rPr>
              <a:t>taken:</a:t>
            </a:r>
            <a:endParaRPr lang="en-US" sz="2000" dirty="0">
              <a:latin typeface="+mj-lt"/>
            </a:endParaRP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Flush the fall-through path instructions before they change the machine state (memory / registers)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Fetch the instructions from the correct (taken) path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</a:rPr>
              <a:t>Assuming ~50% branches not taken on </a:t>
            </a:r>
            <a:r>
              <a:rPr lang="en-US" sz="2000" dirty="0" smtClean="0">
                <a:latin typeface="+mj-lt"/>
              </a:rPr>
              <a:t>average. How lower it will be that ideal pipeline?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14400" y="4523805"/>
            <a:ext cx="8077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>
                <a:solidFill>
                  <a:srgbClr val="061922"/>
                </a:solidFill>
                <a:latin typeface="+mj-lt"/>
              </a:rPr>
              <a:t> CPI</a:t>
            </a:r>
            <a:r>
              <a:rPr lang="en-US" sz="1000" dirty="0">
                <a:solidFill>
                  <a:srgbClr val="061922"/>
                </a:solidFill>
                <a:latin typeface="+mj-lt"/>
              </a:rPr>
              <a:t> </a:t>
            </a:r>
            <a:r>
              <a:rPr lang="en-US" sz="1400" dirty="0">
                <a:solidFill>
                  <a:srgbClr val="061922"/>
                </a:solidFill>
                <a:latin typeface="+mj-lt"/>
              </a:rPr>
              <a:t>ideal</a:t>
            </a:r>
            <a:r>
              <a:rPr lang="en-US" sz="2000" dirty="0">
                <a:solidFill>
                  <a:srgbClr val="061922"/>
                </a:solidFill>
                <a:latin typeface="+mj-lt"/>
              </a:rPr>
              <a:t> (Clock per instruction) </a:t>
            </a:r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=</a:t>
            </a:r>
            <a:endParaRPr lang="en-US" sz="2000" dirty="0">
              <a:solidFill>
                <a:srgbClr val="061922"/>
              </a:solidFill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66800" y="492413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>
                <a:solidFill>
                  <a:srgbClr val="061922"/>
                </a:solidFill>
                <a:latin typeface="+mj-lt"/>
              </a:rPr>
              <a:t>CPI</a:t>
            </a:r>
            <a:r>
              <a:rPr lang="en-US" sz="1400" dirty="0">
                <a:solidFill>
                  <a:srgbClr val="061922"/>
                </a:solidFill>
                <a:latin typeface="+mj-lt"/>
              </a:rPr>
              <a:t> real  </a:t>
            </a:r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=</a:t>
            </a:r>
            <a:endParaRPr lang="en-US" dirty="0">
              <a:solidFill>
                <a:srgbClr val="061922"/>
              </a:solidFill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09800" y="4924130"/>
            <a:ext cx="144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+mj-lt"/>
              </a:rPr>
              <a:t>CPI</a:t>
            </a:r>
            <a:r>
              <a:rPr lang="en-US" sz="1000" dirty="0">
                <a:solidFill>
                  <a:srgbClr val="061922"/>
                </a:solidFill>
                <a:latin typeface="+mj-lt"/>
              </a:rPr>
              <a:t> </a:t>
            </a:r>
            <a:r>
              <a:rPr lang="en-US" sz="1400" dirty="0">
                <a:solidFill>
                  <a:srgbClr val="061922"/>
                </a:solidFill>
                <a:latin typeface="+mj-lt"/>
              </a:rPr>
              <a:t>ideal</a:t>
            </a:r>
            <a:r>
              <a:rPr lang="en-US" sz="2000" dirty="0">
                <a:solidFill>
                  <a:srgbClr val="061922"/>
                </a:solidFill>
                <a:latin typeface="+mj-lt"/>
              </a:rPr>
              <a:t> </a:t>
            </a:r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+</a:t>
            </a:r>
            <a:endParaRPr lang="en-US" sz="2000" dirty="0">
              <a:latin typeface="+mj-lt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429000" y="4923915"/>
            <a:ext cx="2370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61922"/>
                </a:solidFill>
                <a:latin typeface="+mj-lt"/>
              </a:rPr>
              <a:t>(% of branches × 0.5</a:t>
            </a:r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)</a:t>
            </a:r>
            <a:endParaRPr lang="en-US" sz="2000" dirty="0">
              <a:solidFill>
                <a:srgbClr val="061922"/>
              </a:solidFill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96275" y="4923915"/>
            <a:ext cx="1332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+mj-lt"/>
              </a:rPr>
              <a:t>× Penalty </a:t>
            </a:r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=</a:t>
            </a:r>
            <a:endParaRPr lang="en-US" dirty="0">
              <a:latin typeface="+mj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336864" y="4924925"/>
            <a:ext cx="508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+mj-lt"/>
              </a:rPr>
              <a:t>1.3</a:t>
            </a:r>
            <a:endParaRPr lang="en-US" sz="2000" dirty="0">
              <a:latin typeface="+mj-lt"/>
            </a:endParaRPr>
          </a:p>
        </p:txBody>
      </p:sp>
      <p:grpSp>
        <p:nvGrpSpPr>
          <p:cNvPr id="27" name="Группа 26"/>
          <p:cNvGrpSpPr/>
          <p:nvPr/>
        </p:nvGrpSpPr>
        <p:grpSpPr>
          <a:xfrm>
            <a:off x="4419600" y="5324025"/>
            <a:ext cx="755335" cy="682801"/>
            <a:chOff x="4419600" y="5324025"/>
            <a:chExt cx="755335" cy="682801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4419600" y="5606716"/>
              <a:ext cx="7553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61922"/>
                  </a:solidFill>
                  <a:latin typeface="+mj-lt"/>
                </a:rPr>
                <a:t>~20%</a:t>
              </a:r>
              <a:endParaRPr lang="en-US" sz="2000" dirty="0">
                <a:latin typeface="+mj-lt"/>
              </a:endParaRPr>
            </a:p>
          </p:txBody>
        </p:sp>
        <p:cxnSp>
          <p:nvCxnSpPr>
            <p:cNvPr id="19" name="Прямая со стрелкой 18"/>
            <p:cNvCxnSpPr>
              <a:stCxn id="16" idx="0"/>
              <a:endCxn id="12" idx="2"/>
            </p:cNvCxnSpPr>
            <p:nvPr/>
          </p:nvCxnSpPr>
          <p:spPr bwMode="auto">
            <a:xfrm flipH="1" flipV="1">
              <a:off x="4614357" y="5324025"/>
              <a:ext cx="182911" cy="282691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8" name="Группа 27"/>
          <p:cNvGrpSpPr/>
          <p:nvPr/>
        </p:nvGrpSpPr>
        <p:grpSpPr>
          <a:xfrm>
            <a:off x="6562323" y="5324025"/>
            <a:ext cx="361537" cy="685540"/>
            <a:chOff x="6562323" y="5324025"/>
            <a:chExt cx="361537" cy="685540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6609350" y="5609455"/>
              <a:ext cx="314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61922"/>
                  </a:solidFill>
                  <a:latin typeface="+mj-lt"/>
                </a:rPr>
                <a:t>3</a:t>
              </a:r>
              <a:endParaRPr lang="en-US" sz="2000" dirty="0">
                <a:latin typeface="+mj-lt"/>
              </a:endParaRPr>
            </a:p>
          </p:txBody>
        </p:sp>
        <p:cxnSp>
          <p:nvCxnSpPr>
            <p:cNvPr id="24" name="Прямая со стрелкой 23"/>
            <p:cNvCxnSpPr>
              <a:stCxn id="17" idx="0"/>
              <a:endCxn id="14" idx="2"/>
            </p:cNvCxnSpPr>
            <p:nvPr/>
          </p:nvCxnSpPr>
          <p:spPr bwMode="auto">
            <a:xfrm flipH="1" flipV="1">
              <a:off x="6562323" y="5324025"/>
              <a:ext cx="204282" cy="28543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26" name="Прямоугольник 25"/>
          <p:cNvSpPr/>
          <p:nvPr/>
        </p:nvSpPr>
        <p:spPr>
          <a:xfrm>
            <a:off x="4699505" y="452481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1</a:t>
            </a:r>
            <a:endParaRPr lang="en-US" sz="2000" dirty="0">
              <a:latin typeface="+mj-lt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682289" y="5609455"/>
            <a:ext cx="5799659" cy="488454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 algn="ctr"/>
            <a:r>
              <a:rPr lang="en-US" sz="1800" dirty="0" smtClean="0">
                <a:latin typeface="+mj-lt"/>
              </a:rPr>
              <a:t>30% slower =&gt; need to find something better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2636654"/>
      </p:ext>
    </p:extLst>
  </p:cSld>
  <p:clrMapOvr>
    <a:masterClrMapping/>
  </p:clrMapOvr>
  <p:transition advTm="1457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9" grpId="0"/>
      <p:bldP spid="12" grpId="0"/>
      <p:bldP spid="14" grpId="0"/>
      <p:bldP spid="15" grpId="0"/>
      <p:bldP spid="26" grpId="0"/>
      <p:bldP spid="2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3555" x="6062663" y="5340350"/>
          <p14:tracePt t="13563" x="6108700" y="5259388"/>
          <p14:tracePt t="13574" x="6143625" y="5187950"/>
          <p14:tracePt t="13586" x="6180138" y="5089525"/>
          <p14:tracePt t="13605" x="6224588" y="4803775"/>
          <p14:tracePt t="13619" x="6242050" y="4660900"/>
          <p14:tracePt t="13636" x="6242050" y="4429125"/>
          <p14:tracePt t="13653" x="6242050" y="4214813"/>
          <p14:tracePt t="13669" x="6215063" y="4027488"/>
          <p14:tracePt t="13687" x="6126163" y="3813175"/>
          <p14:tracePt t="13975" x="6126163" y="3652838"/>
          <p14:tracePt t="13983" x="6089650" y="3455988"/>
          <p14:tracePt t="13993" x="6054725" y="3224213"/>
          <p14:tracePt t="14004" x="5983288" y="2847975"/>
          <p14:tracePt t="14019" x="5956300" y="2616200"/>
          <p14:tracePt t="14036" x="5929313" y="2071688"/>
          <p14:tracePt t="14055" x="5938838" y="1938338"/>
          <p14:tracePt t="14069" x="5956300" y="1893888"/>
          <p14:tracePt t="14086" x="5983288" y="1874838"/>
          <p14:tracePt t="14416" x="5983288" y="1751013"/>
          <p14:tracePt t="14423" x="5983288" y="1724025"/>
          <p14:tracePt t="14437" x="5956300" y="1670050"/>
          <p14:tracePt t="14454" x="5919788" y="1509713"/>
          <p14:tracePt t="14470" x="5902325" y="1465263"/>
          <p14:tracePt t="14486" x="5894388" y="1401763"/>
          <p14:tracePt t="14505" x="5884863" y="1357313"/>
          <p14:tracePt t="15549" x="5884863" y="1366838"/>
          <p14:tracePt t="15559" x="5884863" y="1384300"/>
          <p14:tracePt t="15580" x="5884863" y="1393825"/>
          <p14:tracePt t="15610" x="5884863" y="1401763"/>
          <p14:tracePt t="15631" x="5884863" y="1411288"/>
          <p14:tracePt t="15641" x="5884863" y="1419225"/>
          <p14:tracePt t="15652" x="5884863" y="1428750"/>
          <p14:tracePt t="15671" x="5884863" y="1446213"/>
          <p14:tracePt t="15692" x="5884863" y="1455738"/>
          <p14:tracePt t="15981" x="5813425" y="1455738"/>
          <p14:tracePt t="15989" x="5741988" y="1455738"/>
          <p14:tracePt t="16003" x="5680075" y="1465263"/>
          <p14:tracePt t="16020" x="5545138" y="1473200"/>
          <p14:tracePt t="16037" x="5500688" y="1473200"/>
          <p14:tracePt t="16053" x="5402263" y="1473200"/>
          <p14:tracePt t="16070" x="5367338" y="1473200"/>
          <p14:tracePt t="46745" x="4929188" y="1822450"/>
          <p14:tracePt t="46754" x="4776788" y="2044700"/>
          <p14:tracePt t="46764" x="4687888" y="2205038"/>
          <p14:tracePt t="46778" x="4608513" y="2295525"/>
          <p14:tracePt t="46795" x="4483100" y="2490788"/>
          <p14:tracePt t="46812" x="4411663" y="2562225"/>
          <p14:tracePt t="46828" x="4295775" y="2679700"/>
          <p14:tracePt t="46845" x="4241800" y="2697163"/>
          <p14:tracePt t="47164" x="4241800" y="2732088"/>
          <p14:tracePt t="47174" x="4205288" y="2759075"/>
          <p14:tracePt t="47184" x="4143375" y="2813050"/>
          <p14:tracePt t="47195" x="4062413" y="2894013"/>
          <p14:tracePt t="47212" x="3973513" y="2928938"/>
          <p14:tracePt t="47228" x="3776663" y="3009900"/>
          <p14:tracePt t="47245" x="3633788" y="3027363"/>
          <p14:tracePt t="47262" x="3571875" y="3027363"/>
          <p14:tracePt t="47278" x="3429000" y="3009900"/>
          <p14:tracePt t="47296" x="3251200" y="2928938"/>
          <p14:tracePt t="47603" x="3160713" y="2990850"/>
          <p14:tracePt t="47614" x="2990850" y="3071813"/>
          <p14:tracePt t="47624" x="2776538" y="3205163"/>
          <p14:tracePt t="47634" x="2465388" y="3295650"/>
          <p14:tracePt t="47645" x="2197100" y="3375025"/>
          <p14:tracePt t="47662" x="1982788" y="3411538"/>
          <p14:tracePt t="47679" x="1589088" y="3465513"/>
          <p14:tracePt t="47696" x="1393825" y="3473450"/>
          <p14:tracePt t="47712" x="1303338" y="3473450"/>
          <p14:tracePt t="47729" x="1143000" y="3465513"/>
          <p14:tracePt t="47747" x="1044575" y="3394075"/>
          <p14:tracePt t="47762" x="1017588" y="3330575"/>
          <p14:tracePt t="47778" x="1017588" y="3232150"/>
          <p14:tracePt t="47795" x="1017588" y="3205163"/>
          <p14:tracePt t="47812" x="1071563" y="3152775"/>
          <p14:tracePt t="47829" x="1152525" y="3133725"/>
          <p14:tracePt t="47845" x="1223963" y="3116263"/>
          <p14:tracePt t="47862" x="1384300" y="3098800"/>
          <p14:tracePt t="47880" x="1562100" y="3089275"/>
          <p14:tracePt t="47895" x="1724025" y="3081338"/>
          <p14:tracePt t="47912" x="2098675" y="3062288"/>
          <p14:tracePt t="47929" x="2339975" y="3062288"/>
          <p14:tracePt t="47945" x="2786063" y="3071813"/>
          <p14:tracePt t="47962" x="3241675" y="3108325"/>
          <p14:tracePt t="47979" x="3446463" y="3116263"/>
          <p14:tracePt t="47995" x="3679825" y="3133725"/>
          <p14:tracePt t="48012" x="3840163" y="3098800"/>
          <p14:tracePt t="48259" x="3867150" y="3098800"/>
          <p14:tracePt t="48268" x="3911600" y="3098800"/>
          <p14:tracePt t="48280" x="4010025" y="3098800"/>
          <p14:tracePt t="48295" x="4133850" y="3089275"/>
          <p14:tracePt t="48312" x="4572000" y="3062288"/>
          <p14:tracePt t="48330" x="5180013" y="3062288"/>
          <p14:tracePt t="48345" x="5518150" y="3062288"/>
          <p14:tracePt t="48362" x="6010275" y="3054350"/>
          <p14:tracePt t="48379" x="6197600" y="3054350"/>
          <p14:tracePt t="48395" x="6527800" y="3044825"/>
          <p14:tracePt t="48412" x="6777038" y="3009900"/>
          <p14:tracePt t="48429" x="6858000" y="2990850"/>
          <p14:tracePt t="48445" x="6919913" y="2973388"/>
          <p14:tracePt t="48720" x="6938963" y="2982913"/>
          <p14:tracePt t="48729" x="6946900" y="3000375"/>
          <p14:tracePt t="48740" x="6956425" y="3017838"/>
          <p14:tracePt t="48749" x="6965950" y="3044825"/>
          <p14:tracePt t="48762" x="6973888" y="3062288"/>
          <p14:tracePt t="48781" x="6973888" y="3108325"/>
          <p14:tracePt t="48795" x="6973888" y="3152775"/>
          <p14:tracePt t="48812" x="6973888" y="3232150"/>
          <p14:tracePt t="48829" x="6983413" y="3251200"/>
          <p14:tracePt t="48846" x="7000875" y="3286125"/>
          <p14:tracePt t="48862" x="7000875" y="3313113"/>
          <p14:tracePt t="49108" x="6938963" y="3313113"/>
          <p14:tracePt t="49118" x="6831013" y="3313113"/>
          <p14:tracePt t="49130" x="6545263" y="3313113"/>
          <p14:tracePt t="49145" x="6116638" y="3241675"/>
          <p14:tracePt t="49162" x="5089525" y="3000375"/>
          <p14:tracePt t="49179" x="4170363" y="2884488"/>
          <p14:tracePt t="49196" x="3751263" y="2847975"/>
          <p14:tracePt t="49212" x="3241675" y="2847975"/>
          <p14:tracePt t="49231" x="2946400" y="2803525"/>
          <p14:tracePt t="49579" x="2946400" y="2830513"/>
          <p14:tracePt t="49589" x="2946400" y="2874963"/>
          <p14:tracePt t="49599" x="2946400" y="2911475"/>
          <p14:tracePt t="49613" x="2955925" y="2973388"/>
          <p14:tracePt t="49631" x="2990850" y="3108325"/>
          <p14:tracePt t="49646" x="3000375" y="3143250"/>
          <p14:tracePt t="49663" x="3054350" y="3251200"/>
          <p14:tracePt t="49680" x="3081338" y="3276600"/>
          <p14:tracePt t="49695" x="3152775" y="3313113"/>
          <p14:tracePt t="49712" x="3197225" y="3340100"/>
          <p14:tracePt t="50019" x="3330575" y="3259138"/>
          <p14:tracePt t="50029" x="3625850" y="3133725"/>
          <p14:tracePt t="50040" x="3956050" y="2982913"/>
          <p14:tracePt t="50049" x="4340225" y="2901950"/>
          <p14:tracePt t="50063" x="4714875" y="2840038"/>
          <p14:tracePt t="50080" x="5072063" y="2759075"/>
          <p14:tracePt t="50096" x="5697538" y="2714625"/>
          <p14:tracePt t="50113" x="6330950" y="2679700"/>
          <p14:tracePt t="50130" x="6537325" y="2670175"/>
          <p14:tracePt t="50146" x="6902450" y="2616200"/>
          <p14:tracePt t="50163" x="7045325" y="2589213"/>
          <p14:tracePt t="51001" x="7072313" y="2660650"/>
          <p14:tracePt t="51014" x="7108825" y="2732088"/>
          <p14:tracePt t="51022" x="7143750" y="2795588"/>
          <p14:tracePt t="51031" x="7161213" y="2874963"/>
          <p14:tracePt t="51046" x="7188200" y="2938463"/>
          <p14:tracePt t="51063" x="7215188" y="3071813"/>
          <p14:tracePt t="51079" x="7232650" y="3143250"/>
          <p14:tracePt t="51096" x="7259638" y="3224213"/>
          <p14:tracePt t="51434" x="7215188" y="3268663"/>
          <p14:tracePt t="51442" x="7153275" y="3303588"/>
          <p14:tracePt t="51452" x="7081838" y="3367088"/>
          <p14:tracePt t="51463" x="6983413" y="3411538"/>
          <p14:tracePt t="51479" x="6894513" y="3455988"/>
          <p14:tracePt t="51496" x="6608763" y="3482975"/>
          <p14:tracePt t="51513" x="6134100" y="3465513"/>
          <p14:tracePt t="51530" x="5884863" y="3394075"/>
          <p14:tracePt t="51546" x="5419725" y="3160713"/>
          <p14:tracePt t="51564" x="5010150" y="3054350"/>
          <p14:tracePt t="51579" x="4919663" y="3036888"/>
          <p14:tracePt t="51596" x="4813300" y="3000375"/>
          <p14:tracePt t="51614" x="4786313" y="3000375"/>
          <p14:tracePt t="51973" x="4795838" y="3125788"/>
          <p14:tracePt t="51984" x="4822825" y="3375025"/>
          <p14:tracePt t="51994" x="4848225" y="3608388"/>
          <p14:tracePt t="52004" x="4875213" y="3786188"/>
          <p14:tracePt t="52015" x="4894263" y="3875088"/>
          <p14:tracePt t="52030" x="4911725" y="3929063"/>
          <p14:tracePt t="52046" x="4938713" y="4010025"/>
          <p14:tracePt t="53171" x="4875213" y="4054475"/>
          <p14:tracePt t="53180" x="4776788" y="4108450"/>
          <p14:tracePt t="53191" x="4660900" y="4187825"/>
          <p14:tracePt t="53201" x="4554538" y="4224338"/>
          <p14:tracePt t="53213" x="4438650" y="4259263"/>
          <p14:tracePt t="53231" x="4187825" y="4259263"/>
          <p14:tracePt t="53246" x="4071938" y="4232275"/>
          <p14:tracePt t="53263" x="3759200" y="4098925"/>
          <p14:tracePt t="53280" x="3608388" y="4044950"/>
          <p14:tracePt t="53296" x="3446463" y="3965575"/>
          <p14:tracePt t="53313" x="3340100" y="3840163"/>
          <p14:tracePt t="53330" x="3313113" y="3813175"/>
          <p14:tracePt t="53675" x="3241675" y="3813175"/>
          <p14:tracePt t="53682" x="3160713" y="3813175"/>
          <p14:tracePt t="53697" x="3054350" y="3813175"/>
          <p14:tracePt t="53713" x="2652713" y="3705225"/>
          <p14:tracePt t="53730" x="2411413" y="3536950"/>
          <p14:tracePt t="53747" x="2098675" y="3429000"/>
          <p14:tracePt t="53764" x="1919288" y="3384550"/>
          <p14:tracePt t="53780" x="1866900" y="3375025"/>
          <p14:tracePt t="53797" x="1803400" y="3375025"/>
          <p14:tracePt t="53815" x="1758950" y="3375025"/>
          <p14:tracePt t="53846" x="1751013" y="3375025"/>
          <p14:tracePt t="53958" x="1751013" y="3367088"/>
          <p14:tracePt t="53979" x="1776413" y="3367088"/>
          <p14:tracePt t="53989" x="1812925" y="3367088"/>
          <p14:tracePt t="53999" x="1874838" y="3357563"/>
          <p14:tracePt t="54013" x="1965325" y="3357563"/>
          <p14:tracePt t="54030" x="2214563" y="3348038"/>
          <p14:tracePt t="54047" x="2428875" y="3348038"/>
          <p14:tracePt t="54063" x="2867025" y="3375025"/>
          <p14:tracePt t="54081" x="3251200" y="3419475"/>
          <p14:tracePt t="54097" x="3446463" y="3429000"/>
          <p14:tracePt t="54114" x="3795713" y="3429000"/>
          <p14:tracePt t="54132" x="4089400" y="3429000"/>
          <p14:tracePt t="54147" x="4232275" y="3429000"/>
          <p14:tracePt t="54163" x="4456113" y="3384550"/>
          <p14:tracePt t="54429" x="4483100" y="3384550"/>
          <p14:tracePt t="54439" x="4545013" y="3384550"/>
          <p14:tracePt t="54450" x="4660900" y="3384550"/>
          <p14:tracePt t="54463" x="4786313" y="3402013"/>
          <p14:tracePt t="54480" x="5153025" y="3411538"/>
          <p14:tracePt t="54497" x="5322888" y="3411538"/>
          <p14:tracePt t="54514" x="5545138" y="3411538"/>
          <p14:tracePt t="54531" x="5741988" y="3402013"/>
          <p14:tracePt t="66986" x="4446588" y="3446463"/>
          <p14:tracePt t="66994" x="4054475" y="3465513"/>
          <p14:tracePt t="67005" x="3803650" y="3473450"/>
          <p14:tracePt t="67017" x="3589338" y="3517900"/>
          <p14:tracePt t="67035" x="3197225" y="3633788"/>
          <p14:tracePt t="67050" x="3017838" y="3724275"/>
          <p14:tracePt t="67067" x="2616200" y="3875088"/>
          <p14:tracePt t="67084" x="2509838" y="3902075"/>
          <p14:tracePt t="67101" x="2357438" y="3911600"/>
          <p14:tracePt t="67117" x="2312988" y="3911600"/>
          <p14:tracePt t="67394" x="2303463" y="3919538"/>
          <p14:tracePt t="67404" x="2295525" y="3929063"/>
          <p14:tracePt t="67414" x="2286000" y="3929063"/>
          <p14:tracePt t="67424" x="2276475" y="3929063"/>
          <p14:tracePt t="67435" x="2268538" y="3929063"/>
          <p14:tracePt t="67450" x="2259013" y="3929063"/>
          <p14:tracePt t="67467" x="2241550" y="3929063"/>
          <p14:tracePt t="67485" x="2232025" y="3919538"/>
          <p14:tracePt t="67517" x="2232025" y="3911600"/>
          <p14:tracePt t="67558" x="2232025" y="3902075"/>
          <p14:tracePt t="67567" x="2241550" y="3902075"/>
          <p14:tracePt t="67588" x="2251075" y="3902075"/>
          <p14:tracePt t="67609" x="2268538" y="3902075"/>
          <p14:tracePt t="67620" x="2286000" y="3902075"/>
          <p14:tracePt t="67629" x="2312988" y="3902075"/>
          <p14:tracePt t="67639" x="2339975" y="3902075"/>
          <p14:tracePt t="67651" x="2374900" y="3902075"/>
          <p14:tracePt t="67667" x="2411413" y="3902075"/>
          <p14:tracePt t="67684" x="2473325" y="3902075"/>
          <p14:tracePt t="67700" x="2517775" y="3902075"/>
          <p14:tracePt t="67717" x="2544763" y="3894138"/>
          <p14:tracePt t="67734" x="2625725" y="3857625"/>
          <p14:tracePt t="68048" x="2608263" y="3867150"/>
          <p14:tracePt t="68059" x="2589213" y="3884613"/>
          <p14:tracePt t="68069" x="2554288" y="3884613"/>
          <p14:tracePt t="68084" x="2517775" y="3884613"/>
          <p14:tracePt t="68101" x="2384425" y="3884613"/>
          <p14:tracePt t="68117" x="2303463" y="3884613"/>
          <p14:tracePt t="68134" x="2197100" y="3884613"/>
          <p14:tracePt t="68151" x="2116138" y="3884613"/>
          <p14:tracePt t="68233" x="2116138" y="3894138"/>
          <p14:tracePt t="68243" x="2143125" y="3894138"/>
          <p14:tracePt t="68253" x="2170113" y="3894138"/>
          <p14:tracePt t="68267" x="2205038" y="3894138"/>
          <p14:tracePt t="68284" x="2295525" y="3894138"/>
          <p14:tracePt t="68300" x="2357438" y="3894138"/>
          <p14:tracePt t="68317" x="2446338" y="3894138"/>
          <p14:tracePt t="68335" x="2536825" y="3894138"/>
          <p14:tracePt t="68351" x="2571750" y="3902075"/>
          <p14:tracePt t="68367" x="2625725" y="3902075"/>
          <p14:tracePt t="68384" x="2643188" y="3902075"/>
          <p14:tracePt t="68401" x="2652713" y="3902075"/>
          <p14:tracePt t="68479" x="2660650" y="3867150"/>
          <p14:tracePt t="68488" x="2660650" y="3848100"/>
          <p14:tracePt t="68500" x="2660650" y="3822700"/>
          <p14:tracePt t="68518" x="2660650" y="3803650"/>
          <p14:tracePt t="68534" x="2660650" y="3751263"/>
          <p14:tracePt t="68551" x="2660650" y="3714750"/>
          <p14:tracePt t="68567" x="2660650" y="3697288"/>
          <p14:tracePt t="68584" x="2660650" y="3679825"/>
          <p14:tracePt t="68693" x="2652713" y="3679825"/>
          <p14:tracePt t="68724" x="2643188" y="3679825"/>
          <p14:tracePt t="68734" x="2616200" y="3679825"/>
          <p14:tracePt t="68744" x="2589213" y="3679825"/>
          <p14:tracePt t="68754" x="2571750" y="3679825"/>
          <p14:tracePt t="68767" x="2536825" y="3679825"/>
          <p14:tracePt t="68786" x="2419350" y="3679825"/>
          <p14:tracePt t="68801" x="2322513" y="3679825"/>
          <p14:tracePt t="68817" x="2170113" y="3679825"/>
          <p14:tracePt t="68834" x="2089150" y="3679825"/>
          <p14:tracePt t="68851" x="1973263" y="3679825"/>
          <p14:tracePt t="68867" x="1928813" y="3679825"/>
          <p14:tracePt t="68980" x="1928813" y="3687763"/>
          <p14:tracePt t="68990" x="1928813" y="3724275"/>
          <p14:tracePt t="69001" x="1928813" y="3776663"/>
          <p14:tracePt t="69017" x="1928813" y="3803650"/>
          <p14:tracePt t="69034" x="1946275" y="3848100"/>
          <p14:tracePt t="69051" x="1965325" y="3902075"/>
          <p14:tracePt t="69067" x="1965325" y="3919538"/>
          <p14:tracePt t="69084" x="2000250" y="3956050"/>
          <p14:tracePt t="69102" x="2089150" y="4037013"/>
          <p14:tracePt t="69117" x="2152650" y="4044950"/>
          <p14:tracePt t="69135" x="2330450" y="4054475"/>
          <p14:tracePt t="69151" x="2446338" y="4054475"/>
          <p14:tracePt t="69167" x="2643188" y="4027488"/>
          <p14:tracePt t="69185" x="2813050" y="4000500"/>
          <p14:tracePt t="69201" x="2874963" y="3973513"/>
          <p14:tracePt t="69217" x="2982913" y="3965575"/>
          <p14:tracePt t="69235" x="3017838" y="3946525"/>
          <p14:tracePt t="69251" x="3027363" y="3946525"/>
          <p14:tracePt t="69379" x="3027363" y="3938588"/>
          <p14:tracePt t="69399" x="3027363" y="3929063"/>
          <p14:tracePt t="69409" x="3027363" y="3884613"/>
          <p14:tracePt t="69420" x="3027363" y="3857625"/>
          <p14:tracePt t="69434" x="3027363" y="3840163"/>
          <p14:tracePt t="69451" x="3027363" y="3776663"/>
          <p14:tracePt t="69467" x="3027363" y="3751263"/>
          <p14:tracePt t="69484" x="3017838" y="3714750"/>
          <p14:tracePt t="69542" x="3009900" y="3714750"/>
          <p14:tracePt t="69768" x="2973388" y="3714750"/>
          <p14:tracePt t="69778" x="2928938" y="3714750"/>
          <p14:tracePt t="69788" x="2867025" y="3714750"/>
          <p14:tracePt t="69801" x="2795588" y="3714750"/>
          <p14:tracePt t="69819" x="2581275" y="3705225"/>
          <p14:tracePt t="69834" x="2490788" y="3705225"/>
          <p14:tracePt t="69851" x="2322513" y="3705225"/>
          <p14:tracePt t="69870" x="2197100" y="3714750"/>
          <p14:tracePt t="69884" x="2170113" y="3724275"/>
          <p14:tracePt t="69902" x="2143125" y="3732213"/>
          <p14:tracePt t="69918" x="2143125" y="3751263"/>
          <p14:tracePt t="69934" x="2133600" y="3751263"/>
          <p14:tracePt t="71039" x="2224088" y="3857625"/>
          <p14:tracePt t="71047" x="2384425" y="3919538"/>
          <p14:tracePt t="71057" x="2633663" y="4044950"/>
          <p14:tracePt t="71068" x="2919413" y="4187825"/>
          <p14:tracePt t="71085" x="3179763" y="4340225"/>
          <p14:tracePt t="71101" x="3687763" y="4483100"/>
          <p14:tracePt t="71118" x="4098925" y="4527550"/>
          <p14:tracePt t="71135" x="4394200" y="4527550"/>
          <p14:tracePt t="71428" x="4214813" y="4660900"/>
          <p14:tracePt t="71435" x="4170363" y="4687888"/>
          <p14:tracePt t="71446" x="4116388" y="4714875"/>
          <p14:tracePt t="71456" x="4062413" y="4741863"/>
          <p14:tracePt t="71468" x="3938588" y="4840288"/>
          <p14:tracePt t="71487" x="3687763" y="4938713"/>
          <p14:tracePt t="71501" x="3581400" y="4973638"/>
          <p14:tracePt t="71518" x="3419475" y="5018088"/>
          <p14:tracePt t="71535" x="3357563" y="5027613"/>
          <p14:tracePt t="71551" x="3286125" y="5037138"/>
          <p14:tracePt t="71823" x="3322638" y="5037138"/>
          <p14:tracePt t="71834" x="3419475" y="5037138"/>
          <p14:tracePt t="71845" x="3554413" y="5062538"/>
          <p14:tracePt t="71854" x="3759200" y="5081588"/>
          <p14:tracePt t="71868" x="4010025" y="5116513"/>
          <p14:tracePt t="71886" x="4510088" y="5143500"/>
          <p14:tracePt t="71902" x="4751388" y="5143500"/>
          <p14:tracePt t="71918" x="5081588" y="5126038"/>
          <p14:tracePt t="71936" x="5313363" y="5081588"/>
          <p14:tracePt t="72257" x="5251450" y="5081588"/>
          <p14:tracePt t="72264" x="5180013" y="5054600"/>
          <p14:tracePt t="72274" x="5108575" y="5027613"/>
          <p14:tracePt t="72285" x="5010150" y="4973638"/>
          <p14:tracePt t="72301" x="4911725" y="4929188"/>
          <p14:tracePt t="72318" x="4759325" y="4867275"/>
          <p14:tracePt t="72336" x="4679950" y="4840288"/>
          <p14:tracePt t="72351" x="4633913" y="4830763"/>
          <p14:tracePt t="72369" x="4589463" y="4830763"/>
          <p14:tracePt t="72755" x="4608513" y="4830763"/>
          <p14:tracePt t="72765" x="4652963" y="4830763"/>
          <p14:tracePt t="72775" x="4724400" y="4830763"/>
          <p14:tracePt t="72787" x="4813300" y="4840288"/>
          <p14:tracePt t="72802" x="4902200" y="4840288"/>
          <p14:tracePt t="72818" x="5037138" y="4840288"/>
          <p14:tracePt t="72836" x="5153025" y="4840288"/>
          <p14:tracePt t="73676" x="5133975" y="4840288"/>
          <p14:tracePt t="73687" x="5116513" y="4840288"/>
          <p14:tracePt t="73696" x="5089525" y="4840288"/>
          <p14:tracePt t="73706" x="5062538" y="4830763"/>
          <p14:tracePt t="73718" x="5018088" y="4803775"/>
          <p14:tracePt t="73737" x="4902200" y="4768850"/>
          <p14:tracePt t="73752" x="4867275" y="4759325"/>
          <p14:tracePt t="73769" x="4813300" y="4732338"/>
          <p14:tracePt t="73785" x="4803775" y="4732338"/>
          <p14:tracePt t="73802" x="4776788" y="4732338"/>
          <p14:tracePt t="73819" x="4732338" y="4751388"/>
          <p14:tracePt t="73835" x="4705350" y="4751388"/>
          <p14:tracePt t="73852" x="4643438" y="4795838"/>
          <p14:tracePt t="73870" x="4608513" y="4822825"/>
          <p14:tracePt t="73886" x="4598988" y="4830763"/>
          <p14:tracePt t="73902" x="4581525" y="4875213"/>
          <p14:tracePt t="73919" x="4581525" y="4894263"/>
          <p14:tracePt t="73935" x="4581525" y="4946650"/>
          <p14:tracePt t="73952" x="4608513" y="5010150"/>
          <p14:tracePt t="73969" x="4643438" y="5045075"/>
          <p14:tracePt t="73985" x="4759325" y="5062538"/>
          <p14:tracePt t="74003" x="4884738" y="5045075"/>
          <p14:tracePt t="74019" x="4973638" y="5037138"/>
          <p14:tracePt t="74036" x="5045075" y="5000625"/>
          <p14:tracePt t="74280" x="5045075" y="4991100"/>
          <p14:tracePt t="74290" x="5027613" y="4956175"/>
          <p14:tracePt t="74302" x="5010150" y="4911725"/>
          <p14:tracePt t="74321" x="4965700" y="4822825"/>
          <p14:tracePt t="74335" x="4938713" y="4732338"/>
          <p14:tracePt t="74352" x="4867275" y="4616450"/>
          <p14:tracePt t="74369" x="4822825" y="4581525"/>
          <p14:tracePt t="74386" x="4776788" y="4554538"/>
          <p14:tracePt t="74403" x="4697413" y="4527550"/>
          <p14:tracePt t="74419" x="4679950" y="4527550"/>
          <p14:tracePt t="74435" x="4633913" y="4527550"/>
          <p14:tracePt t="74454" x="4608513" y="4527550"/>
          <p14:tracePt t="74485" x="4598988" y="4527550"/>
          <p14:tracePt t="74526" x="4598988" y="4537075"/>
          <p14:tracePt t="74535" x="4589463" y="4545013"/>
          <p14:tracePt t="74545" x="4589463" y="4562475"/>
          <p14:tracePt t="74556" x="4581525" y="4625975"/>
          <p14:tracePt t="74569" x="4581525" y="4652963"/>
          <p14:tracePt t="74587" x="4572000" y="4687888"/>
          <p14:tracePt t="74602" x="4572000" y="4705350"/>
          <p14:tracePt t="74619" x="4572000" y="4732338"/>
          <p14:tracePt t="74638" x="4572000" y="4759325"/>
          <p14:tracePt t="74652" x="4572000" y="4786313"/>
          <p14:tracePt t="74669" x="4581525" y="4840288"/>
          <p14:tracePt t="74686" x="4598988" y="4857750"/>
          <p14:tracePt t="74702" x="4687888" y="4919663"/>
          <p14:tracePt t="74719" x="4830763" y="4946650"/>
          <p14:tracePt t="74736" x="4894263" y="4946650"/>
          <p14:tracePt t="74740" x="4938713" y="4946650"/>
          <p14:tracePt t="74752" x="4991100" y="4946650"/>
          <p14:tracePt t="74770" x="5072063" y="4911725"/>
          <p14:tracePt t="74786" x="5099050" y="4902200"/>
          <p14:tracePt t="74802" x="5153025" y="4857750"/>
          <p14:tracePt t="74819" x="5160963" y="4840288"/>
          <p14:tracePt t="74836" x="5187950" y="4759325"/>
          <p14:tracePt t="74852" x="5197475" y="4660900"/>
          <p14:tracePt t="74869" x="5197475" y="4616450"/>
          <p14:tracePt t="74886" x="5197475" y="4572000"/>
          <p14:tracePt t="74904" x="5160963" y="4545013"/>
          <p14:tracePt t="74919" x="5099050" y="4518025"/>
          <p14:tracePt t="74936" x="5000625" y="4500563"/>
          <p14:tracePt t="74952" x="4956175" y="4500563"/>
          <p14:tracePt t="74969" x="4830763" y="4500563"/>
          <p14:tracePt t="74986" x="4741863" y="4518025"/>
          <p14:tracePt t="75002" x="4687888" y="4537075"/>
          <p14:tracePt t="75019" x="4633913" y="4589463"/>
          <p14:tracePt t="75036" x="4608513" y="4643438"/>
          <p14:tracePt t="75052" x="4598988" y="4679950"/>
          <p14:tracePt t="75069" x="4598988" y="4741863"/>
          <p14:tracePt t="75086" x="4616450" y="4776788"/>
          <p14:tracePt t="75102" x="4660900" y="4848225"/>
          <p14:tracePt t="81129" x="4491038" y="4848225"/>
          <p14:tracePt t="81137" x="4483100" y="4848225"/>
          <p14:tracePt t="81168" x="4465638" y="4848225"/>
          <p14:tracePt t="81178" x="4446588" y="4848225"/>
          <p14:tracePt t="81189" x="4419600" y="4857750"/>
          <p14:tracePt t="81204" x="4348163" y="4894263"/>
          <p14:tracePt t="81220" x="4143375" y="4946650"/>
          <p14:tracePt t="81237" x="4054475" y="4973638"/>
          <p14:tracePt t="81254" x="3919538" y="5010150"/>
          <p14:tracePt t="81271" x="3795713" y="5037138"/>
          <p14:tracePt t="81287" x="3741738" y="5045075"/>
          <p14:tracePt t="81304" x="3670300" y="5062538"/>
          <p14:tracePt t="81588" x="3527425" y="5081588"/>
          <p14:tracePt t="81598" x="3438525" y="5081588"/>
          <p14:tracePt t="81608" x="3322638" y="5081588"/>
          <p14:tracePt t="81621" x="3214688" y="5081588"/>
          <p14:tracePt t="81639" x="2973388" y="5089525"/>
          <p14:tracePt t="81654" x="2847975" y="5089525"/>
          <p14:tracePt t="81671" x="2652713" y="5126038"/>
          <p14:tracePt t="81687" x="2536825" y="5143500"/>
          <p14:tracePt t="81704" x="2347913" y="5187950"/>
          <p14:tracePt t="81721" x="2295525" y="5197475"/>
          <p14:tracePt t="81737" x="2268538" y="5205413"/>
          <p14:tracePt t="82028" x="2268538" y="5214938"/>
          <p14:tracePt t="82038" x="2268538" y="5224463"/>
          <p14:tracePt t="82048" x="2268538" y="5232400"/>
          <p14:tracePt t="82058" x="2268538" y="5241925"/>
          <p14:tracePt t="82071" x="2268538" y="5259388"/>
          <p14:tracePt t="82089" x="2268538" y="5276850"/>
          <p14:tracePt t="82104" x="2268538" y="5295900"/>
          <p14:tracePt t="82121" x="2276475" y="5340350"/>
          <p14:tracePt t="82137" x="2286000" y="5348288"/>
          <p14:tracePt t="82154" x="2312988" y="5384800"/>
          <p14:tracePt t="82171" x="2366963" y="5402263"/>
          <p14:tracePt t="82188" x="2419350" y="5429250"/>
          <p14:tracePt t="82204" x="2589213" y="5429250"/>
          <p14:tracePt t="82221" x="2660650" y="5419725"/>
          <p14:tracePt t="82487" x="2670175" y="5419725"/>
          <p14:tracePt t="82498" x="2697163" y="5419725"/>
          <p14:tracePt t="82508" x="2732088" y="5419725"/>
          <p14:tracePt t="82521" x="2795588" y="5419725"/>
          <p14:tracePt t="82539" x="2911475" y="5419725"/>
          <p14:tracePt t="82554" x="2965450" y="5419725"/>
          <p14:tracePt t="82571" x="3036888" y="5419725"/>
          <p14:tracePt t="82590" x="3116263" y="5419725"/>
          <p14:tracePt t="82604" x="3143250" y="5402263"/>
          <p14:tracePt t="82621" x="3197225" y="5340350"/>
          <p14:tracePt t="82638" x="3214688" y="5322888"/>
          <p14:tracePt t="82654" x="3224213" y="5303838"/>
          <p14:tracePt t="82671" x="3232150" y="5303838"/>
          <p14:tracePt t="82713" x="3232150" y="5295900"/>
          <p14:tracePt t="82724" x="3232150" y="5286375"/>
          <p14:tracePt t="82738" x="3232150" y="5268913"/>
          <p14:tracePt t="82754" x="3232150" y="5232400"/>
          <p14:tracePt t="82787" x="3232150" y="5205413"/>
          <p14:tracePt t="82805" x="3232150" y="5197475"/>
          <p14:tracePt t="82822" x="3232150" y="5187950"/>
          <p14:tracePt t="82838" x="3232150" y="5180013"/>
          <p14:tracePt t="82857" x="3232150" y="5170488"/>
          <p14:tracePt t="82871" x="3232150" y="5153025"/>
          <p14:tracePt t="82888" x="3224213" y="5099050"/>
          <p14:tracePt t="82904" x="3205163" y="5081588"/>
          <p14:tracePt t="82921" x="3170238" y="5045075"/>
          <p14:tracePt t="82938" x="3143250" y="5037138"/>
          <p14:tracePt t="82955" x="3143250" y="5027613"/>
          <p14:tracePt t="82971" x="3133725" y="5000625"/>
          <p14:tracePt t="83235" x="3071813" y="5000625"/>
          <p14:tracePt t="83245" x="2990850" y="4983163"/>
          <p14:tracePt t="83256" x="2901950" y="4965700"/>
          <p14:tracePt t="83271" x="2795588" y="4956175"/>
          <p14:tracePt t="83288" x="2571750" y="4946650"/>
          <p14:tracePt t="83305" x="2428875" y="4946650"/>
          <p14:tracePt t="83321" x="2374900" y="4946650"/>
          <p14:tracePt t="83338" x="2330450" y="4946650"/>
          <p14:tracePt t="83354" x="2322513" y="4956175"/>
          <p14:tracePt t="83371" x="2303463" y="4956175"/>
          <p14:tracePt t="83390" x="2303463" y="4965700"/>
          <p14:tracePt t="83404" x="2295525" y="4965700"/>
          <p14:tracePt t="83421" x="2276475" y="4983163"/>
          <p14:tracePt t="83440" x="2268538" y="4991100"/>
          <p14:tracePt t="83454" x="2268538" y="5000625"/>
          <p14:tracePt t="83471" x="2251075" y="5010150"/>
          <p14:tracePt t="83504" x="2241550" y="5018088"/>
          <p14:tracePt t="83521" x="2241550" y="5037138"/>
          <p14:tracePt t="83562" x="2241550" y="5054600"/>
          <p14:tracePt t="83573" x="2241550" y="5072063"/>
          <p14:tracePt t="83588" x="2259013" y="5089525"/>
          <p14:tracePt t="83605" x="2295525" y="5160963"/>
          <p14:tracePt t="83621" x="2303463" y="5180013"/>
          <p14:tracePt t="83638" x="2322513" y="5205413"/>
          <p14:tracePt t="83654" x="2339975" y="5214938"/>
          <p14:tracePt t="83671" x="2357438" y="5241925"/>
          <p14:tracePt t="83688" x="2419350" y="5276850"/>
          <p14:tracePt t="83705" x="2500313" y="5330825"/>
          <p14:tracePt t="83721" x="2554288" y="5357813"/>
          <p14:tracePt t="83738" x="2660650" y="5394325"/>
          <p14:tracePt t="83757" x="2732088" y="5402263"/>
          <p14:tracePt t="83771" x="2795588" y="5402263"/>
          <p14:tracePt t="83788" x="2901950" y="5402263"/>
          <p14:tracePt t="83805" x="2965450" y="5402263"/>
          <p14:tracePt t="83822" x="3054350" y="5384800"/>
          <p14:tracePt t="83838" x="3143250" y="5340350"/>
          <p14:tracePt t="83855" x="3214688" y="5303838"/>
          <p14:tracePt t="83871" x="3286125" y="5241925"/>
          <p14:tracePt t="83890" x="3367088" y="5187950"/>
          <p14:tracePt t="83905" x="3411538" y="5170488"/>
          <p14:tracePt t="83921" x="3455988" y="5126038"/>
          <p14:tracePt t="83938" x="3465513" y="5108575"/>
          <p14:tracePt t="83955" x="3482975" y="5099050"/>
          <p14:tracePt t="83971" x="3490913" y="5081588"/>
          <p14:tracePt t="83988" x="3490913" y="5072063"/>
          <p14:tracePt t="84005" x="3490913" y="5000625"/>
          <p14:tracePt t="84022" x="3490913" y="4946650"/>
          <p14:tracePt t="84038" x="3490913" y="4929188"/>
          <p14:tracePt t="84055" x="3465513" y="4902200"/>
          <p14:tracePt t="84072" x="3455988" y="4884738"/>
          <p14:tracePt t="84089" x="3394075" y="4848225"/>
          <p14:tracePt t="84105" x="3214688" y="4751388"/>
          <p14:tracePt t="84121" x="3116263" y="4714875"/>
          <p14:tracePt t="84138" x="2901950" y="4625975"/>
          <p14:tracePt t="84155" x="2714625" y="4581525"/>
          <p14:tracePt t="84171" x="2633663" y="4581525"/>
          <p14:tracePt t="84188" x="2473325" y="4581525"/>
          <p14:tracePt t="84205" x="2393950" y="4581525"/>
          <p14:tracePt t="84221" x="2286000" y="4608513"/>
          <p14:tracePt t="84238" x="2232025" y="4625975"/>
          <p14:tracePt t="84255" x="2205038" y="4670425"/>
          <p14:tracePt t="84259" x="2197100" y="4670425"/>
          <p14:tracePt t="84555" x="2179638" y="4687888"/>
          <p14:tracePt t="84565" x="2170113" y="4697413"/>
          <p14:tracePt t="84575" x="2160588" y="4705350"/>
          <p14:tracePt t="84589" x="2152650" y="4724400"/>
          <p14:tracePt t="84605" x="2133600" y="4759325"/>
          <p14:tracePt t="84621" x="2125663" y="4776788"/>
          <p14:tracePt t="84638" x="2116138" y="4848225"/>
          <p14:tracePt t="84657" x="2098675" y="4946650"/>
          <p14:tracePt t="84671" x="2089150" y="4983163"/>
          <p14:tracePt t="84688" x="2089150" y="5054600"/>
          <p14:tracePt t="84705" x="2089150" y="5089525"/>
          <p14:tracePt t="84721" x="2098675" y="5197475"/>
          <p14:tracePt t="84739" x="2143125" y="5286375"/>
          <p14:tracePt t="84755" x="2187575" y="5322888"/>
          <p14:tracePt t="84758" x="2251075" y="5348288"/>
          <p14:tracePt t="84772" x="2330450" y="5384800"/>
          <p14:tracePt t="84790" x="2500313" y="5456238"/>
          <p14:tracePt t="84805" x="2589213" y="5465763"/>
          <p14:tracePt t="84822" x="2759075" y="5483225"/>
          <p14:tracePt t="84839" x="2840038" y="5483225"/>
          <p14:tracePt t="84855" x="2973388" y="5483225"/>
          <p14:tracePt t="84872" x="3108325" y="5438775"/>
          <p14:tracePt t="84888" x="3179763" y="5402263"/>
          <p14:tracePt t="84905" x="3276600" y="5348288"/>
          <p14:tracePt t="84923" x="3384550" y="5295900"/>
          <p14:tracePt t="84938" x="3419475" y="5251450"/>
          <p14:tracePt t="84956" x="3465513" y="5187950"/>
          <p14:tracePt t="84972" x="3482975" y="5153025"/>
          <p14:tracePt t="84988" x="3517900" y="5054600"/>
          <p14:tracePt t="85005" x="3527425" y="5000625"/>
          <p14:tracePt t="85022" x="3536950" y="4973638"/>
          <p14:tracePt t="85038" x="3536950" y="4956175"/>
          <p14:tracePt t="85056" x="3536950" y="4919663"/>
          <p14:tracePt t="85072" x="3536950" y="4902200"/>
          <p14:tracePt t="85089" x="3500438" y="4848225"/>
          <p14:tracePt t="85105" x="3490913" y="4830763"/>
          <p14:tracePt t="85122" x="3473450" y="4795838"/>
          <p14:tracePt t="85138" x="3438525" y="4741863"/>
          <p14:tracePt t="85155" x="3411538" y="4732338"/>
          <p14:tracePt t="85172" x="3367088" y="4697413"/>
          <p14:tracePt t="85189" x="3295650" y="4652963"/>
          <p14:tracePt t="85205" x="3241675" y="4633913"/>
          <p14:tracePt t="85222" x="3160713" y="4625975"/>
          <p14:tracePt t="85240" x="3000375" y="4625975"/>
          <p14:tracePt t="85255" x="2911475" y="4625975"/>
          <p14:tracePt t="85272" x="2759075" y="4652963"/>
          <p14:tracePt t="85288" x="2687638" y="4679950"/>
          <p14:tracePt t="85305" x="2554288" y="4724400"/>
          <p14:tracePt t="85322" x="2465388" y="4751388"/>
          <p14:tracePt t="85338" x="2438400" y="4768850"/>
          <p14:tracePt t="85355" x="2366963" y="4803775"/>
          <p14:tracePt t="85374" x="2303463" y="4875213"/>
          <p14:tracePt t="85388" x="2276475" y="4929188"/>
          <p14:tracePt t="85405" x="2232025" y="4991100"/>
          <p14:tracePt t="85422" x="2214563" y="5010150"/>
          <p14:tracePt t="85438" x="2160588" y="5045075"/>
          <p14:tracePt t="85455" x="2116138" y="5081588"/>
          <p14:tracePt t="85472" x="2098675" y="5099050"/>
          <p14:tracePt t="85488" x="2089150" y="5126038"/>
          <p14:tracePt t="85506" x="2081213" y="5170488"/>
          <p14:tracePt t="85522" x="2081213" y="5187950"/>
          <p14:tracePt t="85538" x="2089150" y="5251450"/>
          <p14:tracePt t="85556" x="2098675" y="5303838"/>
          <p14:tracePt t="85572" x="2133600" y="5340350"/>
          <p14:tracePt t="85589" x="2187575" y="5375275"/>
          <p14:tracePt t="85605" x="2241550" y="5402263"/>
          <p14:tracePt t="85622" x="2393950" y="5465763"/>
          <p14:tracePt t="85639" x="2581275" y="5527675"/>
          <p14:tracePt t="85655" x="2687638" y="5545138"/>
          <p14:tracePt t="85672" x="2840038" y="5572125"/>
          <p14:tracePt t="85690" x="3009900" y="5572125"/>
          <p14:tracePt t="85705" x="3081338" y="5572125"/>
          <p14:tracePt t="85722" x="3205163" y="5572125"/>
          <p14:tracePt t="85739" x="3241675" y="5562600"/>
          <p14:tracePt t="85755" x="3322638" y="5510213"/>
          <p14:tracePt t="85772" x="3394075" y="5438775"/>
          <p14:tracePt t="85788" x="3429000" y="5402263"/>
          <p14:tracePt t="85805" x="3465513" y="5340350"/>
          <p14:tracePt t="85823" x="3473450" y="5241925"/>
          <p14:tracePt t="85838" x="3473450" y="5205413"/>
          <p14:tracePt t="85855" x="3473450" y="5099050"/>
          <p14:tracePt t="85874" x="3473450" y="5010150"/>
          <p14:tracePt t="85888" x="3473450" y="4983163"/>
          <p14:tracePt t="85905" x="3411538" y="4938713"/>
          <p14:tracePt t="85922" x="3367088" y="4919663"/>
          <p14:tracePt t="85939" x="3268663" y="4902200"/>
          <p14:tracePt t="85956" x="3054350" y="4884738"/>
          <p14:tracePt t="85972" x="2938463" y="4884738"/>
          <p14:tracePt t="85989" x="2776538" y="4884738"/>
          <p14:tracePt t="86006" x="2724150" y="4884738"/>
          <p14:tracePt t="86022" x="2616200" y="4894263"/>
          <p14:tracePt t="86039" x="2544763" y="4938713"/>
          <p14:tracePt t="86055" x="2527300" y="4946650"/>
          <p14:tracePt t="86072" x="2500313" y="4965700"/>
          <p14:tracePt t="86090" x="2482850" y="5000625"/>
          <p14:tracePt t="86105" x="2473325" y="5010150"/>
          <p14:tracePt t="86122" x="2465388" y="5018088"/>
          <p14:tracePt t="86140" x="2465388" y="5037138"/>
          <p14:tracePt t="86155" x="2465388" y="5045075"/>
          <p14:tracePt t="86172" x="2465388" y="5081588"/>
          <p14:tracePt t="86189" x="2465388" y="5108575"/>
          <p14:tracePt t="86205" x="2482850" y="5153025"/>
          <p14:tracePt t="86222" x="2544763" y="5187950"/>
          <p14:tracePt t="86239" x="2598738" y="5214938"/>
          <p14:tracePt t="86255" x="2724150" y="5251450"/>
          <p14:tracePt t="86274" x="2847975" y="5303838"/>
          <p14:tracePt t="86289" x="2928938" y="5322888"/>
          <p14:tracePt t="86305" x="3036888" y="5322888"/>
          <p14:tracePt t="86322" x="3098800" y="5322888"/>
          <p14:tracePt t="86339" x="3187700" y="5322888"/>
          <p14:tracePt t="86355" x="3276600" y="5286375"/>
          <p14:tracePt t="86372" x="3322638" y="5259388"/>
          <p14:tracePt t="86389" x="3411538" y="5205413"/>
          <p14:tracePt t="86406" x="3446463" y="5108575"/>
          <p14:tracePt t="86422" x="3455988" y="5027613"/>
          <p14:tracePt t="86439" x="3455988" y="4919663"/>
          <p14:tracePt t="86455" x="3419475" y="4867275"/>
          <p14:tracePt t="86472" x="3259138" y="4759325"/>
          <p14:tracePt t="86489" x="3054350" y="4697413"/>
          <p14:tracePt t="86505" x="2938463" y="4670425"/>
          <p14:tracePt t="86522" x="2697163" y="4670425"/>
          <p14:tracePt t="86539" x="2571750" y="4714875"/>
          <p14:tracePt t="86555" x="2527300" y="4741863"/>
          <p14:tracePt t="86572" x="2446338" y="4822825"/>
          <p14:tracePt t="86590" x="2401888" y="4946650"/>
          <p14:tracePt t="86605" x="2401888" y="5010150"/>
          <p14:tracePt t="86622" x="2401888" y="5153025"/>
          <p14:tracePt t="86639" x="2438400" y="5170488"/>
          <p14:tracePt t="87541" x="2554288" y="5170488"/>
          <p14:tracePt t="87552" x="2724150" y="5143500"/>
          <p14:tracePt t="87562" x="2990850" y="5143500"/>
          <p14:tracePt t="87573" x="3251200" y="5160963"/>
          <p14:tracePt t="87589" x="3482975" y="5205413"/>
          <p14:tracePt t="87606" x="3867150" y="5313363"/>
          <p14:tracePt t="87624" x="4037013" y="5330825"/>
          <p14:tracePt t="87941" x="3956050" y="5330825"/>
          <p14:tracePt t="87950" x="3902075" y="5322888"/>
          <p14:tracePt t="87961" x="3848100" y="5303838"/>
          <p14:tracePt t="87972" x="3776663" y="5259388"/>
          <p14:tracePt t="87989" x="3724275" y="5241925"/>
          <p14:tracePt t="88006" x="3643313" y="5224463"/>
          <p14:tracePt t="88023" x="3608388" y="5205413"/>
          <p14:tracePt t="88360" x="3625850" y="5205413"/>
          <p14:tracePt t="88370" x="3633788" y="5205413"/>
          <p14:tracePt t="88381" x="3652838" y="5205413"/>
          <p14:tracePt t="88391" x="3679825" y="5205413"/>
          <p14:tracePt t="88406" x="3705225" y="5205413"/>
          <p14:tracePt t="88422" x="3768725" y="5214938"/>
          <p14:tracePt t="88439" x="3813175" y="5241925"/>
          <p14:tracePt t="88456" x="3911600" y="5259388"/>
          <p14:tracePt t="88473" x="4017963" y="5276850"/>
          <p14:tracePt t="88489" x="4044950" y="5276850"/>
          <p14:tracePt t="88506" x="4160838" y="5276850"/>
          <p14:tracePt t="88524" x="4322763" y="5232400"/>
          <p14:tracePt t="88862" x="4330700" y="5232400"/>
          <p14:tracePt t="88872" x="4357688" y="5241925"/>
          <p14:tracePt t="88882" x="4402138" y="5251450"/>
          <p14:tracePt t="88893" x="4465638" y="5259388"/>
          <p14:tracePt t="88906" x="4527550" y="5268913"/>
          <p14:tracePt t="88923" x="4670425" y="5286375"/>
          <p14:tracePt t="88939" x="4714875" y="5286375"/>
          <p14:tracePt t="88956" x="4840288" y="5286375"/>
          <p14:tracePt t="88974" x="4911725" y="5286375"/>
          <p14:tracePt t="88989" x="4929188" y="5286375"/>
          <p14:tracePt t="89007" x="4956175" y="5286375"/>
          <p14:tracePt t="89023" x="4965700" y="5286375"/>
          <p14:tracePt t="89353" x="4973638" y="5286375"/>
          <p14:tracePt t="89363" x="4991100" y="5286375"/>
          <p14:tracePt t="89374" x="5010150" y="5286375"/>
          <p14:tracePt t="89389" x="5027613" y="5286375"/>
          <p14:tracePt t="89406" x="5054600" y="5286375"/>
          <p14:tracePt t="89424" x="5081588" y="5276850"/>
          <p14:tracePt t="89439" x="5089525" y="5276850"/>
          <p14:tracePt t="89456" x="5099050" y="5276850"/>
          <p14:tracePt t="89473" x="5108575" y="5259388"/>
          <p14:tracePt t="89489" x="5116513" y="5259388"/>
          <p14:tracePt t="89507" x="5116513" y="5251450"/>
          <p14:tracePt t="89588" x="5116513" y="5224463"/>
          <p14:tracePt t="89598" x="5099050" y="5180013"/>
          <p14:tracePt t="89609" x="5089525" y="5180013"/>
          <p14:tracePt t="89623" x="5072063" y="5160963"/>
          <p14:tracePt t="89639" x="5018088" y="5143500"/>
          <p14:tracePt t="89656" x="5010150" y="5143500"/>
          <p14:tracePt t="89673" x="4983163" y="5133975"/>
          <p14:tracePt t="89731" x="4991100" y="5133975"/>
          <p14:tracePt t="89743" x="5018088" y="5133975"/>
          <p14:tracePt t="89752" x="5045075" y="5143500"/>
          <p14:tracePt t="89761" x="5081588" y="5160963"/>
          <p14:tracePt t="89773" x="5116513" y="5197475"/>
          <p14:tracePt t="89789" x="5133975" y="5205413"/>
          <p14:tracePt t="89807" x="5180013" y="5232400"/>
          <p14:tracePt t="89823" x="5224463" y="5241925"/>
          <p14:tracePt t="89840" x="5232400" y="5241925"/>
          <p14:tracePt t="89885" x="5251450" y="5241925"/>
          <p14:tracePt t="89895" x="5259388" y="5241925"/>
          <p14:tracePt t="90560" x="5268913" y="5241925"/>
          <p14:tracePt t="90570" x="5286375" y="5241925"/>
          <p14:tracePt t="90580" x="5313363" y="5241925"/>
          <p14:tracePt t="90591" x="5330825" y="5241925"/>
          <p14:tracePt t="90606" x="5357813" y="5241925"/>
          <p14:tracePt t="90623" x="5384800" y="5232400"/>
          <p14:tracePt t="90642" x="5411788" y="5205413"/>
          <p14:tracePt t="90656" x="5411788" y="5170488"/>
          <p14:tracePt t="90673" x="5411788" y="5089525"/>
          <p14:tracePt t="90690" x="5411788" y="5072063"/>
          <p14:tracePt t="90706" x="5367338" y="5045075"/>
          <p14:tracePt t="90723" x="5322888" y="5037138"/>
          <p14:tracePt t="90740" x="5303838" y="5027613"/>
          <p14:tracePt t="90757" x="5286375" y="5018088"/>
          <p14:tracePt t="90775" x="5251450" y="5018088"/>
          <p14:tracePt t="90790" x="5241925" y="5018088"/>
          <p14:tracePt t="90806" x="5232400" y="5018088"/>
          <p14:tracePt t="90824" x="5232400" y="5027613"/>
          <p14:tracePt t="90840" x="5224463" y="5045075"/>
          <p14:tracePt t="90857" x="5214938" y="5089525"/>
          <p14:tracePt t="90873" x="5214938" y="5116513"/>
          <p14:tracePt t="90890" x="5214938" y="5153025"/>
          <p14:tracePt t="90908" x="5251450" y="5180013"/>
          <p14:tracePt t="90923" x="5268913" y="5187950"/>
          <p14:tracePt t="90940" x="5303838" y="5197475"/>
          <p14:tracePt t="90956" x="5330825" y="5205413"/>
          <p14:tracePt t="90973" x="5367338" y="5205413"/>
          <p14:tracePt t="90990" x="5384800" y="5205413"/>
          <p14:tracePt t="91007" x="5402263" y="5205413"/>
          <p14:tracePt t="91024" x="5419725" y="5205413"/>
          <p14:tracePt t="91041" x="5438775" y="5205413"/>
          <p14:tracePt t="91073" x="5446713" y="5197475"/>
          <p14:tracePt t="91090" x="5446713" y="5187950"/>
          <p14:tracePt t="91106" x="5446713" y="5143500"/>
          <p14:tracePt t="91123" x="5446713" y="5116513"/>
          <p14:tracePt t="91174" x="5446713" y="5089525"/>
          <p14:tracePt t="91471" x="5438775" y="5108575"/>
          <p14:tracePt t="91481" x="5438775" y="5143500"/>
          <p14:tracePt t="91492" x="5429250" y="5180013"/>
          <p14:tracePt t="91507" x="5419725" y="5205413"/>
          <p14:tracePt t="91523" x="5419725" y="5259388"/>
          <p14:tracePt t="91542" x="5419725" y="5340350"/>
          <p14:tracePt t="91557" x="5438775" y="5402263"/>
          <p14:tracePt t="91573" x="5465763" y="5456238"/>
          <p14:tracePt t="91590" x="5500688" y="5500688"/>
          <p14:tracePt t="91607" x="5581650" y="5537200"/>
          <p14:tracePt t="91624" x="5680075" y="5554663"/>
          <p14:tracePt t="91640" x="5741988" y="5554663"/>
          <p14:tracePt t="91657" x="5813425" y="5554663"/>
          <p14:tracePt t="91675" x="5884863" y="5537200"/>
          <p14:tracePt t="91690" x="5919788" y="5527675"/>
          <p14:tracePt t="91707" x="5983288" y="5500688"/>
          <p14:tracePt t="91723" x="6000750" y="5456238"/>
          <p14:tracePt t="91740" x="6027738" y="5429250"/>
          <p14:tracePt t="91757" x="6027738" y="5313363"/>
          <p14:tracePt t="91774" x="6027738" y="5251450"/>
          <p14:tracePt t="91790" x="6027738" y="5170488"/>
          <p14:tracePt t="91808" x="5983288" y="5027613"/>
          <p14:tracePt t="91824" x="5938838" y="4956175"/>
          <p14:tracePt t="91840" x="5902325" y="4902200"/>
          <p14:tracePt t="91857" x="5884863" y="4884738"/>
          <p14:tracePt t="91873" x="5813425" y="4857750"/>
          <p14:tracePt t="91890" x="5741988" y="4848225"/>
          <p14:tracePt t="91907" x="5680075" y="4848225"/>
          <p14:tracePt t="91923" x="5562600" y="4848225"/>
          <p14:tracePt t="91941" x="5491163" y="4867275"/>
          <p14:tracePt t="91957" x="5465763" y="4884738"/>
          <p14:tracePt t="91973" x="5402263" y="4946650"/>
          <p14:tracePt t="91990" x="5375275" y="5000625"/>
          <p14:tracePt t="92007" x="5330825" y="5108575"/>
          <p14:tracePt t="92024" x="5303838" y="5205413"/>
          <p14:tracePt t="92040" x="5295900" y="5259388"/>
          <p14:tracePt t="92057" x="5295900" y="5357813"/>
          <p14:tracePt t="92074" x="5330825" y="5446713"/>
          <p14:tracePt t="92090" x="5357813" y="5473700"/>
          <p14:tracePt t="92107" x="5402263" y="5500688"/>
          <p14:tracePt t="92125" x="5456238" y="5518150"/>
          <p14:tracePt t="92140" x="5491163" y="5537200"/>
          <p14:tracePt t="92157" x="5572125" y="5527675"/>
          <p14:tracePt t="92431" x="5562600" y="5527675"/>
          <p14:tracePt t="92442" x="5545138" y="5510213"/>
          <p14:tracePt t="92452" x="5518150" y="5483225"/>
          <p14:tracePt t="92462" x="5473700" y="5419725"/>
          <p14:tracePt t="92474" x="5419725" y="5348288"/>
          <p14:tracePt t="92490" x="5394325" y="5330825"/>
          <p14:tracePt t="92507" x="5375275" y="5303838"/>
          <p14:tracePt t="92524" x="5357813" y="5295900"/>
          <p14:tracePt t="92541" x="5340350" y="5295900"/>
          <p14:tracePt t="92557" x="5303838" y="5295900"/>
          <p14:tracePt t="92576" x="5276850" y="5286375"/>
          <p14:tracePt t="92591" x="5268913" y="5276850"/>
          <p14:tracePt t="92678" x="5268913" y="5286375"/>
          <p14:tracePt t="92688" x="5268913" y="5295900"/>
          <p14:tracePt t="92698" x="5286375" y="5313363"/>
          <p14:tracePt t="92709" x="5303838" y="5322888"/>
          <p14:tracePt t="92724" x="5330825" y="5357813"/>
          <p14:tracePt t="92740" x="5446713" y="5402263"/>
          <p14:tracePt t="92757" x="5500688" y="5438775"/>
          <p14:tracePt t="92761" x="5537200" y="5456238"/>
          <p14:tracePt t="92774" x="5562600" y="5456238"/>
          <p14:tracePt t="92790" x="5616575" y="5456238"/>
          <p14:tracePt t="92807" x="5653088" y="5429250"/>
          <p14:tracePt t="92824" x="5697538" y="5357813"/>
          <p14:tracePt t="92841" x="5732463" y="5268913"/>
          <p14:tracePt t="92857" x="5741988" y="5214938"/>
          <p14:tracePt t="92874" x="5751513" y="5133975"/>
          <p14:tracePt t="92892" x="5751513" y="5081588"/>
          <p14:tracePt t="92907" x="5751513" y="5062538"/>
          <p14:tracePt t="92924" x="5751513" y="5018088"/>
          <p14:tracePt t="92940" x="5732463" y="4983163"/>
          <p14:tracePt t="92957" x="5670550" y="4938713"/>
          <p14:tracePt t="92974" x="5589588" y="4911725"/>
          <p14:tracePt t="92990" x="5554663" y="4902200"/>
          <p14:tracePt t="93007" x="5438775" y="4884738"/>
          <p14:tracePt t="93025" x="5367338" y="4884738"/>
          <p14:tracePt t="93041" x="5340350" y="4884738"/>
          <p14:tracePt t="93057" x="5313363" y="4911725"/>
          <p14:tracePt t="93074" x="5303838" y="4929188"/>
          <p14:tracePt t="93090" x="5276850" y="4991100"/>
          <p14:tracePt t="93107" x="5251450" y="5072063"/>
          <p14:tracePt t="93124" x="5251450" y="5099050"/>
          <p14:tracePt t="93140" x="5251450" y="5160963"/>
          <p14:tracePt t="93159" x="5259388" y="5251450"/>
          <p14:tracePt t="93174" x="5286375" y="5286375"/>
          <p14:tracePt t="93190" x="5340350" y="5375275"/>
          <p14:tracePt t="93207" x="5367338" y="5402263"/>
          <p14:tracePt t="93224" x="5465763" y="5456238"/>
          <p14:tracePt t="93240" x="5554663" y="5473700"/>
          <p14:tracePt t="93257" x="5589588" y="5483225"/>
          <p14:tracePt t="93261" x="5626100" y="5483225"/>
          <p14:tracePt t="93274" x="5653088" y="5483225"/>
          <p14:tracePt t="93291" x="5688013" y="5483225"/>
          <p14:tracePt t="93307" x="5697538" y="5465763"/>
          <p14:tracePt t="93324" x="5751513" y="5348288"/>
          <p14:tracePt t="93341" x="5768975" y="5286375"/>
          <p14:tracePt t="93357" x="5795963" y="5180013"/>
          <p14:tracePt t="93374" x="5795963" y="5072063"/>
          <p14:tracePt t="93390" x="5795963" y="4991100"/>
          <p14:tracePt t="93407" x="5768975" y="4830763"/>
          <p14:tracePt t="93424" x="5705475" y="4751388"/>
          <p14:tracePt t="93440" x="5680075" y="4714875"/>
          <p14:tracePt t="93457" x="5589588" y="4697413"/>
          <p14:tracePt t="93475" x="5456238" y="4697413"/>
          <p14:tracePt t="93490" x="5384800" y="4705350"/>
          <p14:tracePt t="93507" x="5268913" y="4759325"/>
          <p14:tracePt t="93524" x="5224463" y="4786313"/>
          <p14:tracePt t="93542" x="5160963" y="4840288"/>
          <p14:tracePt t="93557" x="5108575" y="4965700"/>
          <p14:tracePt t="93574" x="5099050" y="5010150"/>
          <p14:tracePt t="93590" x="5089525" y="5089525"/>
          <p14:tracePt t="93609" x="5133975" y="5205413"/>
          <p14:tracePt t="93624" x="5180013" y="5268913"/>
          <p14:tracePt t="93640" x="5286375" y="5419725"/>
          <p14:tracePt t="93657" x="5375275" y="5473700"/>
          <p14:tracePt t="93674" x="5545138" y="5562600"/>
          <p14:tracePt t="93691" x="5705475" y="5599113"/>
          <p14:tracePt t="93707" x="5768975" y="5616575"/>
          <p14:tracePt t="93724" x="5884863" y="5616575"/>
          <p14:tracePt t="93741" x="5946775" y="5608638"/>
          <p14:tracePt t="93758" x="5973763" y="5589588"/>
          <p14:tracePt t="93774" x="6027738" y="5438775"/>
          <p14:tracePt t="93792" x="6054725" y="5214938"/>
          <p14:tracePt t="93807" x="6054725" y="5116513"/>
          <p14:tracePt t="93824" x="6062663" y="4857750"/>
          <p14:tracePt t="93841" x="6062663" y="4714875"/>
          <p14:tracePt t="93857" x="6062663" y="4589463"/>
          <p14:tracePt t="93874" x="6037263" y="4545013"/>
          <p14:tracePt t="93890" x="6018213" y="4527550"/>
          <p14:tracePt t="93907" x="5983288" y="4527550"/>
          <p14:tracePt t="93926" x="5938838" y="4527550"/>
          <p14:tracePt t="93941" x="5911850" y="4527550"/>
          <p14:tracePt t="93957" x="5857875" y="4537075"/>
          <p14:tracePt t="93974" x="5840413" y="4554538"/>
          <p14:tracePt t="93991" x="5795963" y="4581525"/>
          <p14:tracePt t="94008" x="5751513" y="4643438"/>
          <p14:tracePt t="94024" x="5741988" y="4679950"/>
          <p14:tracePt t="94041" x="5732463" y="4776788"/>
          <p14:tracePt t="94059" x="5715000" y="4867275"/>
          <p14:tracePt t="94074" x="5715000" y="4875213"/>
          <p14:tracePt t="94090" x="5715000" y="4894263"/>
          <p14:tracePt t="94107" x="5715000" y="4902200"/>
          <p14:tracePt t="94124" x="5732463" y="4919663"/>
          <p14:tracePt t="94396" x="5732463" y="4938713"/>
          <p14:tracePt t="94406" x="5715000" y="4946650"/>
          <p14:tracePt t="94416" x="5697538" y="4956175"/>
          <p14:tracePt t="94427" x="5680075" y="4973638"/>
          <p14:tracePt t="94441" x="5661025" y="4973638"/>
          <p14:tracePt t="94458" x="5616575" y="5010150"/>
          <p14:tracePt t="94474" x="5589588" y="5045075"/>
          <p14:tracePt t="94491" x="5562600" y="5126038"/>
          <p14:tracePt t="94509" x="5554663" y="5224463"/>
          <p14:tracePt t="94524" x="5554663" y="5268913"/>
          <p14:tracePt t="94541" x="5554663" y="5313363"/>
          <p14:tracePt t="94557" x="5572125" y="5340350"/>
          <p14:tracePt t="94574" x="5616575" y="5384800"/>
          <p14:tracePt t="94591" x="5697538" y="5429250"/>
          <p14:tracePt t="94607" x="5732463" y="5446713"/>
          <p14:tracePt t="94624" x="5840413" y="5483225"/>
          <p14:tracePt t="94989" x="5822950" y="5473700"/>
          <p14:tracePt t="95000" x="5813425" y="5473700"/>
          <p14:tracePt t="95010" x="5795963" y="5465763"/>
          <p14:tracePt t="95024" x="5759450" y="5446713"/>
          <p14:tracePt t="95042" x="5653088" y="5402263"/>
          <p14:tracePt t="95057" x="5572125" y="5384800"/>
          <p14:tracePt t="95074" x="5465763" y="5367338"/>
          <p14:tracePt t="95092" x="5384800" y="5357813"/>
          <p14:tracePt t="97219" x="5394325" y="5348288"/>
          <p14:tracePt t="97229" x="5429250" y="5340350"/>
          <p14:tracePt t="97242" x="5483225" y="5330825"/>
          <p14:tracePt t="97258" x="5562600" y="5322888"/>
          <p14:tracePt t="97275" x="5795963" y="5322888"/>
          <p14:tracePt t="97292" x="5919788" y="5322888"/>
          <p14:tracePt t="97310" x="6018213" y="5322888"/>
          <p14:tracePt t="97325" x="6037263" y="5340350"/>
          <p14:tracePt t="97341" x="6037263" y="5348288"/>
          <p14:tracePt t="97619" x="6037263" y="5340350"/>
          <p14:tracePt t="97629" x="6037263" y="5330825"/>
          <p14:tracePt t="97642" x="6037263" y="5313363"/>
          <p14:tracePt t="97660" x="6045200" y="5303838"/>
          <p14:tracePt t="97675" x="6045200" y="5286375"/>
          <p14:tracePt t="97692" x="6054725" y="5276850"/>
          <p14:tracePt t="97708" x="6054725" y="5268913"/>
          <p14:tracePt t="97725" x="6054725" y="5241925"/>
          <p14:tracePt t="97742" x="6037263" y="5214938"/>
          <p14:tracePt t="97758" x="6037263" y="5197475"/>
          <p14:tracePt t="97775" x="6027738" y="5197475"/>
          <p14:tracePt t="97854" x="6018213" y="5187950"/>
          <p14:tracePt t="97864" x="6018213" y="5170488"/>
          <p14:tracePt t="97936" x="6018213" y="5180013"/>
          <p14:tracePt t="97946" x="6045200" y="5180013"/>
          <p14:tracePt t="97956" x="6062663" y="5187950"/>
          <p14:tracePt t="97967" x="6089650" y="5205413"/>
          <p14:tracePt t="97977" x="6116638" y="5214938"/>
          <p14:tracePt t="97992" x="6161088" y="5224463"/>
          <p14:tracePt t="98008" x="6205538" y="5224463"/>
          <p14:tracePt t="98025" x="6224588" y="5224463"/>
          <p14:tracePt t="98042" x="6251575" y="5224463"/>
          <p14:tracePt t="98059" x="6259513" y="5224463"/>
          <p14:tracePt t="98075" x="6269038" y="5224463"/>
          <p14:tracePt t="98092" x="6276975" y="5224463"/>
          <p14:tracePt t="98109" x="6286500" y="5224463"/>
          <p14:tracePt t="98294" x="6269038" y="5224463"/>
          <p14:tracePt t="98304" x="6251575" y="5224463"/>
          <p14:tracePt t="98314" x="6232525" y="5224463"/>
          <p14:tracePt t="98325" x="6215063" y="5224463"/>
          <p14:tracePt t="98342" x="6188075" y="5224463"/>
          <p14:tracePt t="98358" x="6143625" y="5232400"/>
          <p14:tracePt t="98375" x="6081713" y="5251450"/>
          <p14:tracePt t="98392" x="6054725" y="5268913"/>
          <p14:tracePt t="98408" x="6037263" y="5286375"/>
          <p14:tracePt t="98426" x="6037263" y="5303838"/>
          <p14:tracePt t="98776" x="6089650" y="5303838"/>
          <p14:tracePt t="98784" x="6126163" y="5303838"/>
          <p14:tracePt t="98795" x="6180138" y="5303838"/>
          <p14:tracePt t="98809" x="6224588" y="5303838"/>
          <p14:tracePt t="98826" x="6375400" y="5303838"/>
          <p14:tracePt t="98842" x="6438900" y="5303838"/>
          <p14:tracePt t="98858" x="6562725" y="5330825"/>
          <p14:tracePt t="98877" x="6715125" y="5357813"/>
          <p14:tracePt t="98892" x="6786563" y="5367338"/>
          <p14:tracePt t="98908" x="6875463" y="5394325"/>
          <p14:tracePt t="98925" x="6911975" y="5394325"/>
          <p14:tracePt t="98942" x="6938963" y="5402263"/>
          <p14:tracePt t="99245" x="6919913" y="5394325"/>
          <p14:tracePt t="99256" x="6884988" y="5384800"/>
          <p14:tracePt t="99266" x="6831013" y="5375275"/>
          <p14:tracePt t="99277" x="6769100" y="5367338"/>
          <p14:tracePt t="99292" x="6705600" y="5367338"/>
          <p14:tracePt t="99309" x="6608763" y="5340350"/>
          <p14:tracePt t="99327" x="6545263" y="5340350"/>
          <p14:tracePt t="99342" x="6527800" y="5340350"/>
          <p14:tracePt t="99359" x="6500813" y="5330825"/>
          <p14:tracePt t="99375" x="6491288" y="5330825"/>
          <p14:tracePt t="99392" x="6473825" y="5330825"/>
          <p14:tracePt t="99521" x="6491288" y="5330825"/>
          <p14:tracePt t="99532" x="6518275" y="5330825"/>
          <p14:tracePt t="99543" x="6545263" y="5330825"/>
          <p14:tracePt t="99559" x="6581775" y="5330825"/>
          <p14:tracePt t="99575" x="6653213" y="5330825"/>
          <p14:tracePt t="99593" x="6759575" y="5340350"/>
          <p14:tracePt t="99609" x="6804025" y="5340350"/>
          <p14:tracePt t="99626" x="6840538" y="5340350"/>
          <p14:tracePt t="99642" x="6848475" y="5340350"/>
          <p14:tracePt t="99659" x="6858000" y="5340350"/>
          <p14:tracePt t="99716" x="6840538" y="5340350"/>
          <p14:tracePt t="99726" x="6823075" y="5340350"/>
          <p14:tracePt t="99736" x="6796088" y="5340350"/>
          <p14:tracePt t="99748" x="6777038" y="5340350"/>
          <p14:tracePt t="99759" x="6769100" y="5340350"/>
          <p14:tracePt t="99776" x="6759575" y="5340350"/>
          <p14:tracePt t="99792" x="6759575" y="5330825"/>
          <p14:tracePt t="99839" x="6751638" y="5330825"/>
          <p14:tracePt t="99849" x="6715125" y="5322888"/>
          <p14:tracePt t="99860" x="6688138" y="5313363"/>
          <p14:tracePt t="99876" x="6661150" y="5303838"/>
          <p14:tracePt t="99892" x="6562725" y="5295900"/>
          <p14:tracePt t="99911" x="6473825" y="5286375"/>
          <p14:tracePt t="99925" x="6446838" y="5295900"/>
          <p14:tracePt t="102316" x="6375400" y="5276850"/>
          <p14:tracePt t="102325" x="6313488" y="5286375"/>
          <p14:tracePt t="102335" x="6224588" y="5303838"/>
          <p14:tracePt t="102345" x="6116638" y="5340350"/>
          <p14:tracePt t="102360" x="5991225" y="5375275"/>
          <p14:tracePt t="102376" x="5608638" y="5465763"/>
          <p14:tracePt t="102393" x="5446713" y="5491163"/>
          <p14:tracePt t="102409" x="5170488" y="5518150"/>
          <p14:tracePt t="102427" x="4956175" y="5518150"/>
          <p14:tracePt t="102443" x="4884738" y="5518150"/>
          <p14:tracePt t="102460" x="4813300" y="5510213"/>
          <p14:tracePt t="102744" x="4768850" y="5510213"/>
          <p14:tracePt t="102754" x="4705350" y="5527675"/>
          <p14:tracePt t="102764" x="4625975" y="5527675"/>
          <p14:tracePt t="102776" x="4527550" y="5527675"/>
          <p14:tracePt t="102793" x="4446588" y="5527675"/>
          <p14:tracePt t="102810" x="4303713" y="5510213"/>
          <p14:tracePt t="102826" x="4179888" y="5438775"/>
          <p14:tracePt t="102843" x="4143375" y="5394325"/>
          <p14:tracePt t="102860" x="4108450" y="5224463"/>
          <p14:tracePt t="102876" x="4108450" y="5153025"/>
          <p14:tracePt t="102893" x="4108450" y="5143500"/>
          <p14:tracePt t="102938" x="4133850" y="5143500"/>
          <p14:tracePt t="102948" x="4170363" y="5143500"/>
          <p14:tracePt t="102960" x="4224338" y="5143500"/>
          <p14:tracePt t="102976" x="4276725" y="5153025"/>
          <p14:tracePt t="102993" x="4330700" y="5180013"/>
          <p14:tracePt t="103010" x="4402138" y="5214938"/>
          <p14:tracePt t="103026" x="4456113" y="5286375"/>
          <p14:tracePt t="103043" x="4554538" y="5330825"/>
          <p14:tracePt t="103062" x="4633913" y="5375275"/>
          <p14:tracePt t="103076" x="4687888" y="5394325"/>
          <p14:tracePt t="104915" x="4608513" y="5394325"/>
          <p14:tracePt t="104923" x="4554538" y="5394325"/>
          <p14:tracePt t="104933" x="4500563" y="5394325"/>
          <p14:tracePt t="104944" x="4429125" y="5394325"/>
          <p14:tracePt t="104960" x="4340225" y="5394325"/>
          <p14:tracePt t="104977" x="4224338" y="5394325"/>
          <p14:tracePt t="104994" x="4108450" y="5384800"/>
          <p14:tracePt t="105010" x="4071938" y="5367338"/>
          <p14:tracePt t="105027" x="4027488" y="5340350"/>
          <p14:tracePt t="105044" x="4027488" y="5286375"/>
          <p14:tracePt t="105475" x="4000500" y="5286375"/>
          <p14:tracePt t="105485" x="3929063" y="5303838"/>
          <p14:tracePt t="105496" x="3857625" y="5313363"/>
          <p14:tracePt t="105510" x="3795713" y="5322888"/>
          <p14:tracePt t="105527" x="3751263" y="5322888"/>
          <p14:tracePt t="105544" x="3732213" y="5322888"/>
          <p14:tracePt t="105639" x="3741738" y="5322888"/>
          <p14:tracePt t="105680" x="3751263" y="5322888"/>
          <p14:tracePt t="105710" x="3768725" y="5322888"/>
          <p14:tracePt t="105720" x="3776663" y="5322888"/>
          <p14:tracePt t="105731" x="3786188" y="5322888"/>
          <p14:tracePt t="105743" x="3795713" y="5322888"/>
          <p14:tracePt t="105763" x="3803650" y="5322888"/>
          <p14:tracePt t="105777" x="3830638" y="5322888"/>
          <p14:tracePt t="105794" x="3857625" y="5322888"/>
          <p14:tracePt t="105812" x="3884613" y="5322888"/>
          <p14:tracePt t="105827" x="3965575" y="5322888"/>
          <p14:tracePt t="105844" x="4081463" y="5322888"/>
          <p14:tracePt t="105860" x="4125913" y="5322888"/>
          <p14:tracePt t="105877" x="4286250" y="5340350"/>
          <p14:tracePt t="105894" x="4429125" y="5340350"/>
          <p14:tracePt t="105910" x="4510088" y="5340350"/>
          <p14:tracePt t="105927" x="4732338" y="5340350"/>
          <p14:tracePt t="105944" x="4848225" y="5330825"/>
          <p14:tracePt t="105960" x="5000625" y="5295900"/>
          <p14:tracePt t="105977" x="5054600" y="5268913"/>
          <p14:tracePt t="106652" x="5116513" y="5108575"/>
          <p14:tracePt t="106662" x="5160963" y="5037138"/>
          <p14:tracePt t="106672" x="5187950" y="5010150"/>
          <p14:tracePt t="106682" x="5197475" y="4973638"/>
          <p14:tracePt t="106694" x="5224463" y="4956175"/>
          <p14:tracePt t="106711" x="5224463" y="4946650"/>
          <p14:tracePt t="106785" x="5214938" y="4938713"/>
          <p14:tracePt t="106795" x="5205413" y="4919663"/>
          <p14:tracePt t="106815" x="5197475" y="4919663"/>
          <p14:tracePt t="106846" x="5197475" y="4911725"/>
          <p14:tracePt t="106856" x="5197475" y="4902200"/>
          <p14:tracePt t="106959" x="5187950" y="4902200"/>
          <p14:tracePt t="107010" x="5180013" y="4884738"/>
          <p14:tracePt t="107020" x="5180013" y="4875213"/>
          <p14:tracePt t="107102" x="5170488" y="4875213"/>
          <p14:tracePt t="107123" x="5160963" y="4848225"/>
          <p14:tracePt t="107163" x="5153025" y="4848225"/>
          <p14:tracePt t="107173" x="5133975" y="4830763"/>
          <p14:tracePt t="107245" x="5126038" y="4830763"/>
          <p14:tracePt t="114575" x="4875213" y="4884738"/>
          <p14:tracePt t="114583" x="4732338" y="4965700"/>
          <p14:tracePt t="114596" x="4598988" y="5037138"/>
          <p14:tracePt t="114614" x="4411663" y="5153025"/>
          <p14:tracePt t="114629" x="4367213" y="5187950"/>
          <p14:tracePt t="114646" x="4313238" y="5276850"/>
          <p14:tracePt t="116384" x="4384675" y="5348288"/>
          <p14:tracePt t="116394" x="4465638" y="5411788"/>
          <p14:tracePt t="116404" x="4554538" y="5465763"/>
          <p14:tracePt t="116415" x="4616450" y="5545138"/>
          <p14:tracePt t="116430" x="4679950" y="5643563"/>
          <p14:tracePt t="116446" x="4768850" y="5929313"/>
          <p14:tracePt t="123292" x="4776788" y="5938838"/>
          <p14:tracePt t="123303" x="4786313" y="5938838"/>
          <p14:tracePt t="123315" x="4795838" y="5938838"/>
          <p14:tracePt t="123334" x="4803775" y="5946775"/>
          <p14:tracePt t="123348" x="4813300" y="5956300"/>
          <p14:tracePt t="123365" x="4822825" y="5956300"/>
          <p14:tracePt t="123382" x="4830763" y="5956300"/>
          <p14:tracePt t="123398" x="4840288" y="5956300"/>
          <p14:tracePt t="123415" x="4857750" y="5956300"/>
          <p14:tracePt t="123432" x="4867275" y="5956300"/>
          <p14:tracePt t="123448" x="4894263" y="5956300"/>
          <p14:tracePt t="123466" x="4919663" y="5956300"/>
          <p14:tracePt t="123482" x="4956175" y="5965825"/>
          <p14:tracePt t="123498" x="5072063" y="6000750"/>
          <p14:tracePt t="123515" x="5126038" y="6018213"/>
          <p14:tracePt t="123532" x="5205413" y="6045200"/>
          <p14:tracePt t="123548" x="5224463" y="6045200"/>
          <p14:tracePt t="123681" x="5224463" y="6037263"/>
          <p14:tracePt t="123701" x="5224463" y="6027738"/>
          <p14:tracePt t="123773" x="5224463" y="6010275"/>
          <p14:tracePt t="123784" x="5197475" y="5956300"/>
          <p14:tracePt t="123793" x="5180013" y="5911850"/>
          <p14:tracePt t="123804" x="5143500" y="5840413"/>
          <p14:tracePt t="123815" x="5116513" y="5786438"/>
          <p14:tracePt t="123832" x="5099050" y="5751513"/>
          <p14:tracePt t="123849" x="5089525" y="5732463"/>
          <p14:tracePt t="124090" x="5072063" y="5732463"/>
          <p14:tracePt t="124101" x="5062538" y="5732463"/>
          <p14:tracePt t="124111" x="5045075" y="5732463"/>
          <p14:tracePt t="124121" x="5037138" y="5732463"/>
          <p14:tracePt t="124132" x="5010150" y="5732463"/>
          <p14:tracePt t="124149" x="4983163" y="5732463"/>
          <p14:tracePt t="124165" x="4911725" y="5732463"/>
          <p14:tracePt t="124182" x="4848225" y="5732463"/>
          <p14:tracePt t="124198" x="4813300" y="5732463"/>
          <p14:tracePt t="124216" x="4687888" y="5732463"/>
          <p14:tracePt t="124234" x="4589463" y="5724525"/>
          <p14:tracePt t="124249" x="4562475" y="5724525"/>
          <p14:tracePt t="124265" x="4545013" y="5724525"/>
          <p14:tracePt t="124335" x="4545013" y="5741988"/>
          <p14:tracePt t="124346" x="4545013" y="5776913"/>
          <p14:tracePt t="124356" x="4545013" y="5830888"/>
          <p14:tracePt t="124368" x="4527550" y="5867400"/>
          <p14:tracePt t="124382" x="4518025" y="5884863"/>
          <p14:tracePt t="124399" x="4491038" y="5919788"/>
          <p14:tracePt t="124415" x="4483100" y="5938838"/>
          <p14:tracePt t="124432" x="4473575" y="5946775"/>
          <p14:tracePt t="124489" x="4473575" y="5956300"/>
          <p14:tracePt t="124500" x="4491038" y="5973763"/>
          <p14:tracePt t="124510" x="4527550" y="6000750"/>
          <p14:tracePt t="124520" x="4562475" y="6018213"/>
          <p14:tracePt t="124532" x="4625975" y="6027738"/>
          <p14:tracePt t="124787" x="4670425" y="6027738"/>
          <p14:tracePt t="124796" x="4751388" y="6027738"/>
          <p14:tracePt t="124806" x="4830763" y="6027738"/>
          <p14:tracePt t="124818" x="4929188" y="6027738"/>
          <p14:tracePt t="124832" x="5037138" y="6027738"/>
          <p14:tracePt t="124849" x="5197475" y="6027738"/>
          <p14:tracePt t="124867" x="5286375" y="6027738"/>
          <p14:tracePt t="124882" x="5313363" y="6027738"/>
          <p14:tracePt t="124899" x="5330825" y="6027738"/>
          <p14:tracePt t="125042" x="5330825" y="6018213"/>
          <p14:tracePt t="125052" x="5330825" y="6000750"/>
          <p14:tracePt t="125062" x="5330825" y="5973763"/>
          <p14:tracePt t="125072" x="5330825" y="5965825"/>
          <p14:tracePt t="125083" x="5330825" y="5938838"/>
          <p14:tracePt t="125099" x="5330825" y="5902325"/>
          <p14:tracePt t="125116" x="5313363" y="5857875"/>
          <p14:tracePt t="125134" x="5286375" y="5840413"/>
          <p14:tracePt t="125149" x="5268913" y="5840413"/>
          <p14:tracePt t="125166" x="5205413" y="5822950"/>
          <p14:tracePt t="125182" x="5170488" y="5813425"/>
          <p14:tracePt t="125199" x="5081588" y="5822950"/>
          <p14:tracePt t="126057" x="5010150" y="5884863"/>
          <p14:tracePt t="126065" x="4973638" y="5884863"/>
          <p14:tracePt t="126075" x="4911725" y="5875338"/>
          <p14:tracePt t="126085" x="4848225" y="5857875"/>
          <p14:tracePt t="126099" x="4795838" y="5822950"/>
          <p14:tracePt t="126116" x="4705350" y="5705475"/>
          <p14:tracePt t="126132" x="4660900" y="5661025"/>
          <p14:tracePt t="126149" x="4608513" y="5608638"/>
          <p14:tracePt t="126167" x="4554538" y="5572125"/>
          <p14:tracePt t="126183" x="4545013" y="5572125"/>
          <p14:tracePt t="126199" x="4537075" y="5562600"/>
          <p14:tracePt t="126216" x="4554538" y="5562600"/>
          <p14:tracePt t="127274" x="4562475" y="5537200"/>
          <p14:tracePt t="127282" x="4652963" y="5483225"/>
          <p14:tracePt t="127292" x="4875213" y="5429250"/>
          <p14:tracePt t="127302" x="5153025" y="5402263"/>
          <p14:tracePt t="127316" x="5527675" y="5384800"/>
          <p14:tracePt t="127333" x="6375400" y="5411788"/>
          <p14:tracePt t="127350" x="6715125" y="5510213"/>
          <p14:tracePt t="127366" x="7126288" y="5697538"/>
          <p14:tracePt t="127385" x="7304088" y="5768975"/>
          <p14:tracePt t="127416" x="7296150" y="5768975"/>
          <p14:tracePt t="127640" x="7232650" y="5732463"/>
          <p14:tracePt t="127650" x="7116763" y="5634038"/>
          <p14:tracePt t="127660" x="7037388" y="5562600"/>
          <p14:tracePt t="127671" x="6946900" y="5483225"/>
          <p14:tracePt t="127683" x="6848475" y="5411788"/>
          <p14:tracePt t="127700" x="6705600" y="5367338"/>
          <p14:tracePt t="127716" x="6643688" y="5348288"/>
          <p14:tracePt t="127733" x="6554788" y="5313363"/>
          <p14:tracePt t="127750" x="6500813" y="5295900"/>
          <p14:tracePt t="127753" x="6456363" y="5276850"/>
          <p14:tracePt t="127766" x="6394450" y="5251450"/>
          <p14:tracePt t="127783" x="6296025" y="5251450"/>
          <p14:tracePt t="127799" x="6251575" y="5251450"/>
          <p14:tracePt t="127816" x="6224588" y="5251450"/>
          <p14:tracePt t="127896" x="6224588" y="5259388"/>
          <p14:tracePt t="127906" x="6224588" y="5268913"/>
          <p14:tracePt t="127917" x="6232525" y="5276850"/>
          <p14:tracePt t="127933" x="6251575" y="5286375"/>
          <p14:tracePt t="127950" x="6330950" y="5286375"/>
          <p14:tracePt t="127967" x="6465888" y="5286375"/>
          <p14:tracePt t="127984" x="6554788" y="5286375"/>
          <p14:tracePt t="128000" x="6724650" y="5268913"/>
          <p14:tracePt t="128017" x="6777038" y="5259388"/>
          <p14:tracePt t="128033" x="6831013" y="5259388"/>
          <p14:tracePt t="128935" x="6491288" y="5322888"/>
          <p14:tracePt t="128952" x="6375400" y="5322888"/>
          <p14:tracePt t="128969" x="6242050" y="5322888"/>
          <p14:tracePt t="128984" x="6153150" y="5340350"/>
          <p14:tracePt t="129001" x="6027738" y="5384800"/>
          <p14:tracePt t="129016" x="5973763" y="5411788"/>
          <p14:tracePt t="129033" x="5938838" y="5419725"/>
          <p14:tracePt t="129050" x="5938838" y="5429250"/>
          <p14:tracePt t="129124" x="5911850" y="5429250"/>
          <p14:tracePt t="129134" x="5894388" y="5419725"/>
          <p14:tracePt t="129144" x="5867400" y="5402263"/>
          <p14:tracePt t="129154" x="5830888" y="5394325"/>
          <p14:tracePt t="129166" x="5795963" y="5375275"/>
          <p14:tracePt t="129185" x="5705475" y="5348288"/>
          <p14:tracePt t="129200" x="5643563" y="5340350"/>
          <p14:tracePt t="129217" x="5402263" y="5268913"/>
          <p14:tracePt t="129234" x="5241925" y="5241925"/>
          <p14:tracePt t="129250" x="4786313" y="5133975"/>
          <p14:tracePt t="129267" x="4295775" y="5062538"/>
          <p14:tracePt t="129283" x="4089400" y="5037138"/>
          <p14:tracePt t="129300" x="3848100" y="5018088"/>
          <p14:tracePt t="129317" x="3679825" y="5062538"/>
          <p14:tracePt t="129616" x="3455988" y="5126038"/>
          <p14:tracePt t="129625" x="3357563" y="5143500"/>
          <p14:tracePt t="129635" x="3295650" y="5153025"/>
          <p14:tracePt t="129650" x="3268663" y="5160963"/>
          <p14:tracePt t="129688" x="3313113" y="5160963"/>
          <p14:tracePt t="129696" x="3446463" y="5160963"/>
          <p14:tracePt t="129706" x="3589338" y="5160963"/>
          <p14:tracePt t="129717" x="3965575" y="5197475"/>
          <p14:tracePt t="129734" x="4384675" y="5251450"/>
          <p14:tracePt t="129750" x="5322888" y="5251450"/>
          <p14:tracePt t="129768" x="6197600" y="5251450"/>
          <p14:tracePt t="129783" x="6537325" y="5251450"/>
          <p14:tracePt t="129800" x="6884988" y="5251450"/>
          <p14:tracePt t="129817" x="6983413" y="5232400"/>
          <p14:tracePt t="129834" x="7045325" y="5214938"/>
          <p14:tracePt t="130075" x="7089775" y="5214938"/>
          <p14:tracePt t="130085" x="7170738" y="5232400"/>
          <p14:tracePt t="130095" x="7251700" y="5241925"/>
          <p14:tracePt t="130105" x="7348538" y="5268913"/>
          <p14:tracePt t="130117" x="7439025" y="5286375"/>
          <p14:tracePt t="130134" x="7491413" y="5286375"/>
          <p14:tracePt t="130150" x="7581900" y="5295900"/>
          <p14:tracePt t="130167" x="7634288" y="5295900"/>
          <p14:tracePt t="130184" x="7653338" y="5295900"/>
          <p14:tracePt t="130422" x="7643813" y="5295900"/>
          <p14:tracePt t="130432" x="7634288" y="5295900"/>
          <p14:tracePt t="130443" x="7626350" y="5295900"/>
          <p14:tracePt t="130453" x="7616825" y="5295900"/>
          <p14:tracePt t="130474" x="7599363" y="5295900"/>
          <p14:tracePt t="130485" x="7581900" y="5295900"/>
          <p14:tracePt t="130504" x="7572375" y="5295900"/>
          <p14:tracePt t="130690" x="7581900" y="5295900"/>
          <p14:tracePt t="130770" x="7589838" y="5295900"/>
          <p14:tracePt t="130781" x="7599363" y="5295900"/>
          <p14:tracePt t="130985" x="7608888" y="5295900"/>
          <p14:tracePt t="131088" x="7626350" y="5286375"/>
          <p14:tracePt t="131098" x="7653338" y="5286375"/>
          <p14:tracePt t="131108" x="7661275" y="5276850"/>
          <p14:tracePt t="131119" x="7670800" y="5276850"/>
          <p14:tracePt t="131134" x="7688263" y="5276850"/>
          <p14:tracePt t="131150" x="7697788" y="5276850"/>
          <p14:tracePt t="131241" x="7697788" y="5268913"/>
          <p14:tracePt t="131252" x="7705725" y="5268913"/>
          <p14:tracePt t="131333" x="7715250" y="5259388"/>
          <p14:tracePt t="131343" x="7724775" y="5259388"/>
          <p14:tracePt t="131353" x="7732713" y="5251450"/>
          <p14:tracePt t="131367" x="7742238" y="5251450"/>
          <p14:tracePt t="131384" x="7751763" y="5241925"/>
          <p14:tracePt t="131400" x="7769225" y="5232400"/>
          <p14:tracePt t="131417" x="7786688" y="5214938"/>
          <p14:tracePt t="131435" x="7813675" y="5187950"/>
          <p14:tracePt t="131450" x="7831138" y="5180013"/>
          <p14:tracePt t="131467" x="7848600" y="5153025"/>
          <p14:tracePt t="131484" x="7858125" y="5143500"/>
          <p14:tracePt t="131501" x="7858125" y="5116513"/>
          <p14:tracePt t="131517" x="7858125" y="5054600"/>
          <p14:tracePt t="131534" x="7858125" y="5018088"/>
          <p14:tracePt t="131551" x="7813675" y="4956175"/>
          <p14:tracePt t="131568" x="7769225" y="4875213"/>
          <p14:tracePt t="131584" x="7751763" y="4848225"/>
          <p14:tracePt t="131601" x="7724775" y="4822825"/>
          <p14:tracePt t="131617" x="7715250" y="4822825"/>
          <p14:tracePt t="131634" x="7680325" y="4822825"/>
          <p14:tracePt t="131650" x="7643813" y="4822825"/>
          <p14:tracePt t="131667" x="7634288" y="4822825"/>
          <p14:tracePt t="131684" x="7626350" y="4822825"/>
          <p14:tracePt t="131701" x="7616825" y="4822825"/>
          <p14:tracePt t="131717" x="7599363" y="4822825"/>
          <p14:tracePt t="131734" x="7581900" y="4822825"/>
          <p14:tracePt t="131752" x="7572375" y="4840288"/>
          <p14:tracePt t="131767" x="7562850" y="4848225"/>
          <p14:tracePt t="131784" x="7554913" y="4867275"/>
          <p14:tracePt t="131801" x="7554913" y="4884738"/>
          <p14:tracePt t="131817" x="7554913" y="4919663"/>
          <p14:tracePt t="131834" x="7554913" y="4973638"/>
          <p14:tracePt t="131851" x="7545388" y="5018088"/>
          <p14:tracePt t="131867" x="7545388" y="5054600"/>
          <p14:tracePt t="131886" x="7545388" y="5072063"/>
          <p14:tracePt t="131901" x="7545388" y="5089525"/>
          <p14:tracePt t="131917" x="7545388" y="5133975"/>
          <p14:tracePt t="131934" x="7562850" y="5153025"/>
          <p14:tracePt t="131950" x="7581900" y="5197475"/>
          <p14:tracePt t="131967" x="7589838" y="5224463"/>
          <p14:tracePt t="131985" x="7599363" y="5232400"/>
          <p14:tracePt t="132001" x="7608888" y="5251450"/>
          <p14:tracePt t="132018" x="7626350" y="5268913"/>
          <p14:tracePt t="132034" x="7643813" y="5276850"/>
          <p14:tracePt t="132051" x="7661275" y="5286375"/>
          <p14:tracePt t="132067" x="7670800" y="5286375"/>
          <p14:tracePt t="132084" x="7715250" y="5286375"/>
          <p14:tracePt t="132100" x="7742238" y="5286375"/>
          <p14:tracePt t="132117" x="7759700" y="5286375"/>
          <p14:tracePt t="132134" x="7796213" y="5259388"/>
          <p14:tracePt t="132151" x="7831138" y="5241925"/>
          <p14:tracePt t="132167" x="7840663" y="5232400"/>
          <p14:tracePt t="132184" x="7875588" y="5187950"/>
          <p14:tracePt t="132202" x="7912100" y="5160963"/>
          <p14:tracePt t="132217" x="7920038" y="5153025"/>
          <p14:tracePt t="132234" x="7929563" y="5116513"/>
          <p14:tracePt t="132251" x="7929563" y="5089525"/>
          <p14:tracePt t="132255" x="7929563" y="5062538"/>
          <p14:tracePt t="132267" x="7929563" y="5037138"/>
          <p14:tracePt t="132285" x="7875588" y="4956175"/>
          <p14:tracePt t="132301" x="7867650" y="4929188"/>
          <p14:tracePt t="132317" x="7831138" y="4884738"/>
          <p14:tracePt t="132335" x="7786688" y="4867275"/>
          <p14:tracePt t="132351" x="7759700" y="4867275"/>
          <p14:tracePt t="132367" x="7688263" y="4867275"/>
          <p14:tracePt t="132384" x="7670800" y="4867275"/>
          <p14:tracePt t="132401" x="7643813" y="4875213"/>
          <p14:tracePt t="132417" x="7616825" y="4902200"/>
          <p14:tracePt t="132434" x="7608888" y="4902200"/>
          <p14:tracePt t="132451" x="7599363" y="4911725"/>
          <p14:tracePt t="132468" x="7589838" y="4919663"/>
          <p14:tracePt t="132485" x="7581900" y="4929188"/>
          <p14:tracePt t="132501" x="7581900" y="4956175"/>
          <p14:tracePt t="132534" x="7581900" y="4991100"/>
          <p14:tracePt t="132551" x="7581900" y="5054600"/>
          <p14:tracePt t="132567" x="7581900" y="5081588"/>
          <p14:tracePt t="132584" x="7581900" y="5133975"/>
          <p14:tracePt t="132601" x="7581900" y="5170488"/>
          <p14:tracePt t="132617" x="7589838" y="5205413"/>
          <p14:tracePt t="132634" x="7626350" y="5232400"/>
          <p14:tracePt t="132653" x="7643813" y="5241925"/>
          <p14:tracePt t="132667" x="7653338" y="5251450"/>
          <p14:tracePt t="132684" x="7670800" y="5259388"/>
          <p14:tracePt t="132701" x="7680325" y="5259388"/>
          <p14:tracePt t="132717" x="7705725" y="5276850"/>
          <p14:tracePt t="132735" x="7724775" y="5276850"/>
          <p14:tracePt t="132751" x="7751763" y="5276850"/>
          <p14:tracePt t="132754" x="7777163" y="5276850"/>
          <p14:tracePt t="132768" x="7796213" y="5276850"/>
          <p14:tracePt t="132786" x="7831138" y="5276850"/>
          <p14:tracePt t="132801" x="7848600" y="5276850"/>
          <p14:tracePt t="132817" x="7902575" y="5259388"/>
          <p14:tracePt t="132834" x="7920038" y="5232400"/>
          <p14:tracePt t="132851" x="7974013" y="5187950"/>
          <p14:tracePt t="132868" x="8010525" y="5153025"/>
          <p14:tracePt t="132885" x="8010525" y="5143500"/>
          <p14:tracePt t="132939" x="8001000" y="5099050"/>
          <p14:tracePt t="132949" x="7956550" y="5045075"/>
          <p14:tracePt t="132960" x="7939088" y="5018088"/>
          <p14:tracePt t="132970" x="7902575" y="4991100"/>
          <p14:tracePt t="132985" x="7885113" y="4973638"/>
          <p14:tracePt t="133001" x="7831138" y="4965700"/>
          <p14:tracePt t="133018" x="7813675" y="4965700"/>
          <p14:tracePt t="133034" x="7769225" y="4965700"/>
          <p14:tracePt t="133051" x="7724775" y="4965700"/>
          <p14:tracePt t="133067" x="7688263" y="4983163"/>
          <p14:tracePt t="133084" x="7661275" y="5018088"/>
          <p14:tracePt t="133103" x="7634288" y="5089525"/>
          <p14:tracePt t="133117" x="7634288" y="5180013"/>
          <p14:tracePt t="133134" x="7634288" y="5313363"/>
          <p14:tracePt t="133151" x="7634288" y="5367338"/>
          <p14:tracePt t="133168" x="7653338" y="5438775"/>
          <p14:tracePt t="133184" x="7688263" y="5510213"/>
          <p14:tracePt t="133201" x="7705725" y="5527675"/>
          <p14:tracePt t="133218" x="7742238" y="5537200"/>
          <p14:tracePt t="133512" x="7759700" y="5537200"/>
          <p14:tracePt t="133522" x="7777163" y="5527675"/>
          <p14:tracePt t="133534" x="7804150" y="5518150"/>
          <p14:tracePt t="133553" x="7831138" y="5456238"/>
          <p14:tracePt t="133568" x="7848600" y="5419725"/>
          <p14:tracePt t="133584" x="7848600" y="5259388"/>
          <p14:tracePt t="133601" x="7848600" y="5224463"/>
          <p14:tracePt t="133618" x="7840663" y="5170488"/>
          <p14:tracePt t="133635" x="7804150" y="5116513"/>
          <p14:tracePt t="133651" x="7796213" y="5108575"/>
          <p14:tracePt t="133668" x="7742238" y="5062538"/>
          <p14:tracePt t="133686" x="7688263" y="5045075"/>
          <p14:tracePt t="133701" x="7653338" y="5027613"/>
          <p14:tracePt t="133718" x="7616825" y="5027613"/>
          <p14:tracePt t="133767" x="7608888" y="5027613"/>
          <p14:tracePt t="133778" x="7599363" y="5027613"/>
          <p14:tracePt t="133788" x="7599363" y="5037138"/>
          <p14:tracePt t="133801" x="7589838" y="5045075"/>
          <p14:tracePt t="133818" x="7581900" y="5081588"/>
          <p14:tracePt t="133834" x="7581900" y="5108575"/>
          <p14:tracePt t="133851" x="7581900" y="5160963"/>
          <p14:tracePt t="133868" x="7572375" y="5197475"/>
          <p14:tracePt t="133884" x="7572375" y="5276850"/>
          <p14:tracePt t="133901" x="7572375" y="5313363"/>
          <p14:tracePt t="133918" x="7599363" y="5330825"/>
          <p14:tracePt t="133934" x="7643813" y="5348288"/>
          <p14:tracePt t="133951" x="7715250" y="5367338"/>
          <p14:tracePt t="133968" x="7759700" y="5367338"/>
          <p14:tracePt t="133985" x="7823200" y="5375275"/>
          <p14:tracePt t="134003" x="7858125" y="5375275"/>
          <p14:tracePt t="134018" x="7867650" y="5375275"/>
          <p14:tracePt t="134074" x="7840663" y="5330825"/>
          <p14:tracePt t="134085" x="7777163" y="5197475"/>
          <p14:tracePt t="134094" x="7751763" y="5197475"/>
          <p14:tracePt t="134105" x="7643813" y="5081588"/>
          <p14:tracePt t="134118" x="7572375" y="5054600"/>
          <p14:tracePt t="134136" x="7394575" y="4991100"/>
          <p14:tracePt t="134151" x="7323138" y="4965700"/>
          <p14:tracePt t="134168" x="7224713" y="4965700"/>
          <p14:tracePt t="134185" x="7197725" y="4965700"/>
          <p14:tracePt t="134201" x="7188200" y="4965700"/>
          <p14:tracePt t="134228" x="7188200" y="4991100"/>
          <p14:tracePt t="134237" x="7188200" y="5027613"/>
          <p14:tracePt t="134252" x="7188200" y="5133975"/>
          <p14:tracePt t="134269" x="7242175" y="5224463"/>
          <p14:tracePt t="134284" x="7296150" y="5259388"/>
          <p14:tracePt t="134301" x="7439025" y="5357813"/>
          <p14:tracePt t="134319" x="7653338" y="5465763"/>
          <p14:tracePt t="134617" x="7680325" y="5465763"/>
          <p14:tracePt t="134627" x="7705725" y="5465763"/>
          <p14:tracePt t="134638" x="7724775" y="5465763"/>
          <p14:tracePt t="134651" x="7759700" y="5465763"/>
          <p14:tracePt t="134668" x="7813675" y="5456238"/>
          <p14:tracePt t="134685" x="7831138" y="5438775"/>
          <p14:tracePt t="134701" x="7867650" y="5313363"/>
          <p14:tracePt t="134719" x="7867650" y="5099050"/>
          <p14:tracePt t="134735" x="7786688" y="4813300"/>
          <p14:tracePt t="134752" x="7626350" y="4608513"/>
          <p14:tracePt t="134770" x="7456488" y="4518025"/>
          <p14:tracePt t="134785" x="7375525" y="4500563"/>
          <p14:tracePt t="134801" x="7197725" y="4500563"/>
          <p14:tracePt t="134818" x="7143750" y="4518025"/>
          <p14:tracePt t="134835" x="7062788" y="4562475"/>
          <p14:tracePt t="134852" x="7054850" y="4616450"/>
          <p14:tracePt t="134868" x="7054850" y="4687888"/>
          <p14:tracePt t="134885" x="7188200" y="4983163"/>
          <p14:tracePt t="134903" x="7545388" y="5205413"/>
          <p14:tracePt t="134918" x="7680325" y="5313363"/>
          <p14:tracePt t="134935" x="7920038" y="5483225"/>
          <p14:tracePt t="134951" x="8045450" y="5510213"/>
          <p14:tracePt t="134968" x="8224838" y="5518150"/>
          <p14:tracePt t="134986" x="8331200" y="5446713"/>
          <p14:tracePt t="135002" x="8375650" y="5402263"/>
          <p14:tracePt t="135018" x="8466138" y="5241925"/>
          <p14:tracePt t="135036" x="8483600" y="5062538"/>
          <p14:tracePt t="135051" x="8474075" y="4938713"/>
          <p14:tracePt t="135068" x="8348663" y="4751388"/>
          <p14:tracePt t="135085" x="8259763" y="4679950"/>
          <p14:tracePt t="135101" x="8045450" y="4625975"/>
          <p14:tracePt t="135118" x="7751763" y="4572000"/>
          <p14:tracePt t="135135" x="7616825" y="4572000"/>
          <p14:tracePt t="135151" x="7331075" y="4589463"/>
          <p14:tracePt t="135169" x="7161213" y="4670425"/>
          <p14:tracePt t="135185" x="7116763" y="4724400"/>
          <p14:tracePt t="135201" x="7089775" y="4857750"/>
          <p14:tracePt t="135218" x="7089775" y="4973638"/>
          <p14:tracePt t="135235" x="7153275" y="5160963"/>
          <p14:tracePt t="135252" x="7331075" y="5303838"/>
          <p14:tracePt t="135268" x="7456488" y="5384800"/>
          <p14:tracePt t="135285" x="7705725" y="5491163"/>
          <p14:tracePt t="135302" x="7966075" y="5491163"/>
          <p14:tracePt t="135318" x="8108950" y="5491163"/>
          <p14:tracePt t="135335" x="8286750" y="5411788"/>
          <p14:tracePt t="135353" x="8394700" y="5295900"/>
          <p14:tracePt t="135368" x="8420100" y="5232400"/>
          <p14:tracePt t="135385" x="8429625" y="4902200"/>
          <p14:tracePt t="135402" x="8385175" y="4751388"/>
          <p14:tracePt t="135418" x="8188325" y="4545013"/>
          <p14:tracePt t="135435" x="7848600" y="4330700"/>
          <p14:tracePt t="135451" x="7705725" y="4295775"/>
          <p14:tracePt t="135468" x="7537450" y="4295775"/>
          <p14:tracePt t="135487" x="7340600" y="4322763"/>
          <p14:tracePt t="135502" x="7269163" y="4357688"/>
          <p14:tracePt t="135519" x="7180263" y="4456113"/>
          <p14:tracePt t="135537" x="7153275" y="4633913"/>
          <p14:tracePt t="135551" x="7153275" y="4759325"/>
          <p14:tracePt t="135568" x="7259638" y="5126038"/>
          <p14:tracePt t="135585" x="7358063" y="5232400"/>
          <p14:tracePt t="135602" x="7626350" y="5527675"/>
          <p14:tracePt t="135619" x="7813675" y="5616575"/>
          <p14:tracePt t="135635" x="7920038" y="5616575"/>
          <p14:tracePt t="135652" x="8126413" y="5608638"/>
          <p14:tracePt t="135669" x="8188325" y="5572125"/>
          <p14:tracePt t="135685" x="8304213" y="5419725"/>
          <p14:tracePt t="135701" x="8385175" y="5187950"/>
          <p14:tracePt t="135718" x="8385175" y="4919663"/>
          <p14:tracePt t="135735" x="8375650" y="4589463"/>
          <p14:tracePt t="135753" x="8242300" y="4456113"/>
          <p14:tracePt t="135768" x="8153400" y="4429125"/>
          <p14:tracePt t="135785" x="8001000" y="4429125"/>
          <p14:tracePt t="135803" x="7840663" y="4473575"/>
          <p14:tracePt t="135818" x="7769225" y="4527550"/>
          <p14:tracePt t="135835" x="7643813" y="4714875"/>
          <p14:tracePt t="135851" x="7545388" y="4919663"/>
          <p14:tracePt t="135869" x="7419975" y="5180013"/>
          <p14:tracePt t="135885" x="7402513" y="5357813"/>
          <p14:tracePt t="135902" x="7402513" y="54387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</a:rPr>
              <a:t>Decision 2: Delayed Branches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685800"/>
            <a:ext cx="80772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j-lt"/>
              </a:rPr>
              <a:t>Maybe ask the software (SW) to help?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Need to change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ISA to give it such possibility </a:t>
            </a:r>
          </a:p>
          <a:p>
            <a:pPr marL="457200" indent="-4572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j-lt"/>
              </a:rPr>
              <a:t>Define </a:t>
            </a:r>
            <a:r>
              <a:rPr lang="en-US" sz="2000" dirty="0">
                <a:latin typeface="+mj-lt"/>
              </a:rPr>
              <a:t>branch to take place 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AFTER</a:t>
            </a:r>
            <a:r>
              <a:rPr lang="en-US" sz="2000" dirty="0">
                <a:latin typeface="+mj-lt"/>
              </a:rPr>
              <a:t> </a:t>
            </a:r>
            <a:r>
              <a:rPr lang="en-US" sz="2000" b="1" dirty="0">
                <a:latin typeface="+mj-lt"/>
              </a:rPr>
              <a:t>n</a:t>
            </a:r>
            <a:r>
              <a:rPr lang="en-US" sz="2000" dirty="0">
                <a:latin typeface="+mj-lt"/>
              </a:rPr>
              <a:t> following </a:t>
            </a:r>
            <a:r>
              <a:rPr lang="en-US" sz="2000" dirty="0" smtClean="0">
                <a:latin typeface="+mj-lt"/>
              </a:rPr>
              <a:t>instructions</a:t>
            </a:r>
            <a:endParaRPr lang="en-US" sz="2000" dirty="0">
              <a:latin typeface="+mj-lt"/>
            </a:endParaRP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Hardware (HW) executes 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n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instructions following the branch regardless of branch is taken or not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</a:rPr>
              <a:t>SW puts in the n slots following the branch instructions that </a:t>
            </a:r>
            <a:r>
              <a:rPr lang="en-US" sz="2000" dirty="0" smtClean="0">
                <a:latin typeface="+mj-lt"/>
              </a:rPr>
              <a:t>can be </a:t>
            </a:r>
            <a:r>
              <a:rPr lang="en-US" sz="2000" dirty="0">
                <a:latin typeface="+mj-lt"/>
              </a:rPr>
              <a:t>executed regardless of branch resolution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Instructions that are before the branch instruction, or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Instructions from the converged path after the branch</a:t>
            </a:r>
          </a:p>
          <a:p>
            <a:pPr marL="457200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</a:rPr>
              <a:t>If cannot find independent instructions, put </a:t>
            </a:r>
            <a:r>
              <a:rPr lang="en-US" sz="2000" dirty="0" smtClean="0">
                <a:latin typeface="+mj-lt"/>
              </a:rPr>
              <a:t>NOPs</a:t>
            </a:r>
            <a:endParaRPr lang="en-US" sz="2000" dirty="0">
              <a:latin typeface="+mj-lt"/>
            </a:endParaRPr>
          </a:p>
        </p:txBody>
      </p:sp>
      <p:cxnSp>
        <p:nvCxnSpPr>
          <p:cNvPr id="13" name="Прямая соединительная линия 12"/>
          <p:cNvCxnSpPr>
            <a:endCxn id="16" idx="3"/>
          </p:cNvCxnSpPr>
          <p:nvPr/>
        </p:nvCxnSpPr>
        <p:spPr bwMode="auto">
          <a:xfrm>
            <a:off x="1823720" y="4429225"/>
            <a:ext cx="0" cy="48491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Прямая соединительная линия 14"/>
          <p:cNvCxnSpPr>
            <a:stCxn id="16" idx="0"/>
          </p:cNvCxnSpPr>
          <p:nvPr/>
        </p:nvCxnSpPr>
        <p:spPr bwMode="auto">
          <a:xfrm>
            <a:off x="1823720" y="5676139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6" name="Шестиугольник 15"/>
          <p:cNvSpPr/>
          <p:nvPr/>
        </p:nvSpPr>
        <p:spPr bwMode="auto">
          <a:xfrm rot="5400000">
            <a:off x="1442720" y="5028439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20" name="Овал 19"/>
          <p:cNvSpPr/>
          <p:nvPr/>
        </p:nvSpPr>
        <p:spPr bwMode="auto">
          <a:xfrm>
            <a:off x="1737495" y="4853714"/>
            <a:ext cx="182880" cy="182880"/>
          </a:xfrm>
          <a:prstGeom prst="ellipse">
            <a:avLst/>
          </a:prstGeom>
          <a:solidFill>
            <a:srgbClr val="7030A0"/>
          </a:solidFill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1" name="Овал 20"/>
          <p:cNvSpPr/>
          <p:nvPr/>
        </p:nvSpPr>
        <p:spPr bwMode="auto">
          <a:xfrm>
            <a:off x="1785620" y="4685539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2" name="Овал 21"/>
          <p:cNvSpPr/>
          <p:nvPr/>
        </p:nvSpPr>
        <p:spPr bwMode="auto">
          <a:xfrm>
            <a:off x="1785620" y="4515359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4" name="Овал 23"/>
          <p:cNvSpPr/>
          <p:nvPr/>
        </p:nvSpPr>
        <p:spPr bwMode="auto">
          <a:xfrm>
            <a:off x="1518920" y="545515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5" name="Овал 24"/>
          <p:cNvSpPr/>
          <p:nvPr/>
        </p:nvSpPr>
        <p:spPr bwMode="auto">
          <a:xfrm>
            <a:off x="1518920" y="527735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6" name="Овал 25"/>
          <p:cNvSpPr/>
          <p:nvPr/>
        </p:nvSpPr>
        <p:spPr bwMode="auto">
          <a:xfrm>
            <a:off x="1518920" y="510717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8" name="Овал 27"/>
          <p:cNvSpPr/>
          <p:nvPr/>
        </p:nvSpPr>
        <p:spPr bwMode="auto">
          <a:xfrm>
            <a:off x="2052320" y="534593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9" name="Овал 28"/>
          <p:cNvSpPr/>
          <p:nvPr/>
        </p:nvSpPr>
        <p:spPr bwMode="auto">
          <a:xfrm>
            <a:off x="2052320" y="514019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1" name="Овал 30"/>
          <p:cNvSpPr/>
          <p:nvPr/>
        </p:nvSpPr>
        <p:spPr bwMode="auto">
          <a:xfrm>
            <a:off x="1780540" y="594537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2" name="Овал 31"/>
          <p:cNvSpPr/>
          <p:nvPr/>
        </p:nvSpPr>
        <p:spPr bwMode="auto">
          <a:xfrm>
            <a:off x="1780540" y="577519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8600" y="4994833"/>
            <a:ext cx="121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Not Taken path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09800" y="499229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Taken path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20374" y="5676139"/>
            <a:ext cx="128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smtClean="0">
                <a:latin typeface="+mj-lt"/>
              </a:rPr>
              <a:t>Converged </a:t>
            </a:r>
            <a:r>
              <a:rPr lang="en-US" dirty="0">
                <a:latin typeface="+mj-lt"/>
              </a:rPr>
              <a:t>path</a:t>
            </a:r>
          </a:p>
        </p:txBody>
      </p:sp>
      <p:cxnSp>
        <p:nvCxnSpPr>
          <p:cNvPr id="54" name="Прямая соединительная линия 53"/>
          <p:cNvCxnSpPr>
            <a:endCxn id="56" idx="3"/>
          </p:cNvCxnSpPr>
          <p:nvPr/>
        </p:nvCxnSpPr>
        <p:spPr bwMode="auto">
          <a:xfrm>
            <a:off x="4267200" y="4434840"/>
            <a:ext cx="0" cy="55372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5" name="Прямая соединительная линия 54"/>
          <p:cNvCxnSpPr>
            <a:stCxn id="56" idx="0"/>
          </p:cNvCxnSpPr>
          <p:nvPr/>
        </p:nvCxnSpPr>
        <p:spPr bwMode="auto">
          <a:xfrm>
            <a:off x="4267200" y="5750560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6" name="Шестиугольник 55"/>
          <p:cNvSpPr/>
          <p:nvPr/>
        </p:nvSpPr>
        <p:spPr bwMode="auto">
          <a:xfrm rot="5400000">
            <a:off x="3886200" y="5102860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57" name="Овал 56"/>
          <p:cNvSpPr/>
          <p:nvPr/>
        </p:nvSpPr>
        <p:spPr bwMode="auto">
          <a:xfrm>
            <a:off x="4180975" y="4928135"/>
            <a:ext cx="182880" cy="182880"/>
          </a:xfrm>
          <a:prstGeom prst="ellipse">
            <a:avLst/>
          </a:prstGeom>
          <a:solidFill>
            <a:srgbClr val="7030A0"/>
          </a:solidFill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58" name="Овал 57"/>
          <p:cNvSpPr/>
          <p:nvPr/>
        </p:nvSpPr>
        <p:spPr bwMode="auto">
          <a:xfrm>
            <a:off x="4229100" y="475996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59" name="Овал 58"/>
          <p:cNvSpPr/>
          <p:nvPr/>
        </p:nvSpPr>
        <p:spPr bwMode="auto">
          <a:xfrm>
            <a:off x="4229100" y="458978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60" name="Овал 59"/>
          <p:cNvSpPr/>
          <p:nvPr/>
        </p:nvSpPr>
        <p:spPr bwMode="auto">
          <a:xfrm>
            <a:off x="3962400" y="552958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61" name="Овал 60"/>
          <p:cNvSpPr/>
          <p:nvPr/>
        </p:nvSpPr>
        <p:spPr bwMode="auto">
          <a:xfrm>
            <a:off x="3962400" y="535178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62" name="Овал 61"/>
          <p:cNvSpPr/>
          <p:nvPr/>
        </p:nvSpPr>
        <p:spPr bwMode="auto">
          <a:xfrm>
            <a:off x="3962400" y="518160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63" name="Овал 62"/>
          <p:cNvSpPr/>
          <p:nvPr/>
        </p:nvSpPr>
        <p:spPr bwMode="auto">
          <a:xfrm>
            <a:off x="4495800" y="5420360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64" name="Овал 63"/>
          <p:cNvSpPr/>
          <p:nvPr/>
        </p:nvSpPr>
        <p:spPr bwMode="auto">
          <a:xfrm>
            <a:off x="4495800" y="5214620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65" name="Овал 64"/>
          <p:cNvSpPr/>
          <p:nvPr/>
        </p:nvSpPr>
        <p:spPr bwMode="auto">
          <a:xfrm>
            <a:off x="4224020" y="6019800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66" name="Овал 65"/>
          <p:cNvSpPr/>
          <p:nvPr/>
        </p:nvSpPr>
        <p:spPr bwMode="auto">
          <a:xfrm>
            <a:off x="4224020" y="5849620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86" name="Прямая соединительная линия 85"/>
          <p:cNvCxnSpPr>
            <a:endCxn id="88" idx="3"/>
          </p:cNvCxnSpPr>
          <p:nvPr/>
        </p:nvCxnSpPr>
        <p:spPr bwMode="auto">
          <a:xfrm>
            <a:off x="6786880" y="4419600"/>
            <a:ext cx="0" cy="56057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7" name="Прямая соединительная линия 86"/>
          <p:cNvCxnSpPr>
            <a:stCxn id="88" idx="0"/>
          </p:cNvCxnSpPr>
          <p:nvPr/>
        </p:nvCxnSpPr>
        <p:spPr bwMode="auto">
          <a:xfrm>
            <a:off x="6786880" y="5742179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8" name="Шестиугольник 87"/>
          <p:cNvSpPr/>
          <p:nvPr/>
        </p:nvSpPr>
        <p:spPr bwMode="auto">
          <a:xfrm rot="5400000">
            <a:off x="6405880" y="5094479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90" name="Овал 89"/>
          <p:cNvSpPr/>
          <p:nvPr/>
        </p:nvSpPr>
        <p:spPr bwMode="auto">
          <a:xfrm>
            <a:off x="6748780" y="491490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101" name="Группа 100"/>
          <p:cNvGrpSpPr/>
          <p:nvPr/>
        </p:nvGrpSpPr>
        <p:grpSpPr>
          <a:xfrm>
            <a:off x="6695440" y="4581399"/>
            <a:ext cx="182880" cy="297180"/>
            <a:chOff x="6880860" y="4596639"/>
            <a:chExt cx="182880" cy="297180"/>
          </a:xfrm>
        </p:grpSpPr>
        <p:sp>
          <p:nvSpPr>
            <p:cNvPr id="89" name="Овал 88"/>
            <p:cNvSpPr/>
            <p:nvPr/>
          </p:nvSpPr>
          <p:spPr bwMode="auto">
            <a:xfrm>
              <a:off x="6880860" y="4710939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91" name="Овал 90"/>
            <p:cNvSpPr/>
            <p:nvPr/>
          </p:nvSpPr>
          <p:spPr bwMode="auto">
            <a:xfrm>
              <a:off x="6934200" y="4596639"/>
              <a:ext cx="76200" cy="76200"/>
            </a:xfrm>
            <a:prstGeom prst="ellipse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92" name="Овал 91"/>
          <p:cNvSpPr/>
          <p:nvPr/>
        </p:nvSpPr>
        <p:spPr bwMode="auto">
          <a:xfrm>
            <a:off x="6482080" y="552119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3" name="Овал 92"/>
          <p:cNvSpPr/>
          <p:nvPr/>
        </p:nvSpPr>
        <p:spPr bwMode="auto">
          <a:xfrm>
            <a:off x="6482080" y="534339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4" name="Овал 93"/>
          <p:cNvSpPr/>
          <p:nvPr/>
        </p:nvSpPr>
        <p:spPr bwMode="auto">
          <a:xfrm>
            <a:off x="6482080" y="517321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5" name="Овал 94"/>
          <p:cNvSpPr/>
          <p:nvPr/>
        </p:nvSpPr>
        <p:spPr bwMode="auto">
          <a:xfrm>
            <a:off x="7015480" y="541197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6" name="Овал 95"/>
          <p:cNvSpPr/>
          <p:nvPr/>
        </p:nvSpPr>
        <p:spPr bwMode="auto">
          <a:xfrm>
            <a:off x="7015480" y="520623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7" name="Овал 96"/>
          <p:cNvSpPr/>
          <p:nvPr/>
        </p:nvSpPr>
        <p:spPr bwMode="auto">
          <a:xfrm>
            <a:off x="6743700" y="601141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8" name="Овал 97"/>
          <p:cNvSpPr/>
          <p:nvPr/>
        </p:nvSpPr>
        <p:spPr bwMode="auto">
          <a:xfrm>
            <a:off x="6743700" y="584123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105" name="Группа 104"/>
          <p:cNvGrpSpPr/>
          <p:nvPr/>
        </p:nvGrpSpPr>
        <p:grpSpPr>
          <a:xfrm>
            <a:off x="533399" y="4466828"/>
            <a:ext cx="1230878" cy="413668"/>
            <a:chOff x="533399" y="4466828"/>
            <a:chExt cx="1230878" cy="413668"/>
          </a:xfrm>
        </p:grpSpPr>
        <p:sp>
          <p:nvSpPr>
            <p:cNvPr id="102" name="TextBox 101"/>
            <p:cNvSpPr txBox="1"/>
            <p:nvPr/>
          </p:nvSpPr>
          <p:spPr>
            <a:xfrm>
              <a:off x="533399" y="446682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Branch</a:t>
              </a:r>
            </a:p>
          </p:txBody>
        </p:sp>
        <p:cxnSp>
          <p:nvCxnSpPr>
            <p:cNvPr id="104" name="Прямая со стрелкой 103"/>
            <p:cNvCxnSpPr>
              <a:stCxn id="102" idx="3"/>
              <a:endCxn id="20" idx="1"/>
            </p:cNvCxnSpPr>
            <p:nvPr/>
          </p:nvCxnSpPr>
          <p:spPr bwMode="auto">
            <a:xfrm>
              <a:off x="1447799" y="4651494"/>
              <a:ext cx="316478" cy="22900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06" name="TextBox 105"/>
          <p:cNvSpPr txBox="1"/>
          <p:nvPr/>
        </p:nvSpPr>
        <p:spPr>
          <a:xfrm>
            <a:off x="7315200" y="4352692"/>
            <a:ext cx="1752600" cy="1055608"/>
          </a:xfrm>
          <a:prstGeom prst="wedgeRoundRectCallout">
            <a:avLst>
              <a:gd name="adj1" fmla="val -72668"/>
              <a:gd name="adj2" fmla="val -8724"/>
              <a:gd name="adj3" fmla="val 16667"/>
            </a:avLst>
          </a:prstGeom>
          <a:solidFill>
            <a:schemeClr val="accent1">
              <a:shade val="51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Only if it doesn’t depend on the instructions in T and NT paths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78680" y="4577715"/>
            <a:ext cx="1524000" cy="817245"/>
          </a:xfrm>
          <a:prstGeom prst="wedgeRoundRectCallout">
            <a:avLst>
              <a:gd name="adj1" fmla="val -69929"/>
              <a:gd name="adj2" fmla="val -1104"/>
              <a:gd name="adj3" fmla="val 16667"/>
            </a:avLst>
          </a:prstGeom>
          <a:solidFill>
            <a:schemeClr val="accent1">
              <a:shade val="51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Only if it doesn’t define the branch condition</a:t>
            </a:r>
          </a:p>
        </p:txBody>
      </p:sp>
      <p:sp>
        <p:nvSpPr>
          <p:cNvPr id="108" name="Стрелка вправо 107"/>
          <p:cNvSpPr/>
          <p:nvPr/>
        </p:nvSpPr>
        <p:spPr bwMode="auto">
          <a:xfrm>
            <a:off x="3124200" y="5094479"/>
            <a:ext cx="457201" cy="398780"/>
          </a:xfrm>
          <a:prstGeom prst="rightArrow">
            <a:avLst/>
          </a:prstGeom>
          <a:solidFill>
            <a:schemeClr val="bg2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09" name="Стрелка вправо 108"/>
          <p:cNvSpPr/>
          <p:nvPr/>
        </p:nvSpPr>
        <p:spPr bwMode="auto">
          <a:xfrm>
            <a:off x="5334000" y="5518659"/>
            <a:ext cx="457201" cy="398780"/>
          </a:xfrm>
          <a:prstGeom prst="rightArrow">
            <a:avLst/>
          </a:prstGeom>
          <a:solidFill>
            <a:schemeClr val="bg2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9708673"/>
      </p:ext>
    </p:extLst>
  </p:cSld>
  <p:clrMapOvr>
    <a:masterClrMapping/>
  </p:clrMapOvr>
  <p:transition advTm="1655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2 C 0.00833 -0.00138 0.01372 -0.00231 0.02014 -0.0074 C 0.02448 -0.01435 0.02517 -0.02083 0.01945 -0.02731 C 0.01597 -0.03287 0.0125 -0.0324 0.00747 -0.03287 C 0.00313 -0.03449 0.00382 -0.03287 -0.00069 -0.03287 " pathEditMode="relative" rAng="0" ptsTypes="fffff">
                                      <p:cBhvr>
                                        <p:cTn id="15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69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46 C -0.00608 -0.00046 -0.00625 -0.00046 -0.01025 0.00209 C -0.01042 0.00348 -0.01059 0.00417 -0.01164 0.0051 C -0.01181 0.00649 -0.01233 0.00811 -0.01268 0.00949 C -0.0125 0.01135 -0.01268 0.01667 -0.01094 0.01829 C -0.01059 0.02061 -0.01111 0.01829 -0.0099 0.01991 C -0.00955 0.02061 -0.00973 0.02153 -0.00938 0.02199 C -0.0073 0.02454 -0.00313 0.02547 -0.00052 0.02547 " pathEditMode="relative" rAng="0" ptsTypes="fffffffA">
                                      <p:cBhvr>
                                        <p:cTn id="15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0.00017 -0.01922 " pathEditMode="relative" ptsTypes="AA">
                                      <p:cBhvr>
                                        <p:cTn id="21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712 -0.00139 L 0.01719 -0.00741 L 0.03264 -0.01528 L 0.04774 -0.02686 L 0.05938 -0.03912 L 0.06997 -0.0544 L 0.07778 -0.07246 L 0.08212 -0.09838 L 0.0816 -0.12176 L 0.07656 -0.1382 L 0.06719 -0.15255 L 0.05712 -0.16273 L 0.04097 -0.17246 L 0.02934 -0.17616 L 0.01667 -0.17986 L 0.00608 -0.18102 L 0 -0.18056 " pathEditMode="relative" rAng="0" ptsTypes="AAAAAAAAAAAAAAAAAA">
                                      <p:cBhvr>
                                        <p:cTn id="213" dur="36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5" grpId="0"/>
      <p:bldP spid="36" grpId="0"/>
      <p:bldP spid="37" grpId="0"/>
      <p:bldP spid="56" grpId="1" animBg="1"/>
      <p:bldP spid="57" grpId="0" animBg="1"/>
      <p:bldP spid="57" grpId="2" animBg="1"/>
      <p:bldP spid="58" grpId="0" animBg="1"/>
      <p:bldP spid="58" grpId="2" animBg="1"/>
      <p:bldP spid="59" grpId="1" animBg="1"/>
      <p:bldP spid="60" grpId="1" animBg="1"/>
      <p:bldP spid="61" grpId="1" animBg="1"/>
      <p:bldP spid="62" grpId="1" animBg="1"/>
      <p:bldP spid="63" grpId="1" animBg="1"/>
      <p:bldP spid="64" grpId="1" animBg="1"/>
      <p:bldP spid="65" grpId="1" animBg="1"/>
      <p:bldP spid="66" grpId="1" animBg="1"/>
      <p:bldP spid="88" grpId="0" animBg="1"/>
      <p:bldP spid="9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7" grpId="1" animBg="1"/>
      <p:bldP spid="98" grpId="0" animBg="1"/>
      <p:bldP spid="106" grpId="0" animBg="1"/>
      <p:bldP spid="107" grpId="0" animBg="1"/>
      <p:bldP spid="108" grpId="0" animBg="1"/>
      <p:bldP spid="10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0822" x="7304088" y="5438775"/>
          <p14:tracePt t="20830" x="7205663" y="5375275"/>
          <p14:tracePt t="20841" x="7000875" y="5259388"/>
          <p14:tracePt t="20855" x="6769100" y="5027613"/>
          <p14:tracePt t="20872" x="6153150" y="4367213"/>
          <p14:tracePt t="20889" x="5911850" y="4125913"/>
          <p14:tracePt t="20905" x="5483225" y="3562350"/>
          <p14:tracePt t="20922" x="5322888" y="3394075"/>
          <p14:tracePt t="20939" x="5286375" y="3340100"/>
          <p14:tracePt t="20955" x="5232400" y="3197225"/>
          <p14:tracePt t="21270" x="5224463" y="3197225"/>
          <p14:tracePt t="21280" x="5205413" y="3197225"/>
          <p14:tracePt t="21291" x="5170488" y="3179763"/>
          <p14:tracePt t="21305" x="5099050" y="3089275"/>
          <p14:tracePt t="21322" x="4848225" y="2554288"/>
          <p14:tracePt t="21338" x="4759325" y="2384425"/>
          <p14:tracePt t="21355" x="4643438" y="2170113"/>
          <p14:tracePt t="21372" x="4562475" y="1955800"/>
          <p14:tracePt t="21389" x="4537075" y="1919288"/>
          <p14:tracePt t="21405" x="4491038" y="1857375"/>
          <p14:tracePt t="21710" x="4537075" y="1857375"/>
          <p14:tracePt t="21720" x="4581525" y="1857375"/>
          <p14:tracePt t="21730" x="4643438" y="1857375"/>
          <p14:tracePt t="21741" x="4714875" y="1857375"/>
          <p14:tracePt t="21755" x="4776788" y="1857375"/>
          <p14:tracePt t="21772" x="4884738" y="1866900"/>
          <p14:tracePt t="21788" x="4911725" y="1866900"/>
          <p14:tracePt t="21805" x="4956175" y="1874838"/>
          <p14:tracePt t="21822" x="4991100" y="1884363"/>
          <p14:tracePt t="22090" x="4919663" y="1928813"/>
          <p14:tracePt t="22099" x="4894263" y="1938338"/>
          <p14:tracePt t="22109" x="4857750" y="1938338"/>
          <p14:tracePt t="22122" x="4840288" y="1938338"/>
          <p14:tracePt t="22140" x="4795838" y="1938338"/>
          <p14:tracePt t="22155" x="4786313" y="1938338"/>
          <p14:tracePt t="22172" x="4759325" y="1938338"/>
          <p14:tracePt t="22188" x="4751388" y="1938338"/>
          <p14:tracePt t="22205" x="4724400" y="1893888"/>
          <p14:tracePt t="22222" x="4697413" y="1839913"/>
          <p14:tracePt t="22239" x="4679950" y="1822450"/>
          <p14:tracePt t="33236" x="4562475" y="1866900"/>
          <p14:tracePt t="33245" x="4527550" y="1901825"/>
          <p14:tracePt t="33258" x="4491038" y="1938338"/>
          <p14:tracePt t="33276" x="4367213" y="2062163"/>
          <p14:tracePt t="33291" x="4295775" y="2152650"/>
          <p14:tracePt t="33309" x="4152900" y="2347913"/>
          <p14:tracePt t="33327" x="4027488" y="2446338"/>
          <p14:tracePt t="33341" x="3983038" y="2473325"/>
          <p14:tracePt t="33358" x="3919538" y="2473325"/>
          <p14:tracePt t="33636" x="3830638" y="2509838"/>
          <p14:tracePt t="33644" x="3768725" y="2517775"/>
          <p14:tracePt t="33658" x="3660775" y="2517775"/>
          <p14:tracePt t="33675" x="3357563" y="2446338"/>
          <p14:tracePt t="33692" x="3205163" y="2374900"/>
          <p14:tracePt t="33708" x="2795588" y="2108200"/>
          <p14:tracePt t="33726" x="2616200" y="2000250"/>
          <p14:tracePt t="33741" x="2554288" y="1982788"/>
          <p14:tracePt t="33758" x="2517775" y="1955800"/>
          <p14:tracePt t="33838" x="2527300" y="1946275"/>
          <p14:tracePt t="33849" x="2562225" y="1938338"/>
          <p14:tracePt t="33859" x="2608263" y="1928813"/>
          <p14:tracePt t="33875" x="2679700" y="1928813"/>
          <p14:tracePt t="33892" x="2919413" y="1901825"/>
          <p14:tracePt t="33910" x="3268663" y="1893888"/>
          <p14:tracePt t="33925" x="3509963" y="1893888"/>
          <p14:tracePt t="33942" x="3973513" y="1884363"/>
          <p14:tracePt t="33958" x="4224338" y="1884363"/>
          <p14:tracePt t="33975" x="4643438" y="1866900"/>
          <p14:tracePt t="33992" x="4929188" y="1866900"/>
          <p14:tracePt t="34008" x="5027613" y="1866900"/>
          <p14:tracePt t="34025" x="5153025" y="1866900"/>
          <p14:tracePt t="34043" x="5268913" y="1847850"/>
          <p14:tracePt t="34058" x="5295900" y="1839913"/>
          <p14:tracePt t="34309" x="5402263" y="1847850"/>
          <p14:tracePt t="34319" x="5581650" y="1847850"/>
          <p14:tracePt t="34329" x="5929313" y="1866900"/>
          <p14:tracePt t="34342" x="6224588" y="1874838"/>
          <p14:tracePt t="34360" x="6840538" y="1893888"/>
          <p14:tracePt t="34375" x="7099300" y="1893888"/>
          <p14:tracePt t="34392" x="7562850" y="1893888"/>
          <p14:tracePt t="34408" x="7697788" y="1893888"/>
          <p14:tracePt t="34425" x="7912100" y="1893888"/>
          <p14:tracePt t="34442" x="8089900" y="1830388"/>
          <p14:tracePt t="34459" x="8170863" y="1785938"/>
          <p14:tracePt t="34728" x="8188325" y="1830388"/>
          <p14:tracePt t="34738" x="8215313" y="1866900"/>
          <p14:tracePt t="34749" x="8242300" y="1919288"/>
          <p14:tracePt t="34760" x="8269288" y="1982788"/>
          <p14:tracePt t="34775" x="8277225" y="2044700"/>
          <p14:tracePt t="34792" x="8286750" y="2160588"/>
          <p14:tracePt t="34810" x="8286750" y="2241550"/>
          <p14:tracePt t="34826" x="8286750" y="2259013"/>
          <p14:tracePt t="34842" x="8296275" y="2312988"/>
          <p14:tracePt t="34859" x="8304213" y="2347913"/>
          <p14:tracePt t="34875" x="8331200" y="2393950"/>
          <p14:tracePt t="34892" x="8358188" y="2438400"/>
          <p14:tracePt t="34909" x="8367713" y="2455863"/>
          <p14:tracePt t="34925" x="8394700" y="2482850"/>
          <p14:tracePt t="34943" x="8402638" y="2490788"/>
          <p14:tracePt t="34959" x="8402638" y="2500313"/>
          <p14:tracePt t="34975" x="8402638" y="2527300"/>
          <p14:tracePt t="35009" x="8402638" y="2536825"/>
          <p14:tracePt t="35025" x="8348663" y="2571750"/>
          <p14:tracePt t="35042" x="8286750" y="2589213"/>
          <p14:tracePt t="35059" x="8001000" y="2608263"/>
          <p14:tracePt t="35076" x="7170738" y="2581275"/>
          <p14:tracePt t="35092" x="6653213" y="2554288"/>
          <p14:tracePt t="35109" x="5537200" y="2473325"/>
          <p14:tracePt t="35127" x="4518025" y="2455863"/>
          <p14:tracePt t="35142" x="4125913" y="2455863"/>
          <p14:tracePt t="35158" x="3500438" y="2527300"/>
          <p14:tracePt t="35176" x="3286125" y="2562225"/>
          <p14:tracePt t="35192" x="3044825" y="2616200"/>
          <p14:tracePt t="35485" x="2965450" y="2633663"/>
          <p14:tracePt t="35495" x="2857500" y="2643188"/>
          <p14:tracePt t="35506" x="2759075" y="2643188"/>
          <p14:tracePt t="35516" x="2652713" y="2633663"/>
          <p14:tracePt t="35527" x="2517775" y="2536825"/>
          <p14:tracePt t="35542" x="2393950" y="2438400"/>
          <p14:tracePt t="35559" x="2259013" y="2330450"/>
          <p14:tracePt t="35577" x="2241550" y="2303463"/>
          <p14:tracePt t="35592" x="2241550" y="2295525"/>
          <p14:tracePt t="35609" x="2312988" y="2251075"/>
          <p14:tracePt t="35626" x="2411413" y="2224088"/>
          <p14:tracePt t="35642" x="2652713" y="2214563"/>
          <p14:tracePt t="35659" x="3044825" y="2232025"/>
          <p14:tracePt t="35675" x="3197225" y="2241550"/>
          <p14:tracePt t="35692" x="3473450" y="2286000"/>
          <p14:tracePt t="35711" x="3687763" y="2259013"/>
          <p14:tracePt t="36038" x="3768725" y="2259013"/>
          <p14:tracePt t="36048" x="3875088" y="2259013"/>
          <p14:tracePt t="36059" x="4027488" y="2286000"/>
          <p14:tracePt t="36076" x="4187825" y="2303463"/>
          <p14:tracePt t="36092" x="4402138" y="2339975"/>
          <p14:tracePt t="36109" x="4562475" y="2357438"/>
          <p14:tracePt t="36126" x="4616450" y="2374900"/>
          <p14:tracePt t="36142" x="4705350" y="2393950"/>
          <p14:tracePt t="46363" x="4670425" y="2393950"/>
          <p14:tracePt t="46373" x="4625975" y="2411413"/>
          <p14:tracePt t="46384" x="4562475" y="2428875"/>
          <p14:tracePt t="46396" x="4500563" y="2446338"/>
          <p14:tracePt t="46412" x="4429125" y="2473325"/>
          <p14:tracePt t="46428" x="4224338" y="2536825"/>
          <p14:tracePt t="46446" x="3956050" y="2625725"/>
          <p14:tracePt t="46461" x="3867150" y="2679700"/>
          <p14:tracePt t="46478" x="3660775" y="2786063"/>
          <p14:tracePt t="46495" x="3562350" y="2822575"/>
          <p14:tracePt t="46512" x="3446463" y="2867025"/>
          <p14:tracePt t="46528" x="3322638" y="2830513"/>
          <p14:tracePt t="46824" x="3340100" y="2830513"/>
          <p14:tracePt t="46835" x="3367088" y="2840038"/>
          <p14:tracePt t="46846" x="3402013" y="2847975"/>
          <p14:tracePt t="46862" x="3419475" y="2847975"/>
          <p14:tracePt t="46878" x="3473450" y="2874963"/>
          <p14:tracePt t="46896" x="3482975" y="2884488"/>
          <p14:tracePt t="46912" x="3490913" y="2884488"/>
          <p14:tracePt t="46929" x="3490913" y="2894013"/>
          <p14:tracePt t="47233" x="3482975" y="2911475"/>
          <p14:tracePt t="47244" x="3429000" y="2982913"/>
          <p14:tracePt t="47254" x="3340100" y="3036888"/>
          <p14:tracePt t="47265" x="3214688" y="3071813"/>
          <p14:tracePt t="47279" x="3098800" y="3133725"/>
          <p14:tracePt t="47295" x="2830513" y="3116263"/>
          <p14:tracePt t="47312" x="2679700" y="3062288"/>
          <p14:tracePt t="47329" x="2482850" y="2990850"/>
          <p14:tracePt t="47345" x="2384425" y="2965450"/>
          <p14:tracePt t="47755" x="2401888" y="2965450"/>
          <p14:tracePt t="47766" x="2438400" y="2965450"/>
          <p14:tracePt t="47779" x="2473325" y="2965450"/>
          <p14:tracePt t="47796" x="2660650" y="2982913"/>
          <p14:tracePt t="47812" x="2768600" y="3009900"/>
          <p14:tracePt t="47829" x="2938463" y="3036888"/>
          <p14:tracePt t="47845" x="3017838" y="3062288"/>
          <p14:tracePt t="47862" x="3143250" y="3081338"/>
          <p14:tracePt t="47879" x="3205163" y="3081338"/>
          <p14:tracePt t="50028" x="3000375" y="3152775"/>
          <p14:tracePt t="50036" x="2965450" y="3197225"/>
          <p14:tracePt t="50048" x="2928938" y="3232150"/>
          <p14:tracePt t="50063" x="2919413" y="3259138"/>
          <p14:tracePt t="50079" x="2911475" y="3313113"/>
          <p14:tracePt t="50096" x="2919413" y="3357563"/>
          <p14:tracePt t="50113" x="3009900" y="3517900"/>
          <p14:tracePt t="50129" x="3160713" y="3652838"/>
          <p14:tracePt t="50146" x="3214688" y="3687763"/>
          <p14:tracePt t="50163" x="3375025" y="3714750"/>
          <p14:tracePt t="50180" x="3554413" y="3714750"/>
          <p14:tracePt t="50196" x="3625850" y="3714750"/>
          <p14:tracePt t="50213" x="3697288" y="3679825"/>
          <p14:tracePt t="50487" x="3776663" y="3670300"/>
          <p14:tracePt t="50497" x="3911600" y="3660775"/>
          <p14:tracePt t="50507" x="4027488" y="3660775"/>
          <p14:tracePt t="50517" x="4187825" y="3643313"/>
          <p14:tracePt t="50530" x="4384675" y="3643313"/>
          <p14:tracePt t="50547" x="4608513" y="3643313"/>
          <p14:tracePt t="50563" x="4697413" y="3643313"/>
          <p14:tracePt t="50579" x="4803775" y="3643313"/>
          <p14:tracePt t="50596" x="4830763" y="3643313"/>
          <p14:tracePt t="50613" x="4840288" y="3643313"/>
          <p14:tracePt t="50855" x="4840288" y="3633788"/>
          <p14:tracePt t="50865" x="4795838" y="3608388"/>
          <p14:tracePt t="50875" x="4732338" y="3562350"/>
          <p14:tracePt t="50886" x="4660900" y="3465513"/>
          <p14:tracePt t="50897" x="4554538" y="3367088"/>
          <p14:tracePt t="50913" x="4394200" y="3276600"/>
          <p14:tracePt t="50930" x="4133850" y="3170238"/>
          <p14:tracePt t="50947" x="3965575" y="3152775"/>
          <p14:tracePt t="50963" x="3902075" y="3152775"/>
          <p14:tracePt t="50980" x="3840163" y="3152775"/>
          <p14:tracePt t="50996" x="3830638" y="3152775"/>
          <p14:tracePt t="51030" x="3902075" y="3197225"/>
          <p14:tracePt t="51047" x="4000500" y="3276600"/>
          <p14:tracePt t="51063" x="4367213" y="3616325"/>
          <p14:tracePt t="51080" x="4795838" y="3786188"/>
          <p14:tracePt t="51096" x="5010150" y="3840163"/>
          <p14:tracePt t="51113" x="5411788" y="3911600"/>
          <p14:tracePt t="51131" x="5688013" y="3911600"/>
          <p14:tracePt t="51146" x="5803900" y="3911600"/>
          <p14:tracePt t="51163" x="5965825" y="3902075"/>
          <p14:tracePt t="51180" x="5991225" y="3894138"/>
          <p14:tracePt t="51196" x="6000750" y="3875088"/>
          <p14:tracePt t="51213" x="6000750" y="3867150"/>
          <p14:tracePt t="51230" x="6000750" y="3857625"/>
          <p14:tracePt t="51246" x="5938838" y="3848100"/>
          <p14:tracePt t="51265" x="5680075" y="3813175"/>
          <p14:tracePt t="51280" x="5473700" y="3786188"/>
          <p14:tracePt t="51296" x="4991100" y="3714750"/>
          <p14:tracePt t="51313" x="4741863" y="3697288"/>
          <p14:tracePt t="51330" x="4313238" y="3616325"/>
          <p14:tracePt t="51346" x="4108450" y="3633788"/>
          <p14:tracePt t="51363" x="4044950" y="3633788"/>
          <p14:tracePt t="51380" x="4000500" y="3643313"/>
          <p14:tracePt t="51397" x="4000500" y="3652838"/>
          <p14:tracePt t="51418" x="4027488" y="3652838"/>
          <p14:tracePt t="51429" x="4125913" y="3643313"/>
          <p14:tracePt t="51447" x="4286250" y="3625850"/>
          <p14:tracePt t="51463" x="4697413" y="3589338"/>
          <p14:tracePt t="51479" x="5160963" y="3581400"/>
          <p14:tracePt t="51496" x="5295900" y="3571875"/>
          <p14:tracePt t="51513" x="5537200" y="3500438"/>
          <p14:tracePt t="51530" x="5705475" y="3455988"/>
          <p14:tracePt t="51547" x="5732463" y="3438525"/>
          <p14:tracePt t="51581" x="5697538" y="3411538"/>
          <p14:tracePt t="51596" x="5554663" y="3367088"/>
          <p14:tracePt t="51613" x="5180013" y="3303588"/>
          <p14:tracePt t="51630" x="4894263" y="3232150"/>
          <p14:tracePt t="51646" x="4394200" y="3187700"/>
          <p14:tracePt t="51663" x="3919538" y="3160713"/>
          <p14:tracePt t="51680" x="3768725" y="3160713"/>
          <p14:tracePt t="51696" x="3536950" y="3197225"/>
          <p14:tracePt t="51715" x="3455988" y="3251200"/>
          <p14:tracePt t="51730" x="3446463" y="3251200"/>
          <p14:tracePt t="51746" x="3446463" y="3259138"/>
          <p14:tracePt t="51765" x="3544888" y="3276600"/>
          <p14:tracePt t="51780" x="3714750" y="3322638"/>
          <p14:tracePt t="51796" x="4251325" y="3394075"/>
          <p14:tracePt t="51813" x="4608513" y="3455988"/>
          <p14:tracePt t="51830" x="5259388" y="3670300"/>
          <p14:tracePt t="51847" x="5759450" y="3768725"/>
          <p14:tracePt t="51863" x="5991225" y="3795713"/>
          <p14:tracePt t="51880" x="6215063" y="3803650"/>
          <p14:tracePt t="51896" x="6276975" y="3803650"/>
          <p14:tracePt t="51913" x="6357938" y="3795713"/>
          <p14:tracePt t="51930" x="6367463" y="3776663"/>
          <p14:tracePt t="51981" x="6367463" y="3786188"/>
          <p14:tracePt t="51991" x="6340475" y="3813175"/>
          <p14:tracePt t="52001" x="6269038" y="3857625"/>
          <p14:tracePt t="52013" x="6232525" y="3894138"/>
          <p14:tracePt t="52032" x="6099175" y="3965575"/>
          <p14:tracePt t="52047" x="5983288" y="3990975"/>
          <p14:tracePt t="52063" x="5705475" y="4000500"/>
          <p14:tracePt t="52080" x="5537200" y="4000500"/>
          <p14:tracePt t="52096" x="5089525" y="3946525"/>
          <p14:tracePt t="52113" x="4786313" y="3875088"/>
          <p14:tracePt t="52130" x="4660900" y="3857625"/>
          <p14:tracePt t="52146" x="4527550" y="3830638"/>
          <p14:tracePt t="52165" x="4465638" y="3813175"/>
          <p14:tracePt t="52225" x="4483100" y="3813175"/>
          <p14:tracePt t="52235" x="4554538" y="3813175"/>
          <p14:tracePt t="52247" x="4679950" y="3813175"/>
          <p14:tracePt t="52264" x="4857750" y="3813175"/>
          <p14:tracePt t="52281" x="5419725" y="3875088"/>
          <p14:tracePt t="52298" x="5894388" y="3919538"/>
          <p14:tracePt t="52313" x="6126163" y="3929063"/>
          <p14:tracePt t="52330" x="6330950" y="3929063"/>
          <p14:tracePt t="52346" x="6375400" y="3919538"/>
          <p14:tracePt t="52363" x="6384925" y="3911600"/>
          <p14:tracePt t="52380" x="6340475" y="3884613"/>
          <p14:tracePt t="52396" x="6161088" y="3803650"/>
          <p14:tracePt t="52413" x="5589588" y="3571875"/>
          <p14:tracePt t="52431" x="5010150" y="3429000"/>
          <p14:tracePt t="52446" x="4830763" y="3419475"/>
          <p14:tracePt t="52463" x="4554538" y="3429000"/>
          <p14:tracePt t="52481" x="4394200" y="3482975"/>
          <p14:tracePt t="52497" x="4340225" y="3554413"/>
          <p14:tracePt t="52514" x="4313238" y="3571875"/>
          <p14:tracePt t="52553" x="4330700" y="3571875"/>
          <p14:tracePt t="52564" x="4384675" y="3581400"/>
          <p14:tracePt t="52574" x="4483100" y="3589338"/>
          <p14:tracePt t="52584" x="4598988" y="3589338"/>
          <p14:tracePt t="52596" x="4705350" y="3598863"/>
          <p14:tracePt t="52615" x="4919663" y="3633788"/>
          <p14:tracePt t="52630" x="5072063" y="3643313"/>
          <p14:tracePt t="52646" x="5276850" y="3679825"/>
          <p14:tracePt t="52663" x="5348288" y="3687763"/>
          <p14:tracePt t="52680" x="5473700" y="3705225"/>
          <p14:tracePt t="52697" x="5483225" y="3714750"/>
          <p14:tracePt t="52730" x="5438775" y="3714750"/>
          <p14:tracePt t="52748" x="5313363" y="3714750"/>
          <p14:tracePt t="52764" x="5241925" y="3697288"/>
          <p14:tracePt t="52781" x="5054600" y="3643313"/>
          <p14:tracePt t="52797" x="4991100" y="3616325"/>
          <p14:tracePt t="52813" x="4884738" y="3527425"/>
          <p14:tracePt t="52830" x="4813300" y="3455988"/>
          <p14:tracePt t="52863" x="4822825" y="3446463"/>
          <p14:tracePt t="52880" x="4911725" y="3384550"/>
          <p14:tracePt t="52896" x="5010150" y="3357563"/>
          <p14:tracePt t="52913" x="5367338" y="3357563"/>
          <p14:tracePt t="52931" x="5705475" y="3419475"/>
          <p14:tracePt t="52947" x="5848350" y="3465513"/>
          <p14:tracePt t="52963" x="5983288" y="3544888"/>
          <p14:tracePt t="52980" x="6000750" y="3544888"/>
          <p14:tracePt t="53014" x="5830888" y="3571875"/>
          <p14:tracePt t="53031" x="5616575" y="3544888"/>
          <p14:tracePt t="53047" x="5276850" y="3500438"/>
          <p14:tracePt t="53065" x="4946650" y="3482975"/>
          <p14:tracePt t="53080" x="4840288" y="3482975"/>
          <p14:tracePt t="53097" x="4616450" y="3482975"/>
          <p14:tracePt t="53113" x="4510088" y="3482975"/>
          <p14:tracePt t="53130" x="4375150" y="3562350"/>
          <p14:tracePt t="53147" x="4330700" y="3562350"/>
          <p14:tracePt t="53163" x="4330700" y="3544888"/>
          <p14:tracePt t="53180" x="4367213" y="3517900"/>
          <p14:tracePt t="53751" x="4465638" y="3490913"/>
          <p14:tracePt t="53761" x="4643438" y="3465513"/>
          <p14:tracePt t="53771" x="4919663" y="3446463"/>
          <p14:tracePt t="53782" x="5160963" y="3446463"/>
          <p14:tracePt t="53797" x="5348288" y="3465513"/>
          <p14:tracePt t="53813" x="5491163" y="3571875"/>
          <p14:tracePt t="53832" x="5537200" y="3660775"/>
          <p14:tracePt t="53847" x="5537200" y="3732213"/>
          <p14:tracePt t="53863" x="5537200" y="3830638"/>
          <p14:tracePt t="53880" x="5537200" y="3822700"/>
          <p14:tracePt t="56083" x="5562600" y="3803650"/>
          <p14:tracePt t="56092" x="5680075" y="3741738"/>
          <p14:tracePt t="56102" x="5919788" y="3652838"/>
          <p14:tracePt t="56114" x="6170613" y="3562350"/>
          <p14:tracePt t="56131" x="6402388" y="3517900"/>
          <p14:tracePt t="56147" x="6724650" y="3429000"/>
          <p14:tracePt t="56164" x="6786563" y="3394075"/>
          <p14:tracePt t="56197" x="6759575" y="3384550"/>
          <p14:tracePt t="56216" x="6402388" y="3303588"/>
          <p14:tracePt t="56231" x="6143625" y="3276600"/>
          <p14:tracePt t="56248" x="5456238" y="3224213"/>
          <p14:tracePt t="56265" x="5187950" y="3224213"/>
          <p14:tracePt t="56282" x="4652963" y="3224213"/>
          <p14:tracePt t="56297" x="4394200" y="3224213"/>
          <p14:tracePt t="56314" x="4322763" y="3224213"/>
          <p14:tracePt t="56331" x="4303713" y="3224213"/>
          <p14:tracePt t="56359" x="4330700" y="3224213"/>
          <p14:tracePt t="56369" x="4367213" y="3224213"/>
          <p14:tracePt t="56381" x="4411663" y="3224213"/>
          <p14:tracePt t="56398" x="4473575" y="3224213"/>
          <p14:tracePt t="56414" x="4598988" y="3251200"/>
          <p14:tracePt t="56431" x="4751388" y="3251200"/>
          <p14:tracePt t="56448" x="4867275" y="3251200"/>
          <p14:tracePt t="56464" x="5089525" y="3251200"/>
          <p14:tracePt t="56482" x="5330825" y="3251200"/>
          <p14:tracePt t="56498" x="5411788" y="3251200"/>
          <p14:tracePt t="56515" x="5500688" y="3251200"/>
          <p14:tracePt t="56532" x="5518150" y="3251200"/>
          <p14:tracePt t="56553" x="5491163" y="3251200"/>
          <p14:tracePt t="56564" x="5375275" y="3251200"/>
          <p14:tracePt t="56581" x="5224463" y="3251200"/>
          <p14:tracePt t="56598" x="4956175" y="3251200"/>
          <p14:tracePt t="56614" x="4741863" y="3232150"/>
          <p14:tracePt t="56631" x="4687888" y="3232150"/>
          <p14:tracePt t="56648" x="4643438" y="3232150"/>
          <p14:tracePt t="56696" x="4670425" y="3241675"/>
          <p14:tracePt t="56706" x="4759325" y="3259138"/>
          <p14:tracePt t="56983" x="4795838" y="3286125"/>
          <p14:tracePt t="56993" x="4857750" y="3322638"/>
          <p14:tracePt t="57003" x="4956175" y="3375025"/>
          <p14:tracePt t="57015" x="5062538" y="3402013"/>
          <p14:tracePt t="57031" x="5241925" y="3465513"/>
          <p14:tracePt t="57048" x="5562600" y="3473450"/>
          <p14:tracePt t="57065" x="6062663" y="3438525"/>
          <p14:tracePt t="57081" x="6242050" y="3375025"/>
          <p14:tracePt t="57098" x="6527800" y="3330575"/>
          <p14:tracePt t="57116" x="6608763" y="3313113"/>
          <p14:tracePt t="57148" x="6527800" y="3322638"/>
          <p14:tracePt t="57164" x="6323013" y="3348038"/>
          <p14:tracePt t="57182" x="5643563" y="3438525"/>
          <p14:tracePt t="57198" x="5054600" y="3455988"/>
          <p14:tracePt t="57214" x="4929188" y="3455988"/>
          <p14:tracePt t="57231" x="4902200" y="3455988"/>
          <p14:tracePt t="57249" x="5116513" y="3455988"/>
          <p14:tracePt t="58458" x="4545013" y="3830638"/>
          <p14:tracePt t="58466" x="4367213" y="3911600"/>
          <p14:tracePt t="58481" x="4152900" y="4017963"/>
          <p14:tracePt t="58498" x="3776663" y="4241800"/>
          <p14:tracePt t="58515" x="3554413" y="4384675"/>
          <p14:tracePt t="58531" x="3187700" y="4625975"/>
          <p14:tracePt t="58548" x="3027363" y="4741863"/>
          <p14:tracePt t="58565" x="2982913" y="4768850"/>
          <p14:tracePt t="58581" x="2901950" y="4759325"/>
          <p14:tracePt t="58875" x="2946400" y="4732338"/>
          <p14:tracePt t="58885" x="3036888" y="4697413"/>
          <p14:tracePt t="58898" x="3152775" y="4660900"/>
          <p14:tracePt t="58916" x="3313113" y="4616450"/>
          <p14:tracePt t="58932" x="3741738" y="4510088"/>
          <p14:tracePt t="58949" x="4017963" y="4402138"/>
          <p14:tracePt t="58965" x="4116388" y="4384675"/>
          <p14:tracePt t="58981" x="4268788" y="4348163"/>
          <p14:tracePt t="58998" x="4330700" y="4303713"/>
          <p14:tracePt t="59233" x="4313238" y="4286250"/>
          <p14:tracePt t="59243" x="4241800" y="4259263"/>
          <p14:tracePt t="59254" x="4152900" y="4205288"/>
          <p14:tracePt t="59265" x="4017963" y="4089400"/>
          <p14:tracePt t="59282" x="3759200" y="3830638"/>
          <p14:tracePt t="59298" x="3357563" y="3660775"/>
          <p14:tracePt t="59315" x="2990850" y="3625850"/>
          <p14:tracePt t="59332" x="2847975" y="3625850"/>
          <p14:tracePt t="59348" x="2633663" y="3633788"/>
          <p14:tracePt t="59366" x="2482850" y="3670300"/>
          <p14:tracePt t="59382" x="2428875" y="3687763"/>
          <p14:tracePt t="59398" x="2393950" y="3705225"/>
          <p14:tracePt t="59415" x="2393950" y="3732213"/>
          <p14:tracePt t="59654" x="2446338" y="3714750"/>
          <p14:tracePt t="59663" x="2598738" y="3643313"/>
          <p14:tracePt t="59673" x="2822575" y="3544888"/>
          <p14:tracePt t="59683" x="3098800" y="3455988"/>
          <p14:tracePt t="59699" x="3438525" y="3340100"/>
          <p14:tracePt t="59716" x="4143375" y="3232150"/>
          <p14:tracePt t="59732" x="4537075" y="3214688"/>
          <p14:tracePt t="59748" x="5160963" y="3214688"/>
          <p14:tracePt t="59765" x="5616575" y="3241675"/>
          <p14:tracePt t="59782" x="5751513" y="3259138"/>
          <p14:tracePt t="59799" x="5929313" y="3295650"/>
          <p14:tracePt t="59815" x="5983288" y="3303588"/>
          <p14:tracePt t="60095" x="6027738" y="3303588"/>
          <p14:tracePt t="60103" x="6081713" y="3286125"/>
          <p14:tracePt t="60115" x="6153150" y="3286125"/>
          <p14:tracePt t="60134" x="6303963" y="3268663"/>
          <p14:tracePt t="60148" x="6367463" y="3268663"/>
          <p14:tracePt t="60165" x="6456363" y="3276600"/>
          <p14:tracePt t="60182" x="6510338" y="3322638"/>
          <p14:tracePt t="60199" x="6599238" y="3384550"/>
          <p14:tracePt t="60216" x="6670675" y="3482975"/>
          <p14:tracePt t="60232" x="6705600" y="3536950"/>
          <p14:tracePt t="60249" x="6777038" y="3670300"/>
          <p14:tracePt t="60267" x="6823075" y="3724275"/>
          <p14:tracePt t="60282" x="6840538" y="3751263"/>
          <p14:tracePt t="60299" x="6848475" y="3840163"/>
          <p14:tracePt t="60315" x="6848475" y="3867150"/>
          <p14:tracePt t="60332" x="6848475" y="3929063"/>
          <p14:tracePt t="60348" x="6848475" y="3990975"/>
          <p14:tracePt t="60687" x="6205538" y="4017963"/>
          <p14:tracePt t="60696" x="5938838" y="4017963"/>
          <p14:tracePt t="60706" x="5680075" y="3973513"/>
          <p14:tracePt t="60718" x="5491163" y="3946525"/>
          <p14:tracePt t="60732" x="5276850" y="3902075"/>
          <p14:tracePt t="60749" x="5072063" y="3840163"/>
          <p14:tracePt t="70162" x="5081588" y="3830638"/>
          <p14:tracePt t="70172" x="5133975" y="3822700"/>
          <p14:tracePt t="70184" x="5224463" y="3795713"/>
          <p14:tracePt t="70202" x="5537200" y="3724275"/>
          <p14:tracePt t="70219" x="5741988" y="3697288"/>
          <p14:tracePt t="70235" x="6045200" y="3660775"/>
          <p14:tracePt t="70251" x="6143625" y="3625850"/>
          <p14:tracePt t="70269" x="6348413" y="3581400"/>
          <p14:tracePt t="70285" x="6554788" y="3527425"/>
          <p14:tracePt t="70301" x="6653213" y="3482975"/>
          <p14:tracePt t="70318" x="6742113" y="3455988"/>
          <p14:tracePt t="70551" x="6751638" y="3473450"/>
          <p14:tracePt t="70561" x="6759575" y="3536950"/>
          <p14:tracePt t="70571" x="6759575" y="3625850"/>
          <p14:tracePt t="70585" x="6759575" y="3697288"/>
          <p14:tracePt t="70602" x="6759575" y="3894138"/>
          <p14:tracePt t="70618" x="6759575" y="4010025"/>
          <p14:tracePt t="70635" x="6759575" y="4179888"/>
          <p14:tracePt t="70653" x="6759575" y="4268788"/>
          <p14:tracePt t="70668" x="6759575" y="4295775"/>
          <p14:tracePt t="70685" x="6759575" y="4303713"/>
          <p14:tracePt t="70701" x="6759575" y="4313238"/>
          <p14:tracePt t="70719" x="6751638" y="4313238"/>
          <p14:tracePt t="70751" x="6742113" y="4313238"/>
          <p14:tracePt t="70768" x="6732588" y="4313238"/>
          <p14:tracePt t="70786" x="6680200" y="4313238"/>
          <p14:tracePt t="70801" x="6626225" y="4313238"/>
          <p14:tracePt t="70818" x="6303963" y="4330700"/>
          <p14:tracePt t="70835" x="6045200" y="4330700"/>
          <p14:tracePt t="70851" x="5214938" y="4330700"/>
          <p14:tracePt t="70868" x="4330700" y="4251325"/>
          <p14:tracePt t="70885" x="3724275" y="4197350"/>
          <p14:tracePt t="70901" x="2490788" y="4197350"/>
          <p14:tracePt t="70919" x="1598613" y="4197350"/>
          <p14:tracePt t="70935" x="1374775" y="4197350"/>
          <p14:tracePt t="70951" x="1231900" y="4197350"/>
          <p14:tracePt t="71268" x="1276350" y="4179888"/>
          <p14:tracePt t="71277" x="1339850" y="4152900"/>
          <p14:tracePt t="71287" x="1411288" y="4116388"/>
          <p14:tracePt t="71301" x="1509713" y="4081463"/>
          <p14:tracePt t="71318" x="1812925" y="4000500"/>
          <p14:tracePt t="71335" x="2036763" y="3902075"/>
          <p14:tracePt t="71352" x="2581275" y="3875088"/>
          <p14:tracePt t="71369" x="3187700" y="3956050"/>
          <p14:tracePt t="71385" x="3482975" y="4037013"/>
          <p14:tracePt t="71402" x="4205288" y="4116388"/>
          <p14:tracePt t="71420" x="4938713" y="4160838"/>
          <p14:tracePt t="71435" x="5259388" y="4160838"/>
          <p14:tracePt t="71451" x="5741988" y="4160838"/>
          <p14:tracePt t="71469" x="5911850" y="4160838"/>
          <p14:tracePt t="71485" x="6153150" y="4116388"/>
          <p14:tracePt t="71501" x="6215063" y="4062413"/>
          <p14:tracePt t="71760" x="6286500" y="4062413"/>
          <p14:tracePt t="71768" x="6394450" y="4062413"/>
          <p14:tracePt t="71778" x="6510338" y="4062413"/>
          <p14:tracePt t="71789" x="6643688" y="4062413"/>
          <p14:tracePt t="71802" x="6751638" y="4071938"/>
          <p14:tracePt t="71819" x="6938963" y="4071938"/>
          <p14:tracePt t="71835" x="7000875" y="4071938"/>
          <p14:tracePt t="71852" x="7062788" y="4062413"/>
          <p14:tracePt t="71869" x="7072313" y="4054475"/>
          <p14:tracePt t="71885" x="7081838" y="4044950"/>
          <p14:tracePt t="72044" x="7081838" y="4037013"/>
          <p14:tracePt t="72055" x="7072313" y="3990975"/>
          <p14:tracePt t="72065" x="7062788" y="3956050"/>
          <p14:tracePt t="72075" x="7037388" y="3894138"/>
          <p14:tracePt t="72086" x="7010400" y="3848100"/>
          <p14:tracePt t="72102" x="6938963" y="3759200"/>
          <p14:tracePt t="72119" x="6705600" y="3517900"/>
          <p14:tracePt t="72137" x="6161088" y="3125788"/>
          <p14:tracePt t="72152" x="5822950" y="2928938"/>
          <p14:tracePt t="72168" x="5224463" y="2679700"/>
          <p14:tracePt t="72185" x="5027613" y="2517775"/>
          <p14:tracePt t="72202" x="4857750" y="2438400"/>
          <p14:tracePt t="72219" x="4786313" y="2419350"/>
          <p14:tracePt t="72720" x="3724275" y="2795588"/>
          <p14:tracePt t="72736" x="3465513" y="3044825"/>
          <p14:tracePt t="72752" x="3170238" y="3268663"/>
          <p14:tracePt t="72770" x="3089275" y="3322638"/>
          <p14:tracePt t="72785" x="3089275" y="3330575"/>
          <p14:tracePt t="74829" x="2697163" y="3446463"/>
          <p14:tracePt t="74837" x="2643188" y="3482975"/>
          <p14:tracePt t="74852" x="2589213" y="3544888"/>
          <p14:tracePt t="74870" x="2536825" y="3608388"/>
          <p14:tracePt t="74886" x="2509838" y="3643313"/>
          <p14:tracePt t="74902" x="2465388" y="3724275"/>
          <p14:tracePt t="74919" x="2419350" y="3840163"/>
          <p14:tracePt t="74936" x="2401888" y="3902075"/>
          <p14:tracePt t="74952" x="2347913" y="4108450"/>
          <p14:tracePt t="74970" x="2251075" y="4197350"/>
          <p14:tracePt t="74986" x="2197100" y="4251325"/>
          <p14:tracePt t="75215" x="2160588" y="4330700"/>
          <p14:tracePt t="75226" x="2125663" y="4402138"/>
          <p14:tracePt t="75236" x="2098675" y="4483100"/>
          <p14:tracePt t="75253" x="2062163" y="4562475"/>
          <p14:tracePt t="75269" x="1990725" y="4795838"/>
          <p14:tracePt t="75287" x="1938338" y="4884738"/>
          <p14:tracePt t="75303" x="1919288" y="4902200"/>
          <p14:tracePt t="75319" x="1919288" y="4919663"/>
          <p14:tracePt t="75492" x="1911350" y="4929188"/>
          <p14:tracePt t="75511" x="1901825" y="4946650"/>
          <p14:tracePt t="75522" x="1901825" y="4956175"/>
          <p14:tracePt t="75532" x="1893888" y="4956175"/>
          <p14:tracePt t="75543" x="1893888" y="4973638"/>
          <p14:tracePt t="75554" x="1884363" y="4973638"/>
          <p14:tracePt t="75569" x="1884363" y="4983163"/>
          <p14:tracePt t="75870" x="1884363" y="5000625"/>
          <p14:tracePt t="75880" x="1901825" y="5010150"/>
          <p14:tracePt t="75891" x="1919288" y="5010150"/>
          <p14:tracePt t="75903" x="1938338" y="5018088"/>
          <p14:tracePt t="75922" x="1955800" y="5027613"/>
          <p14:tracePt t="75936" x="1965325" y="5027613"/>
          <p14:tracePt t="75953" x="2044700" y="5010150"/>
          <p14:tracePt t="76753" x="1946275" y="5018088"/>
          <p14:tracePt t="76770" x="1901825" y="5037138"/>
          <p14:tracePt t="76786" x="1893888" y="5045075"/>
          <p14:tracePt t="76803" x="1847850" y="5062538"/>
          <p14:tracePt t="76820" x="1830388" y="5072063"/>
          <p14:tracePt t="76836" x="1795463" y="5099050"/>
          <p14:tracePt t="76853" x="1768475" y="5116513"/>
          <p14:tracePt t="77006" x="1768475" y="5108575"/>
          <p14:tracePt t="77047" x="1776413" y="5108575"/>
          <p14:tracePt t="77067" x="1785938" y="5108575"/>
          <p14:tracePt t="77077" x="1803400" y="5108575"/>
          <p14:tracePt t="77089" x="1812925" y="5108575"/>
          <p14:tracePt t="77103" x="1822450" y="5108575"/>
          <p14:tracePt t="77120" x="1839913" y="5108575"/>
          <p14:tracePt t="77136" x="1847850" y="5108575"/>
          <p14:tracePt t="77169" x="1847850" y="5099050"/>
          <p14:tracePt t="77180" x="1857375" y="5099050"/>
          <p14:tracePt t="77435" x="1857375" y="5081588"/>
          <p14:tracePt t="77446" x="1857375" y="5062538"/>
          <p14:tracePt t="77456" x="1857375" y="5054600"/>
          <p14:tracePt t="77589" x="1839913" y="5054600"/>
          <p14:tracePt t="77599" x="1812925" y="5054600"/>
          <p14:tracePt t="77609" x="1795463" y="5054600"/>
          <p14:tracePt t="77620" x="1785938" y="5054600"/>
          <p14:tracePt t="77636" x="1785938" y="5037138"/>
          <p14:tracePt t="78473" x="1768475" y="5045075"/>
          <p14:tracePt t="78487" x="1751013" y="5054600"/>
          <p14:tracePt t="78503" x="1714500" y="5081588"/>
          <p14:tracePt t="78520" x="1633538" y="5126038"/>
          <p14:tracePt t="78537" x="1571625" y="5160963"/>
          <p14:tracePt t="78541" x="1490663" y="5224463"/>
          <p14:tracePt t="78554" x="1428750" y="5286375"/>
          <p14:tracePt t="78571" x="1357313" y="5340350"/>
          <p14:tracePt t="78587" x="1330325" y="5340350"/>
          <p14:tracePt t="78604" x="1250950" y="5375275"/>
          <p14:tracePt t="78622" x="1108075" y="5384800"/>
          <p14:tracePt t="78637" x="1036638" y="5384800"/>
          <p14:tracePt t="78654" x="946150" y="5375275"/>
          <p14:tracePt t="78670" x="928688" y="5375275"/>
          <p14:tracePt t="78687" x="919163" y="5375275"/>
          <p14:tracePt t="78755" x="928688" y="5357813"/>
          <p14:tracePt t="78766" x="946150" y="5340350"/>
          <p14:tracePt t="78776" x="973138" y="5313363"/>
          <p14:tracePt t="78787" x="1027113" y="5259388"/>
          <p14:tracePt t="78803" x="1062038" y="5241925"/>
          <p14:tracePt t="78820" x="1223963" y="5224463"/>
          <p14:tracePt t="78837" x="1312863" y="5224463"/>
          <p14:tracePt t="78854" x="1339850" y="5224463"/>
          <p14:tracePt t="78871" x="1357313" y="5224463"/>
          <p14:tracePt t="78918" x="1374775" y="5224463"/>
          <p14:tracePt t="78929" x="1393825" y="5224463"/>
          <p14:tracePt t="78939" x="1419225" y="5214938"/>
          <p14:tracePt t="78953" x="1455738" y="5214938"/>
          <p14:tracePt t="78970" x="1500188" y="5214938"/>
          <p14:tracePt t="78987" x="1517650" y="5205413"/>
          <p14:tracePt t="79003" x="1544638" y="5205413"/>
          <p14:tracePt t="79021" x="1571625" y="5197475"/>
          <p14:tracePt t="79037" x="1589088" y="5187950"/>
          <p14:tracePt t="79054" x="1625600" y="5170488"/>
          <p14:tracePt t="79071" x="1643063" y="5170488"/>
          <p14:tracePt t="79087" x="1652588" y="5160963"/>
          <p14:tracePt t="79154" x="1652588" y="5133975"/>
          <p14:tracePt t="79164" x="1652588" y="5081588"/>
          <p14:tracePt t="79175" x="1652588" y="5045075"/>
          <p14:tracePt t="79186" x="1660525" y="5037138"/>
          <p14:tracePt t="79246" x="1660525" y="5027613"/>
          <p14:tracePt t="79410" x="1670050" y="5018088"/>
          <p14:tracePt t="79420" x="1679575" y="5010150"/>
          <p14:tracePt t="79542" x="1660525" y="5010150"/>
          <p14:tracePt t="79553" x="1652588" y="5010150"/>
          <p14:tracePt t="79563" x="1643063" y="5010150"/>
          <p14:tracePt t="79573" x="1625600" y="5018088"/>
          <p14:tracePt t="79587" x="1598613" y="5027613"/>
          <p14:tracePt t="79604" x="1581150" y="5027613"/>
          <p14:tracePt t="79637" x="1571625" y="5045075"/>
          <p14:tracePt t="79655" x="1562100" y="5054600"/>
          <p14:tracePt t="79670" x="1554163" y="5054600"/>
          <p14:tracePt t="79687" x="1536700" y="5054600"/>
          <p14:tracePt t="79727" x="1536700" y="5062538"/>
          <p14:tracePt t="79788" x="1536700" y="5072063"/>
          <p14:tracePt t="79799" x="1536700" y="5081588"/>
          <p14:tracePt t="79809" x="1536700" y="5089525"/>
          <p14:tracePt t="79820" x="1536700" y="5099050"/>
          <p14:tracePt t="79837" x="1536700" y="5116513"/>
          <p14:tracePt t="79854" x="1536700" y="5133975"/>
          <p14:tracePt t="79871" x="1536700" y="5170488"/>
          <p14:tracePt t="79887" x="1536700" y="5187950"/>
          <p14:tracePt t="79904" x="1536700" y="5232400"/>
          <p14:tracePt t="79921" x="1536700" y="5268913"/>
          <p14:tracePt t="79937" x="1536700" y="5286375"/>
          <p14:tracePt t="79954" x="1536700" y="5330825"/>
          <p14:tracePt t="79971" x="1536700" y="5340350"/>
          <p14:tracePt t="79987" x="1536700" y="5357813"/>
          <p14:tracePt t="80004" x="1536700" y="5384800"/>
          <p14:tracePt t="80020" x="1536700" y="5394325"/>
          <p14:tracePt t="80300" x="1536700" y="5384800"/>
          <p14:tracePt t="80310" x="1536700" y="5367338"/>
          <p14:tracePt t="80321" x="1536700" y="5340350"/>
          <p14:tracePt t="80337" x="1544638" y="5295900"/>
          <p14:tracePt t="80354" x="1562100" y="5224463"/>
          <p14:tracePt t="80371" x="1589088" y="5099050"/>
          <p14:tracePt t="80387" x="1598613" y="5081588"/>
          <p14:tracePt t="80404" x="1616075" y="5037138"/>
          <p14:tracePt t="80422" x="1633538" y="4991100"/>
          <p14:tracePt t="80437" x="1652588" y="4965700"/>
          <p14:tracePt t="80454" x="1697038" y="4929188"/>
          <p14:tracePt t="80471" x="1704975" y="4919663"/>
          <p14:tracePt t="80487" x="1724025" y="4911725"/>
          <p14:tracePt t="80504" x="1731963" y="4911725"/>
          <p14:tracePt t="80648" x="1724025" y="4911725"/>
          <p14:tracePt t="80658" x="1714500" y="4919663"/>
          <p14:tracePt t="80671" x="1697038" y="4919663"/>
          <p14:tracePt t="80689" x="1687513" y="4929188"/>
          <p14:tracePt t="80760" x="1687513" y="4938713"/>
          <p14:tracePt t="80770" x="1679575" y="4938713"/>
          <p14:tracePt t="80781" x="1679575" y="4946650"/>
          <p14:tracePt t="80801" x="1670050" y="4965700"/>
          <p14:tracePt t="80811" x="1660525" y="4973638"/>
          <p14:tracePt t="80823" x="1652588" y="4983163"/>
          <p14:tracePt t="80837" x="1643063" y="5010150"/>
          <p14:tracePt t="80854" x="1616075" y="5045075"/>
          <p14:tracePt t="80872" x="1598613" y="5089525"/>
          <p14:tracePt t="80887" x="1589088" y="5108575"/>
          <p14:tracePt t="80904" x="1589088" y="5143500"/>
          <p14:tracePt t="80921" x="1589088" y="5170488"/>
          <p14:tracePt t="80937" x="1589088" y="5232400"/>
          <p14:tracePt t="80954" x="1589088" y="5295900"/>
          <p14:tracePt t="80971" x="1581150" y="5348288"/>
          <p14:tracePt t="80987" x="1562100" y="5402263"/>
          <p14:tracePt t="81006" x="1562100" y="5456238"/>
          <p14:tracePt t="81021" x="1554163" y="5483225"/>
          <p14:tracePt t="81037" x="1554163" y="5545138"/>
          <p14:tracePt t="81054" x="1571625" y="5608638"/>
          <p14:tracePt t="81071" x="1608138" y="5715000"/>
          <p14:tracePt t="81087" x="1652588" y="5776913"/>
          <p14:tracePt t="81104" x="1652588" y="5795963"/>
          <p14:tracePt t="81121" x="1660525" y="5830888"/>
          <p14:tracePt t="81138" x="1660525" y="5840413"/>
          <p14:tracePt t="81404" x="1687513" y="5840413"/>
          <p14:tracePt t="81415" x="1724025" y="5848350"/>
          <p14:tracePt t="81425" x="1751013" y="5857875"/>
          <p14:tracePt t="81437" x="1768475" y="5857875"/>
          <p14:tracePt t="81456" x="1812925" y="5867400"/>
          <p14:tracePt t="81471" x="1830388" y="5875338"/>
          <p14:tracePt t="81487" x="1866900" y="5884863"/>
          <p14:tracePt t="81504" x="1874838" y="5894388"/>
          <p14:tracePt t="81521" x="1884363" y="5894388"/>
          <p14:tracePt t="81599" x="1857375" y="5894388"/>
          <p14:tracePt t="81609" x="1839913" y="5894388"/>
          <p14:tracePt t="81621" x="1785938" y="5894388"/>
          <p14:tracePt t="81638" x="1704975" y="5894388"/>
          <p14:tracePt t="81654" x="1544638" y="5751513"/>
          <p14:tracePt t="81671" x="1482725" y="5537200"/>
          <p14:tracePt t="81688" x="1482725" y="5473700"/>
          <p14:tracePt t="81704" x="1544638" y="5394325"/>
          <p14:tracePt t="81722" x="1758950" y="5340350"/>
          <p14:tracePt t="81737" x="1893888" y="5313363"/>
          <p14:tracePt t="81754" x="2143125" y="5313363"/>
          <p14:tracePt t="81773" x="2357438" y="5313363"/>
          <p14:tracePt t="81787" x="2401888" y="5313363"/>
          <p14:tracePt t="81804" x="2411413" y="5313363"/>
          <p14:tracePt t="81821" x="2438400" y="5241925"/>
          <p14:tracePt t="82049" x="2428875" y="5232400"/>
          <p14:tracePt t="82058" x="2401888" y="5224463"/>
          <p14:tracePt t="82071" x="2357438" y="5205413"/>
          <p14:tracePt t="82087" x="2295525" y="5170488"/>
          <p14:tracePt t="82104" x="2152650" y="5126038"/>
          <p14:tracePt t="82121" x="2054225" y="5089525"/>
          <p14:tracePt t="82138" x="2044700" y="5089525"/>
          <p14:tracePt t="82202" x="2054225" y="5089525"/>
          <p14:tracePt t="82213" x="2062163" y="5089525"/>
          <p14:tracePt t="82224" x="2071688" y="5089525"/>
          <p14:tracePt t="82238" x="2081213" y="5099050"/>
          <p14:tracePt t="82254" x="2098675" y="5133975"/>
          <p14:tracePt t="82271" x="2108200" y="5160963"/>
          <p14:tracePt t="82288" x="2116138" y="5268913"/>
          <p14:tracePt t="82305" x="2125663" y="5367338"/>
          <p14:tracePt t="82321" x="2125663" y="5419725"/>
          <p14:tracePt t="82338" x="2108200" y="5554663"/>
          <p14:tracePt t="82355" x="2089150" y="5653088"/>
          <p14:tracePt t="82372" x="2062163" y="5786438"/>
          <p14:tracePt t="83075" x="2071688" y="5732463"/>
          <p14:tracePt t="83091" x="2152650" y="5608638"/>
          <p14:tracePt t="83108" x="2205038" y="5518150"/>
          <p14:tracePt t="83126" x="2330450" y="5295900"/>
          <p14:tracePt t="83138" x="2347913" y="5268913"/>
          <p14:tracePt t="83155" x="2393950" y="5205413"/>
          <p14:tracePt t="83172" x="2411413" y="5180013"/>
          <p14:tracePt t="83188" x="2455863" y="5126038"/>
          <p14:tracePt t="83205" x="2473325" y="5108575"/>
          <p14:tracePt t="83221" x="2490788" y="5108575"/>
          <p14:tracePt t="83238" x="2509838" y="5108575"/>
          <p14:tracePt t="83307" x="2500313" y="5108575"/>
          <p14:tracePt t="83318" x="2490788" y="5108575"/>
          <p14:tracePt t="83327" x="2473325" y="5116513"/>
          <p14:tracePt t="83339" x="2455863" y="5133975"/>
          <p14:tracePt t="83355" x="2446338" y="5143500"/>
          <p14:tracePt t="83372" x="2438400" y="5180013"/>
          <p14:tracePt t="83389" x="2428875" y="5232400"/>
          <p14:tracePt t="83404" x="2428875" y="5241925"/>
          <p14:tracePt t="83616" x="2268538" y="5303838"/>
          <p14:tracePt t="83624" x="2116138" y="5394325"/>
          <p14:tracePt t="83638" x="1955800" y="5483225"/>
          <p14:tracePt t="83655" x="1714500" y="5653088"/>
          <p14:tracePt t="83671" x="1670050" y="5705475"/>
          <p14:tracePt t="83688" x="1633538" y="5795963"/>
          <p14:tracePt t="83707" x="1633538" y="5813425"/>
          <p14:tracePt t="83722" x="1652588" y="5813425"/>
          <p14:tracePt t="83983" x="1697038" y="5822950"/>
          <p14:tracePt t="83992" x="1751013" y="5848350"/>
          <p14:tracePt t="84005" x="1785938" y="5875338"/>
          <p14:tracePt t="84023" x="1839913" y="5911850"/>
          <p14:tracePt t="84038" x="1847850" y="5929313"/>
          <p14:tracePt t="84115" x="1847850" y="5938838"/>
          <p14:tracePt t="84125" x="1847850" y="5965825"/>
          <p14:tracePt t="84138" x="1847850" y="5983288"/>
          <p14:tracePt t="84156" x="1847850" y="6037263"/>
          <p14:tracePt t="84172" x="1847850" y="6062663"/>
          <p14:tracePt t="84188" x="1839913" y="6081713"/>
          <p14:tracePt t="84248" x="1839913" y="6018213"/>
          <p14:tracePt t="84258" x="1839913" y="5946775"/>
          <p14:tracePt t="84272" x="1839913" y="5894388"/>
          <p14:tracePt t="84290" x="1839913" y="5857875"/>
          <p14:tracePt t="84305" x="1839913" y="5848350"/>
          <p14:tracePt t="84322" x="1839913" y="5830888"/>
          <p14:tracePt t="84606" x="1839913" y="5840413"/>
          <p14:tracePt t="84617" x="1839913" y="5848350"/>
          <p14:tracePt t="84627" x="1830388" y="5875338"/>
          <p14:tracePt t="84638" x="1830388" y="5884863"/>
          <p14:tracePt t="84655" x="1830388" y="5911850"/>
          <p14:tracePt t="84672" x="1830388" y="5973763"/>
          <p14:tracePt t="84688" x="1830388" y="6000750"/>
          <p14:tracePt t="84722" x="1830388" y="5991225"/>
          <p14:tracePt t="85625" x="1839913" y="5983288"/>
          <p14:tracePt t="85639" x="1901825" y="5956300"/>
          <p14:tracePt t="85655" x="1955800" y="5938838"/>
          <p14:tracePt t="85672" x="2089150" y="5902325"/>
          <p14:tracePt t="85689" x="2143125" y="5902325"/>
          <p14:tracePt t="85705" x="2187575" y="5902325"/>
          <p14:tracePt t="85742" x="2160588" y="5911850"/>
          <p14:tracePt t="85755" x="2089150" y="5919788"/>
          <p14:tracePt t="85772" x="1955800" y="5929313"/>
          <p14:tracePt t="85789" x="1893888" y="5929313"/>
          <p14:tracePt t="85805" x="1812925" y="5919788"/>
          <p14:tracePt t="85823" x="1795463" y="5902325"/>
          <p14:tracePt t="85874" x="1803400" y="5902325"/>
          <p14:tracePt t="85885" x="1847850" y="5884863"/>
          <p14:tracePt t="85895" x="1901825" y="5875338"/>
          <p14:tracePt t="85906" x="1965325" y="5867400"/>
          <p14:tracePt t="85922" x="2054225" y="5867400"/>
          <p14:tracePt t="85939" x="2339975" y="5867400"/>
          <p14:tracePt t="85957" x="2625725" y="5867400"/>
          <p14:tracePt t="85972" x="2768600" y="5867400"/>
          <p14:tracePt t="85988" x="3009900" y="5867400"/>
          <p14:tracePt t="86005" x="3098800" y="5867400"/>
          <p14:tracePt t="86022" x="3251200" y="5867400"/>
          <p14:tracePt t="86039" x="3295650" y="5848350"/>
          <p14:tracePt t="86284" x="3313113" y="5867400"/>
          <p14:tracePt t="86294" x="3330575" y="5894388"/>
          <p14:tracePt t="86305" x="3340100" y="5929313"/>
          <p14:tracePt t="86322" x="3340100" y="5991225"/>
          <p14:tracePt t="86339" x="3340100" y="6099175"/>
          <p14:tracePt t="86356" x="3295650" y="6251575"/>
          <p14:tracePt t="86373" x="3268663" y="6313488"/>
          <p14:tracePt t="86389" x="3224213" y="6438900"/>
          <p14:tracePt t="86407" x="3205163" y="6518275"/>
          <p14:tracePt t="86422" x="3197225" y="6527800"/>
          <p14:tracePt t="86439" x="3187700" y="6545263"/>
          <p14:tracePt t="86455" x="3179763" y="6545263"/>
          <p14:tracePt t="86472" x="3160713" y="6554788"/>
          <p14:tracePt t="86489" x="3125788" y="6562725"/>
          <p14:tracePt t="86505" x="3089275" y="6562725"/>
          <p14:tracePt t="86522" x="2982913" y="6554788"/>
          <p14:tracePt t="86539" x="2776538" y="6473825"/>
          <p14:tracePt t="86556" x="2652713" y="6384925"/>
          <p14:tracePt t="86572" x="2482850" y="6367463"/>
          <p14:tracePt t="86589" x="2438400" y="6367463"/>
          <p14:tracePt t="86606" x="2366963" y="6367463"/>
          <p14:tracePt t="86622" x="2322513" y="6348413"/>
          <p14:tracePt t="86639" x="2295525" y="6340475"/>
          <p14:tracePt t="86656" x="2268538" y="6286500"/>
          <p14:tracePt t="88414" x="2133600" y="6224588"/>
          <p14:tracePt t="88422" x="2108200" y="6215063"/>
          <p14:tracePt t="88432" x="2089150" y="6197600"/>
          <p14:tracePt t="88442" x="2081213" y="6188075"/>
          <p14:tracePt t="88456" x="2062163" y="6170613"/>
          <p14:tracePt t="88474" x="2054225" y="6153150"/>
          <p14:tracePt t="88489" x="2044700" y="6134100"/>
          <p14:tracePt t="88506" x="2027238" y="6000750"/>
          <p14:tracePt t="88524" x="2017713" y="5929313"/>
          <p14:tracePt t="88526" x="2000250" y="5867400"/>
          <p14:tracePt t="88540" x="1990725" y="5803900"/>
          <p14:tracePt t="88556" x="1973263" y="5759450"/>
          <p14:tracePt t="88574" x="1946275" y="5741988"/>
          <p14:tracePt t="88589" x="1928813" y="5741988"/>
          <p14:tracePt t="88606" x="1901825" y="5741988"/>
          <p14:tracePt t="88623" x="1893888" y="5741988"/>
          <p14:tracePt t="88657" x="1884363" y="5741988"/>
          <p14:tracePt t="88673" x="1874838" y="5741988"/>
          <p14:tracePt t="88689" x="1857375" y="5741988"/>
          <p14:tracePt t="88723" x="1839913" y="5768975"/>
          <p14:tracePt t="88739" x="1839913" y="5786438"/>
          <p14:tracePt t="88756" x="1830388" y="5795963"/>
          <p14:tracePt t="88773" x="1812925" y="5830888"/>
          <p14:tracePt t="88790" x="1776413" y="5911850"/>
          <p14:tracePt t="88806" x="1758950" y="5956300"/>
          <p14:tracePt t="88823" x="1741488" y="5983288"/>
          <p14:tracePt t="88944" x="1741488" y="5973763"/>
          <p14:tracePt t="88954" x="1751013" y="5965825"/>
          <p14:tracePt t="88964" x="1776413" y="5956300"/>
          <p14:tracePt t="88975" x="1795463" y="5956300"/>
          <p14:tracePt t="88990" x="1803400" y="5956300"/>
          <p14:tracePt t="89006" x="1812925" y="5956300"/>
          <p14:tracePt t="89023" x="1822450" y="5973763"/>
          <p14:tracePt t="89039" x="1822450" y="6018213"/>
          <p14:tracePt t="89056" x="1822450" y="6072188"/>
          <p14:tracePt t="89073" x="1822450" y="6089650"/>
          <p14:tracePt t="89090" x="1822450" y="6126163"/>
          <p14:tracePt t="90141" x="2214563" y="6081713"/>
          <p14:tracePt t="90157" x="2490788" y="6054725"/>
          <p14:tracePt t="90174" x="2982913" y="6054725"/>
          <p14:tracePt t="90192" x="3322638" y="6054725"/>
          <p14:tracePt t="90206" x="3608388" y="6010275"/>
          <p14:tracePt t="90223" x="4197350" y="5768975"/>
          <p14:tracePt t="91286" x="4214813" y="5751513"/>
          <p14:tracePt t="91297" x="4259263" y="5705475"/>
          <p14:tracePt t="91307" x="4295775" y="5670550"/>
          <p14:tracePt t="91324" x="4330700" y="5626100"/>
          <p14:tracePt t="91340" x="4375150" y="5545138"/>
          <p14:tracePt t="91358" x="4384675" y="5394325"/>
          <p14:tracePt t="91373" x="4384675" y="5348288"/>
          <p14:tracePt t="91390" x="4384675" y="5295900"/>
          <p14:tracePt t="91408" x="4384675" y="5268913"/>
          <p14:tracePt t="91424" x="4384675" y="5251450"/>
          <p14:tracePt t="91440" x="4384675" y="5224463"/>
          <p14:tracePt t="91457" x="4384675" y="5214938"/>
          <p14:tracePt t="91583" x="4375150" y="5205413"/>
          <p14:tracePt t="91603" x="4367213" y="5187950"/>
          <p14:tracePt t="91613" x="4357688" y="5170488"/>
          <p14:tracePt t="91624" x="4348163" y="5099050"/>
          <p14:tracePt t="91640" x="4348163" y="5045075"/>
          <p14:tracePt t="91657" x="4330700" y="4991100"/>
          <p14:tracePt t="91675" x="4322763" y="4973638"/>
          <p14:tracePt t="91777" x="4322763" y="4991100"/>
          <p14:tracePt t="92565" x="4303713" y="4983163"/>
          <p14:tracePt t="92585" x="4286250" y="4973638"/>
          <p14:tracePt t="92596" x="4286250" y="4965700"/>
          <p14:tracePt t="92616" x="4276725" y="4956175"/>
          <p14:tracePt t="92636" x="4276725" y="4938713"/>
          <p14:tracePt t="92646" x="4268788" y="4938713"/>
          <p14:tracePt t="92658" x="4268788" y="4929188"/>
          <p14:tracePt t="92674" x="4259263" y="4911725"/>
          <p14:tracePt t="92780" x="4268788" y="4911725"/>
          <p14:tracePt t="92790" x="4276725" y="4911725"/>
          <p14:tracePt t="92799" x="4286250" y="4919663"/>
          <p14:tracePt t="92810" x="4295775" y="4919663"/>
          <p14:tracePt t="92824" x="4303713" y="4919663"/>
          <p14:tracePt t="92882" x="4313238" y="4911725"/>
          <p14:tracePt t="92892" x="4322763" y="4894263"/>
          <p14:tracePt t="92902" x="4322763" y="4867275"/>
          <p14:tracePt t="92913" x="4322763" y="4848225"/>
          <p14:tracePt t="92924" x="4322763" y="4813300"/>
          <p14:tracePt t="92942" x="4322763" y="4741863"/>
          <p14:tracePt t="92957" x="4322763" y="4687888"/>
          <p14:tracePt t="92974" x="4322763" y="4679950"/>
          <p14:tracePt t="93077" x="4322763" y="4687888"/>
          <p14:tracePt t="93087" x="4322763" y="4697413"/>
          <p14:tracePt t="93097" x="4322763" y="4714875"/>
          <p14:tracePt t="93108" x="4322763" y="4732338"/>
          <p14:tracePt t="93124" x="4322763" y="4751388"/>
          <p14:tracePt t="93141" x="4322763" y="4759325"/>
          <p14:tracePt t="93199" x="4322763" y="4768850"/>
          <p14:tracePt t="93209" x="4322763" y="4776788"/>
          <p14:tracePt t="93229" x="4322763" y="4786313"/>
          <p14:tracePt t="93250" x="4322763" y="4795838"/>
          <p14:tracePt t="93270" x="4313238" y="4795838"/>
          <p14:tracePt t="93496" x="4313238" y="4776788"/>
          <p14:tracePt t="93506" x="4313238" y="4759325"/>
          <p14:tracePt t="93516" x="4313238" y="4732338"/>
          <p14:tracePt t="93527" x="4322763" y="4679950"/>
          <p14:tracePt t="93541" x="4322763" y="4660900"/>
          <p14:tracePt t="93557" x="4330700" y="4625975"/>
          <p14:tracePt t="93574" x="4330700" y="4616450"/>
          <p14:tracePt t="93690" x="4330700" y="4633913"/>
          <p14:tracePt t="93700" x="4330700" y="4652963"/>
          <p14:tracePt t="93711" x="4330700" y="4705350"/>
          <p14:tracePt t="93724" x="4330700" y="4724400"/>
          <p14:tracePt t="93741" x="4330700" y="4741863"/>
          <p14:tracePt t="93757" x="4330700" y="4759325"/>
          <p14:tracePt t="93774" x="4330700" y="4768850"/>
          <p14:tracePt t="93793" x="4330700" y="4786313"/>
          <p14:tracePt t="93807" x="4322763" y="4786313"/>
          <p14:tracePt t="93824" x="4322763" y="4803775"/>
          <p14:tracePt t="93857" x="4313238" y="4822825"/>
          <p14:tracePt t="94069" x="4303713" y="4822825"/>
          <p14:tracePt t="94099" x="4295775" y="4822825"/>
          <p14:tracePt t="94243" x="4303713" y="4822825"/>
          <p14:tracePt t="94252" x="4313238" y="4822825"/>
          <p14:tracePt t="94262" x="4330700" y="4822825"/>
          <p14:tracePt t="94274" x="4348163" y="4822825"/>
          <p14:tracePt t="94291" x="4367213" y="4822825"/>
          <p14:tracePt t="94307" x="4419600" y="4830763"/>
          <p14:tracePt t="94324" x="4465638" y="4840288"/>
          <p14:tracePt t="94416" x="4456113" y="4840288"/>
          <p14:tracePt t="94426" x="4419600" y="4840288"/>
          <p14:tracePt t="94438" x="4375150" y="4840288"/>
          <p14:tracePt t="94447" x="4322763" y="4840288"/>
          <p14:tracePt t="94458" x="4276725" y="4840288"/>
          <p14:tracePt t="94474" x="4241800" y="4840288"/>
          <p14:tracePt t="94491" x="4214813" y="4840288"/>
          <p14:tracePt t="94529" x="4214813" y="4848225"/>
          <p14:tracePt t="94559" x="4224338" y="4848225"/>
          <p14:tracePt t="94590" x="4232275" y="4848225"/>
          <p14:tracePt t="94610" x="4241800" y="4848225"/>
          <p14:tracePt t="94631" x="4259263" y="4848225"/>
          <p14:tracePt t="94641" x="4268788" y="4848225"/>
          <p14:tracePt t="94651" x="4276725" y="4848225"/>
          <p14:tracePt t="94826" x="4276725" y="4840288"/>
          <p14:tracePt t="94959" x="4268788" y="4840288"/>
          <p14:tracePt t="95050" x="4268788" y="4830763"/>
          <p14:tracePt t="95102" x="4276725" y="4830763"/>
          <p14:tracePt t="95429" x="4286250" y="4830763"/>
          <p14:tracePt t="95685" x="4348163" y="4813300"/>
          <p14:tracePt t="95695" x="4367213" y="4813300"/>
          <p14:tracePt t="95708" x="4394200" y="4813300"/>
          <p14:tracePt t="95726" x="4429125" y="4813300"/>
          <p14:tracePt t="95741" x="4438650" y="4813300"/>
          <p14:tracePt t="95758" x="4446588" y="4813300"/>
          <p14:tracePt t="95879" x="4446588" y="4822825"/>
          <p14:tracePt t="95889" x="4446588" y="4830763"/>
          <p14:tracePt t="95919" x="4446588" y="4840288"/>
          <p14:tracePt t="95930" x="4438650" y="4848225"/>
          <p14:tracePt t="95942" x="4419600" y="4867275"/>
          <p14:tracePt t="95958" x="4411663" y="4884738"/>
          <p14:tracePt t="95975" x="4375150" y="4911725"/>
          <p14:tracePt t="95992" x="4313238" y="4956175"/>
          <p14:tracePt t="96008" x="4286250" y="4983163"/>
          <p14:tracePt t="96025" x="4241800" y="5010150"/>
          <p14:tracePt t="96043" x="4214813" y="5027613"/>
          <p14:tracePt t="96058" x="4214813" y="5037138"/>
          <p14:tracePt t="96257" x="4224338" y="5037138"/>
          <p14:tracePt t="96268" x="4232275" y="5037138"/>
          <p14:tracePt t="96278" x="4251325" y="5018088"/>
          <p14:tracePt t="96291" x="4295775" y="5000625"/>
          <p14:tracePt t="96308" x="4367213" y="4991100"/>
          <p14:tracePt t="96325" x="4384675" y="4973638"/>
          <p14:tracePt t="96341" x="4411663" y="4938713"/>
          <p14:tracePt t="96360" x="4411663" y="4919663"/>
          <p14:tracePt t="96475" x="4402138" y="4919663"/>
          <p14:tracePt t="96494" x="4394200" y="4919663"/>
          <p14:tracePt t="96513" x="4375150" y="4919663"/>
          <p14:tracePt t="96544" x="4367213" y="4919663"/>
          <p14:tracePt t="96554" x="4357688" y="4919663"/>
          <p14:tracePt t="96564" x="4340225" y="4919663"/>
          <p14:tracePt t="96575" x="4322763" y="4919663"/>
          <p14:tracePt t="96592" x="4303713" y="4919663"/>
          <p14:tracePt t="96608" x="4276725" y="4919663"/>
          <p14:tracePt t="96625" x="4268788" y="4919663"/>
          <p14:tracePt t="96642" x="4268788" y="4911725"/>
          <p14:tracePt t="96659" x="4268788" y="4902200"/>
          <p14:tracePt t="96691" x="4268788" y="4894263"/>
          <p14:tracePt t="96718" x="4268788" y="4884738"/>
          <p14:tracePt t="96728" x="4268788" y="4867275"/>
          <p14:tracePt t="96741" x="4268788" y="4848225"/>
          <p14:tracePt t="96759" x="4286250" y="4822825"/>
          <p14:tracePt t="96775" x="4295775" y="4803775"/>
          <p14:tracePt t="96792" x="4313238" y="4803775"/>
          <p14:tracePt t="96810" x="4340225" y="4795838"/>
          <p14:tracePt t="96825" x="4357688" y="4795838"/>
          <p14:tracePt t="96841" x="4411663" y="4795838"/>
          <p14:tracePt t="96858" x="4438650" y="4795838"/>
          <p14:tracePt t="96875" x="4465638" y="4795838"/>
          <p14:tracePt t="96892" x="4473575" y="4795838"/>
          <p14:tracePt t="96943" x="4473575" y="4803775"/>
          <p14:tracePt t="96963" x="4473575" y="4813300"/>
          <p14:tracePt t="96984" x="4473575" y="4830763"/>
          <p14:tracePt t="96994" x="4465638" y="4840288"/>
          <p14:tracePt t="97004" x="4465638" y="4848225"/>
          <p14:tracePt t="97014" x="4446588" y="4867275"/>
          <p14:tracePt t="97026" x="4438650" y="4884738"/>
          <p14:tracePt t="97042" x="4419600" y="4902200"/>
          <p14:tracePt t="97058" x="4367213" y="4965700"/>
          <p14:tracePt t="97076" x="4330700" y="4991100"/>
          <p14:tracePt t="97091" x="4313238" y="5010150"/>
          <p14:tracePt t="97108" x="4286250" y="5037138"/>
          <p14:tracePt t="97126" x="4268788" y="5054600"/>
          <p14:tracePt t="97142" x="4241800" y="5054600"/>
          <p14:tracePt t="97159" x="4224338" y="5089525"/>
          <p14:tracePt t="97176" x="4205288" y="5089525"/>
          <p14:tracePt t="97301" x="4224338" y="5089525"/>
          <p14:tracePt t="97311" x="4251325" y="5081588"/>
          <p14:tracePt t="97321" x="4286250" y="5062538"/>
          <p14:tracePt t="97332" x="4330700" y="5054600"/>
          <p14:tracePt t="97343" x="4367213" y="5037138"/>
          <p14:tracePt t="97358" x="4419600" y="5037138"/>
          <p14:tracePt t="97375" x="4456113" y="5010150"/>
          <p14:tracePt t="97393" x="4456113" y="4991100"/>
          <p14:tracePt t="97409" x="4456113" y="4983163"/>
          <p14:tracePt t="97425" x="4456113" y="4973638"/>
          <p14:tracePt t="97484" x="4456113" y="4919663"/>
          <p14:tracePt t="97495" x="4456113" y="4911725"/>
          <p14:tracePt t="97577" x="4438650" y="4902200"/>
          <p14:tracePt t="97587" x="4411663" y="4902200"/>
          <p14:tracePt t="97598" x="4384675" y="4894263"/>
          <p14:tracePt t="97609" x="4348163" y="4884738"/>
          <p14:tracePt t="97625" x="4322763" y="4884738"/>
          <p14:tracePt t="97642" x="4268788" y="4857750"/>
          <p14:tracePt t="97924" x="4276725" y="4857750"/>
          <p14:tracePt t="97945" x="4286250" y="4848225"/>
          <p14:tracePt t="98007" x="4303713" y="4830763"/>
          <p14:tracePt t="98017" x="4313238" y="4830763"/>
          <p14:tracePt t="98028" x="4330700" y="4830763"/>
          <p14:tracePt t="98042" x="4330700" y="4822825"/>
          <p14:tracePt t="98059" x="4340225" y="4822825"/>
          <p14:tracePt t="98324" x="4357688" y="4822825"/>
          <p14:tracePt t="98334" x="4384675" y="4822825"/>
          <p14:tracePt t="98345" x="4402138" y="4822825"/>
          <p14:tracePt t="98359" x="4429125" y="4822825"/>
          <p14:tracePt t="98375" x="4527550" y="4840288"/>
          <p14:tracePt t="98392" x="4608513" y="4867275"/>
          <p14:tracePt t="98409" x="4679950" y="4894263"/>
          <p14:tracePt t="98426" x="4705350" y="4902200"/>
          <p14:tracePt t="98442" x="4705350" y="4911725"/>
          <p14:tracePt t="98478" x="4697413" y="4919663"/>
          <p14:tracePt t="98492" x="4660900" y="4938713"/>
          <p14:tracePt t="98509" x="4554538" y="5000625"/>
          <p14:tracePt t="98525" x="4483100" y="5045075"/>
          <p14:tracePt t="98542" x="4348163" y="5153025"/>
          <p14:tracePt t="98559" x="4286250" y="5180013"/>
          <p14:tracePt t="98575" x="4276725" y="5180013"/>
          <p14:tracePt t="98774" x="4286250" y="5180013"/>
          <p14:tracePt t="98785" x="4295775" y="5180013"/>
          <p14:tracePt t="98795" x="4322763" y="5180013"/>
          <p14:tracePt t="98809" x="4330700" y="5180013"/>
          <p14:tracePt t="98825" x="4357688" y="5160963"/>
          <p14:tracePt t="98842" x="4384675" y="5153025"/>
          <p14:tracePt t="98859" x="4419600" y="5126038"/>
          <p14:tracePt t="98876" x="4456113" y="5099050"/>
          <p14:tracePt t="98892" x="4473575" y="5081588"/>
          <p14:tracePt t="98909" x="4491038" y="5054600"/>
          <p14:tracePt t="98926" x="4500563" y="5054600"/>
          <p14:tracePt t="98989" x="4500563" y="5045075"/>
          <p14:tracePt t="98999" x="4465638" y="5010150"/>
          <p14:tracePt t="99010" x="4419600" y="4965700"/>
          <p14:tracePt t="99026" x="4402138" y="4965700"/>
          <p14:tracePt t="99042" x="4303713" y="4902200"/>
          <p14:tracePt t="99060" x="4205288" y="4875213"/>
          <p14:tracePt t="99076" x="4179888" y="4857750"/>
          <p14:tracePt t="99092" x="4116388" y="4857750"/>
          <p14:tracePt t="99109" x="4054475" y="4857750"/>
          <p14:tracePt t="99125" x="3946525" y="4857750"/>
          <p14:tracePt t="99142" x="3875088" y="4867275"/>
          <p14:tracePt t="99159" x="3867150" y="4867275"/>
          <p14:tracePt t="99176" x="3867150" y="4884738"/>
          <p14:tracePt t="99224" x="3867150" y="4875213"/>
          <p14:tracePt t="99244" x="3884613" y="4875213"/>
          <p14:tracePt t="99254" x="3919538" y="4867275"/>
          <p14:tracePt t="99265" x="3973513" y="4867275"/>
          <p14:tracePt t="99276" x="4062413" y="4875213"/>
          <p14:tracePt t="99292" x="4133850" y="4911725"/>
          <p14:tracePt t="99309" x="4276725" y="4973638"/>
          <p14:tracePt t="99326" x="4295775" y="5010150"/>
          <p14:tracePt t="99342" x="4295775" y="5037138"/>
          <p14:tracePt t="99359" x="4197350" y="5241925"/>
          <p14:tracePt t="99376" x="4133850" y="5340350"/>
          <p14:tracePt t="100479" x="4251325" y="5286375"/>
          <p14:tracePt t="100495" x="4402138" y="5205413"/>
          <p14:tracePt t="100512" x="4483100" y="5126038"/>
          <p14:tracePt t="100529" x="4510088" y="5099050"/>
          <p14:tracePt t="100546" x="4510088" y="5089525"/>
          <p14:tracePt t="100579" x="4473575" y="5027613"/>
          <p14:tracePt t="100595" x="4394200" y="4973638"/>
          <p14:tracePt t="100612" x="4340225" y="4956175"/>
          <p14:tracePt t="100629" x="4251325" y="4929188"/>
          <p14:tracePt t="100646" x="4187825" y="4919663"/>
          <p14:tracePt t="100663" x="4160838" y="4919663"/>
          <p14:tracePt t="100679" x="4143375" y="4919663"/>
          <p14:tracePt t="100745" x="4197350" y="4991100"/>
          <p14:tracePt t="100762" x="4394200" y="5187950"/>
          <p14:tracePt t="100779" x="4581525" y="5276850"/>
          <p14:tracePt t="100795" x="4679950" y="5322888"/>
          <p14:tracePt t="100812" x="4911725" y="5330825"/>
          <p14:tracePt t="100829" x="5089525" y="5286375"/>
          <p14:tracePt t="100845" x="5180013" y="5259388"/>
          <p14:tracePt t="100863" x="5286375" y="5160963"/>
          <p14:tracePt t="100879" x="5322888" y="4884738"/>
          <p14:tracePt t="100896" x="5322888" y="4633913"/>
          <p14:tracePt t="100914" x="5180013" y="4125913"/>
          <p14:tracePt t="100929" x="5072063" y="3938588"/>
          <p14:tracePt t="100946" x="4848225" y="3776663"/>
          <p14:tracePt t="100962" x="4491038" y="3741738"/>
          <p14:tracePt t="100979" x="4224338" y="3803650"/>
          <p14:tracePt t="100996" x="3741738" y="4027488"/>
          <p14:tracePt t="101012" x="3527425" y="4205288"/>
          <p14:tracePt t="101029" x="3446463" y="4340225"/>
          <p14:tracePt t="101047" x="3419475" y="4402138"/>
          <p14:tracePt t="101062" x="3411538" y="4446588"/>
          <p14:tracePt t="101079" x="3429000" y="4581525"/>
          <p14:tracePt t="101096" x="3536950" y="4776788"/>
          <p14:tracePt t="101112" x="3589338" y="4857750"/>
          <p14:tracePt t="101129" x="3776663" y="4973638"/>
          <p14:tracePt t="101146" x="3990975" y="5010150"/>
          <p14:tracePt t="101163" x="4062413" y="5010150"/>
          <p14:tracePt t="101181" x="4170363" y="5010150"/>
          <p14:tracePt t="101196" x="4224338" y="5010150"/>
          <p14:tracePt t="101212" x="4295775" y="5010150"/>
          <p14:tracePt t="101229" x="4402138" y="5010150"/>
          <p14:tracePt t="101245" x="4438650" y="5010150"/>
          <p14:tracePt t="101262" x="4465638" y="5010150"/>
          <p14:tracePt t="101279" x="4473575" y="5010150"/>
          <p14:tracePt t="101630" x="4518025" y="5010150"/>
          <p14:tracePt t="101646" x="4545013" y="5010150"/>
          <p14:tracePt t="101663" x="4616450" y="5010150"/>
          <p14:tracePt t="101679" x="4660900" y="5010150"/>
          <p14:tracePt t="101696" x="4679950" y="5000625"/>
          <p14:tracePt t="101712" x="4697413" y="4956175"/>
          <p14:tracePt t="102653" x="4429125" y="4983163"/>
          <p14:tracePt t="102660" x="4394200" y="5010150"/>
          <p14:tracePt t="102677" x="4367213" y="5018088"/>
          <p14:tracePt t="102693" x="4313238" y="5045075"/>
          <p14:tracePt t="102726" x="4313238" y="5054600"/>
          <p14:tracePt t="102835" x="4295775" y="5054600"/>
          <p14:tracePt t="102845" x="4268788" y="5054600"/>
          <p14:tracePt t="102855" x="4251325" y="5054600"/>
          <p14:tracePt t="102865" x="4232275" y="5054600"/>
          <p14:tracePt t="102877" x="4232275" y="5045075"/>
          <p14:tracePt t="102893" x="4224338" y="5037138"/>
          <p14:tracePt t="102910" x="4214813" y="5037138"/>
          <p14:tracePt t="102927" x="4214813" y="5027613"/>
          <p14:tracePt t="102988" x="4224338" y="5018088"/>
          <p14:tracePt t="102999" x="4241800" y="5010150"/>
          <p14:tracePt t="103010" x="4251325" y="5010150"/>
          <p14:tracePt t="103026" x="4268788" y="5000625"/>
          <p14:tracePt t="103043" x="4286250" y="5000625"/>
          <p14:tracePt t="103060" x="4286250" y="4991100"/>
          <p14:tracePt t="103090" x="4295775" y="4991100"/>
          <p14:tracePt t="103418" x="4295775" y="5010150"/>
          <p14:tracePt t="103428" x="4295775" y="5045075"/>
          <p14:tracePt t="103438" x="4303713" y="5081588"/>
          <p14:tracePt t="103448" x="4330700" y="5133975"/>
          <p14:tracePt t="103460" x="4384675" y="5214938"/>
          <p14:tracePt t="103478" x="4625975" y="5411788"/>
          <p14:tracePt t="103493" x="4902200" y="5438775"/>
          <p14:tracePt t="105730" x="5010150" y="5456238"/>
          <p14:tracePt t="105739" x="5099050" y="5456238"/>
          <p14:tracePt t="105750" x="5251450" y="5456238"/>
          <p14:tracePt t="105761" x="5491163" y="5527675"/>
          <p14:tracePt t="105777" x="5643563" y="5537200"/>
          <p14:tracePt t="105794" x="6276975" y="5554663"/>
          <p14:tracePt t="105811" x="6680200" y="5510213"/>
          <p14:tracePt t="106824" x="6697663" y="5545138"/>
          <p14:tracePt t="106834" x="6724650" y="5608638"/>
          <p14:tracePt t="106845" x="6742113" y="5661025"/>
          <p14:tracePt t="106861" x="6759575" y="5741988"/>
          <p14:tracePt t="106877" x="6777038" y="5902325"/>
          <p14:tracePt t="106896" x="6777038" y="6010275"/>
          <p14:tracePt t="106911" x="6769100" y="6062663"/>
          <p14:tracePt t="106927" x="6751638" y="6153150"/>
          <p14:tracePt t="106945" x="6742113" y="6161088"/>
          <p14:tracePt t="106961" x="6732588" y="6170613"/>
          <p14:tracePt t="107007" x="6732588" y="6143625"/>
          <p14:tracePt t="107018" x="6742113" y="6099175"/>
          <p14:tracePt t="107029" x="6769100" y="6072188"/>
          <p14:tracePt t="107045" x="6796088" y="6037263"/>
          <p14:tracePt t="107061" x="6848475" y="5991225"/>
          <p14:tracePt t="107192" x="6848475" y="5983288"/>
          <p14:tracePt t="107202" x="6840538" y="5956300"/>
          <p14:tracePt t="107213" x="6840538" y="5929313"/>
          <p14:tracePt t="107228" x="6831013" y="5902325"/>
          <p14:tracePt t="107244" x="6831013" y="5894388"/>
          <p14:tracePt t="107264" x="6831013" y="5884863"/>
          <p14:tracePt t="107335" x="6823075" y="5884863"/>
          <p14:tracePt t="107366" x="6813550" y="5884863"/>
          <p14:tracePt t="107387" x="6813550" y="5894388"/>
          <p14:tracePt t="107396" x="6804025" y="5894388"/>
          <p14:tracePt t="107407" x="6796088" y="5919788"/>
          <p14:tracePt t="107417" x="6786563" y="5919788"/>
          <p14:tracePt t="107428" x="6786563" y="5929313"/>
          <p14:tracePt t="107445" x="6769100" y="5929313"/>
          <p14:tracePt t="107479" x="6769100" y="5938838"/>
          <p14:tracePt t="107694" x="6777038" y="5938838"/>
          <p14:tracePt t="107836" x="6786563" y="5938838"/>
          <p14:tracePt t="109098" x="6831013" y="5965825"/>
          <p14:tracePt t="109115" x="6946900" y="6010275"/>
          <p14:tracePt t="109131" x="7010400" y="6027738"/>
          <p14:tracePt t="109148" x="7170738" y="6045200"/>
          <p14:tracePt t="109165" x="7348538" y="6054725"/>
          <p14:tracePt t="109181" x="7419975" y="6054725"/>
          <p14:tracePt t="109199" x="7483475" y="6045200"/>
          <p14:tracePt t="109214" x="7500938" y="6027738"/>
          <p14:tracePt t="109231" x="7491413" y="5973763"/>
          <p14:tracePt t="109248" x="7419975" y="5894388"/>
          <p14:tracePt t="109264" x="7340600" y="5840413"/>
          <p14:tracePt t="109281" x="7134225" y="5813425"/>
          <p14:tracePt t="109298" x="6965950" y="5803900"/>
          <p14:tracePt t="109314" x="6884988" y="5813425"/>
          <p14:tracePt t="109332" x="6697663" y="5875338"/>
          <p14:tracePt t="109348" x="6608763" y="5929313"/>
          <p14:tracePt t="109364" x="6500813" y="6010275"/>
          <p14:tracePt t="109381" x="6446838" y="6027738"/>
          <p14:tracePt t="109398" x="6429375" y="6027738"/>
          <p14:tracePt t="109531" x="6438900" y="6027738"/>
          <p14:tracePt t="109764" x="6518275" y="6000750"/>
          <p14:tracePt t="109783" x="6724650" y="5938838"/>
          <p14:tracePt t="109798" x="6938963" y="5803900"/>
          <p14:tracePt t="109814" x="7037388" y="5732463"/>
          <p14:tracePt t="109831" x="7232650" y="5473700"/>
          <p14:tracePt t="109848" x="7323138" y="5251450"/>
          <p14:tracePt t="109865" x="7412038" y="5018088"/>
          <p14:tracePt t="109881" x="7439025" y="4875213"/>
          <p14:tracePt t="109898" x="7439025" y="4857750"/>
          <p14:tracePt t="109915" x="7439025" y="4822825"/>
          <p14:tracePt t="109948" x="7412038" y="4768850"/>
          <p14:tracePt t="109965" x="7323138" y="4724400"/>
          <p14:tracePt t="109981" x="7269163" y="4697413"/>
          <p14:tracePt t="109998" x="7099300" y="4652963"/>
          <p14:tracePt t="110015" x="6938963" y="4625975"/>
          <p14:tracePt t="110031" x="6894513" y="4616450"/>
          <p14:tracePt t="110048" x="6796088" y="4608513"/>
          <p14:tracePt t="110065" x="6742113" y="4598988"/>
          <p14:tracePt t="110081" x="6732588" y="4598988"/>
          <p14:tracePt t="110098" x="6715125" y="4598988"/>
          <p14:tracePt t="110114" x="6705600" y="4608513"/>
          <p14:tracePt t="110131" x="6670675" y="4643438"/>
          <p14:tracePt t="110148" x="6616700" y="4705350"/>
          <p14:tracePt t="110165" x="6599238" y="4741863"/>
          <p14:tracePt t="110182" x="6581775" y="4813300"/>
          <p14:tracePt t="110249" x="6581775" y="4884738"/>
          <p14:tracePt t="110264" x="6599238" y="4902200"/>
          <p14:tracePt t="110281" x="6626225" y="4946650"/>
          <p14:tracePt t="110298" x="6670675" y="4973638"/>
          <p14:tracePt t="110315" x="6751638" y="5027613"/>
          <p14:tracePt t="110332" x="6823075" y="5062538"/>
          <p14:tracePt t="110348" x="6840538" y="5072063"/>
          <p14:tracePt t="110365" x="6911975" y="5072063"/>
          <p14:tracePt t="110648" x="6919913" y="5037138"/>
          <p14:tracePt t="110665" x="6929438" y="5027613"/>
          <p14:tracePt t="110683" x="6938963" y="4973638"/>
          <p14:tracePt t="110715" x="6902450" y="4946650"/>
          <p14:tracePt t="110732" x="6840538" y="4919663"/>
          <p14:tracePt t="110748" x="6786563" y="4902200"/>
          <p14:tracePt t="110765" x="6688138" y="4894263"/>
          <p14:tracePt t="110782" x="6599238" y="4894263"/>
          <p14:tracePt t="110798" x="6545263" y="4902200"/>
          <p14:tracePt t="110816" x="6500813" y="4929188"/>
          <p14:tracePt t="110832" x="6483350" y="4946650"/>
          <p14:tracePt t="111133" x="6537325" y="4946650"/>
          <p14:tracePt t="111148" x="6572250" y="4946650"/>
          <p14:tracePt t="111165" x="6661150" y="4946650"/>
          <p14:tracePt t="111182" x="6732588" y="4946650"/>
          <p14:tracePt t="111199" x="6769100" y="4946650"/>
          <p14:tracePt t="111215" x="6796088" y="4946650"/>
          <p14:tracePt t="111232" x="6804025" y="4946650"/>
          <p14:tracePt t="111331" x="6796088" y="4946650"/>
          <p14:tracePt t="111348" x="6769100" y="4946650"/>
          <p14:tracePt t="111365" x="6742113" y="4946650"/>
          <p14:tracePt t="111382" x="6732588" y="4946650"/>
          <p14:tracePt t="111399" x="6715125" y="4938713"/>
          <p14:tracePt t="111415" x="6697663" y="4938713"/>
          <p14:tracePt t="111515" x="6724650" y="4938713"/>
          <p14:tracePt t="111532" x="6759575" y="4938713"/>
          <p14:tracePt t="111548" x="6786563" y="4946650"/>
          <p14:tracePt t="111565" x="6796088" y="4946650"/>
          <p14:tracePt t="111699" x="6796088" y="4938713"/>
          <p14:tracePt t="111715" x="6777038" y="4902200"/>
          <p14:tracePt t="111732" x="6769100" y="4867275"/>
          <p14:tracePt t="111899" x="6769100" y="4857750"/>
          <p14:tracePt t="112020" x="6769100" y="4884738"/>
          <p14:tracePt t="112030" x="6769100" y="4894263"/>
          <p14:tracePt t="112042" x="6769100" y="4919663"/>
          <p14:tracePt t="112061" x="6769100" y="4929188"/>
          <p14:tracePt t="112071" x="6769100" y="4938713"/>
          <p14:tracePt t="112082" x="6769100" y="4946650"/>
          <p14:tracePt t="112095" x="6769100" y="4956175"/>
          <p14:tracePt t="112113" x="6769100" y="4965700"/>
          <p14:tracePt t="112214" x="6769100" y="4946650"/>
          <p14:tracePt t="112225" x="6777038" y="4929188"/>
          <p14:tracePt t="112317" x="6777038" y="4956175"/>
          <p14:tracePt t="112327" x="6786563" y="5126038"/>
          <p14:tracePt t="112337" x="6823075" y="5446713"/>
          <p14:tracePt t="112348" x="6840538" y="5938838"/>
          <p14:tracePt t="112362" x="6875463" y="6037263"/>
          <p14:tracePt t="112746" x="6875463" y="6018213"/>
          <p14:tracePt t="112757" x="6875463" y="5938838"/>
          <p14:tracePt t="112767" x="6875463" y="5867400"/>
          <p14:tracePt t="112779" x="6875463" y="5813425"/>
          <p14:tracePt t="112797" x="6911975" y="5670550"/>
          <p14:tracePt t="112812" x="6938963" y="5500688"/>
          <p14:tracePt t="112829" x="7010400" y="5081588"/>
          <p14:tracePt t="112846" x="7018338" y="4929188"/>
          <p14:tracePt t="112862" x="7037388" y="4518025"/>
          <p14:tracePt t="112879" x="7037388" y="4384675"/>
          <p14:tracePt t="112896" x="7018338" y="4375150"/>
          <p14:tracePt t="112972" x="7010400" y="4402138"/>
          <p14:tracePt t="112981" x="6983413" y="4465638"/>
          <p14:tracePt t="112992" x="6973888" y="4589463"/>
          <p14:tracePt t="113002" x="6938963" y="4741863"/>
          <p14:tracePt t="113013" x="6929438" y="4813300"/>
          <p14:tracePt t="113029" x="6919913" y="4884738"/>
          <p14:tracePt t="113046" x="6894513" y="4983163"/>
          <p14:tracePt t="113063" x="6867525" y="5062538"/>
          <p14:tracePt t="113079" x="6848475" y="5099050"/>
          <p14:tracePt t="113096" x="6823075" y="5133975"/>
          <p14:tracePt t="113114" x="6777038" y="5116513"/>
          <p14:tracePt t="113350" x="6786563" y="5099050"/>
          <p14:tracePt t="113360" x="6796088" y="5081588"/>
          <p14:tracePt t="113370" x="6804025" y="5010150"/>
          <p14:tracePt t="113382" x="6813550" y="4902200"/>
          <p14:tracePt t="113396" x="6823075" y="4830763"/>
          <p14:tracePt t="113413" x="6813550" y="4741863"/>
          <p14:tracePt t="113429" x="6813550" y="4732338"/>
          <p14:tracePt t="113446" x="6796088" y="4732338"/>
          <p14:tracePt t="113463" x="6769100" y="4724400"/>
          <p14:tracePt t="113480" x="6742113" y="4724400"/>
          <p14:tracePt t="113496" x="6705600" y="4724400"/>
          <p14:tracePt t="113513" x="6697663" y="4724400"/>
          <p14:tracePt t="113554" x="6697663" y="4732338"/>
          <p14:tracePt t="113565" x="6697663" y="4741863"/>
          <p14:tracePt t="113579" x="6697663" y="4759325"/>
          <p14:tracePt t="113596" x="6705600" y="4776788"/>
          <p14:tracePt t="113613" x="6705600" y="4786313"/>
          <p14:tracePt t="113629" x="6705600" y="4840288"/>
          <p14:tracePt t="113646" x="6705600" y="4911725"/>
          <p14:tracePt t="113663" x="6705600" y="4919663"/>
          <p14:tracePt t="113698" x="6715125" y="4919663"/>
          <p14:tracePt t="113923" x="6732588" y="4919663"/>
          <p14:tracePt t="113932" x="6751638" y="4919663"/>
          <p14:tracePt t="113946" x="6777038" y="4919663"/>
          <p14:tracePt t="113963" x="6804025" y="4946650"/>
          <p14:tracePt t="113980" x="6813550" y="4973638"/>
          <p14:tracePt t="113996" x="6823075" y="5027613"/>
          <p14:tracePt t="114013" x="6823075" y="5037138"/>
          <p14:tracePt t="114029" x="6823075" y="5045075"/>
          <p14:tracePt t="114046" x="6823075" y="5054600"/>
          <p14:tracePt t="114063" x="6804025" y="5062538"/>
          <p14:tracePt t="114079" x="6777038" y="5081588"/>
          <p14:tracePt t="114096" x="6751638" y="5108575"/>
          <p14:tracePt t="114113" x="6742113" y="5133975"/>
          <p14:tracePt t="114372" x="6769100" y="5099050"/>
          <p14:tracePt t="114383" x="6823075" y="5000625"/>
          <p14:tracePt t="114393" x="6858000" y="4911725"/>
          <p14:tracePt t="114403" x="6902450" y="4830763"/>
          <p14:tracePt t="114414" x="6919913" y="4751388"/>
          <p14:tracePt t="114429" x="6919913" y="4679950"/>
          <p14:tracePt t="114446" x="6919913" y="4554538"/>
          <p14:tracePt t="114465" x="6911975" y="4483100"/>
          <p14:tracePt t="114480" x="6911975" y="4473575"/>
          <p14:tracePt t="114496" x="6894513" y="4473575"/>
          <p14:tracePt t="114529" x="6884988" y="4483100"/>
          <p14:tracePt t="114546" x="6858000" y="4527550"/>
          <p14:tracePt t="114563" x="6848475" y="4537075"/>
          <p14:tracePt t="114580" x="6848475" y="4598988"/>
          <p14:tracePt t="114598" x="6848475" y="4660900"/>
          <p14:tracePt t="114613" x="6848475" y="4697413"/>
          <p14:tracePt t="114629" x="6848475" y="4751388"/>
          <p14:tracePt t="114646" x="6867525" y="4803775"/>
          <p14:tracePt t="114663" x="6894513" y="4867275"/>
          <p14:tracePt t="114680" x="6911975" y="4875213"/>
          <p14:tracePt t="114697" x="6919913" y="4875213"/>
          <p14:tracePt t="114713" x="6938963" y="4875213"/>
          <p14:tracePt t="114782" x="6938963" y="4857750"/>
          <p14:tracePt t="114792" x="6929438" y="4759325"/>
          <p14:tracePt t="114802" x="6911975" y="4741863"/>
          <p14:tracePt t="114813" x="6884988" y="4714875"/>
          <p14:tracePt t="114830" x="6848475" y="4679950"/>
          <p14:tracePt t="114846" x="6831013" y="4670425"/>
          <p14:tracePt t="114925" x="6823075" y="4670425"/>
          <p14:tracePt t="114977" x="6823075" y="4660900"/>
          <p14:tracePt t="115058" x="6823075" y="4652963"/>
          <p14:tracePt t="115119" x="6831013" y="4652963"/>
          <p14:tracePt t="115129" x="6840538" y="4652963"/>
          <p14:tracePt t="115140" x="6858000" y="4652963"/>
          <p14:tracePt t="115150" x="6875463" y="4652963"/>
          <p14:tracePt t="115163" x="6884988" y="4652963"/>
          <p14:tracePt t="115182" x="6902450" y="4687888"/>
          <p14:tracePt t="115196" x="6911975" y="4705350"/>
          <p14:tracePt t="115213" x="6919913" y="4759325"/>
          <p14:tracePt t="115232" x="6919913" y="4875213"/>
          <p14:tracePt t="115247" x="6919913" y="4902200"/>
          <p14:tracePt t="115263" x="6919913" y="4929188"/>
          <p14:tracePt t="115280" x="6911975" y="4946650"/>
          <p14:tracePt t="115296" x="6875463" y="4973638"/>
          <p14:tracePt t="115314" x="6840538" y="4991100"/>
          <p14:tracePt t="115330" x="6831013" y="4991100"/>
          <p14:tracePt t="115346" x="6742113" y="4991100"/>
          <p14:tracePt t="115365" x="6510338" y="4911725"/>
          <p14:tracePt t="115380" x="6429375" y="4867275"/>
          <p14:tracePt t="115396" x="6384925" y="4813300"/>
          <p14:tracePt t="115430" x="6384925" y="4803775"/>
          <p14:tracePt t="115448" x="6429375" y="4803775"/>
          <p14:tracePt t="115463" x="6510338" y="4803775"/>
          <p14:tracePt t="115481" x="6697663" y="4822825"/>
          <p14:tracePt t="115498" x="6919913" y="4848225"/>
          <p14:tracePt t="115513" x="7027863" y="4857750"/>
          <p14:tracePt t="115530" x="7153275" y="4857750"/>
          <p14:tracePt t="115547" x="7224713" y="4822825"/>
          <p14:tracePt t="115563" x="7232650" y="4786313"/>
          <p14:tracePt t="115580" x="7242175" y="4608513"/>
          <p14:tracePt t="115596" x="7224713" y="4537075"/>
          <p14:tracePt t="115613" x="7108825" y="4456113"/>
          <p14:tracePt t="115631" x="6919913" y="4411663"/>
          <p14:tracePt t="115646" x="6840538" y="4402138"/>
          <p14:tracePt t="115663" x="6705600" y="4394200"/>
          <p14:tracePt t="115681" x="6562725" y="4394200"/>
          <p14:tracePt t="115697" x="6500813" y="4394200"/>
          <p14:tracePt t="115713" x="6438900" y="4402138"/>
          <p14:tracePt t="115730" x="6429375" y="4402138"/>
          <p14:tracePt t="115747" x="6411913" y="4419600"/>
          <p14:tracePt t="115764" x="6411913" y="4446588"/>
          <p14:tracePt t="115780" x="6411913" y="4456113"/>
          <p14:tracePt t="115796" x="6438900" y="4500563"/>
          <p14:tracePt t="115815" x="6572250" y="4581525"/>
          <p14:tracePt t="115830" x="6653213" y="4625975"/>
          <p14:tracePt t="115847" x="6796088" y="4660900"/>
          <p14:tracePt t="115863" x="6875463" y="4660900"/>
          <p14:tracePt t="115880" x="6965950" y="4660900"/>
          <p14:tracePt t="115969" x="6956425" y="4660900"/>
          <p14:tracePt t="115979" x="6902450" y="4670425"/>
          <p14:tracePt t="115989" x="6858000" y="4670425"/>
          <p14:tracePt t="116000" x="6831013" y="4679950"/>
          <p14:tracePt t="116014" x="6823075" y="4687888"/>
          <p14:tracePt t="116030" x="6813550" y="4687888"/>
          <p14:tracePt t="116091" x="6813550" y="4697413"/>
          <p14:tracePt t="116101" x="6831013" y="4697413"/>
          <p14:tracePt t="116113" x="6848475" y="4697413"/>
          <p14:tracePt t="116131" x="6867525" y="4705350"/>
          <p14:tracePt t="116147" x="6902450" y="4705350"/>
          <p14:tracePt t="116163" x="6911975" y="4705350"/>
          <p14:tracePt t="119314" x="6848475" y="4803775"/>
          <p14:tracePt t="119323" x="6848475" y="4946650"/>
          <p14:tracePt t="119334" x="6840538" y="5126038"/>
          <p14:tracePt t="119348" x="6823075" y="5402263"/>
          <p14:tracePt t="119365" x="6796088" y="5848350"/>
          <p14:tracePt t="119381" x="6796088" y="5929313"/>
          <p14:tracePt t="119397" x="6796088" y="6062663"/>
          <p14:tracePt t="119415" x="6796088" y="6081713"/>
          <p14:tracePt t="119692" x="6804025" y="6072188"/>
          <p14:tracePt t="119702" x="6804025" y="6062663"/>
          <p14:tracePt t="119714" x="6813550" y="6045200"/>
          <p14:tracePt t="119733" x="6831013" y="5965825"/>
          <p14:tracePt t="119747" x="6831013" y="5946775"/>
          <p14:tracePt t="119764" x="6813550" y="5919788"/>
          <p14:tracePt t="119781" x="6804025" y="5911850"/>
          <p14:tracePt t="119797" x="6777038" y="5884863"/>
          <p14:tracePt t="119814" x="6759575" y="5867400"/>
          <p14:tracePt t="119848" x="6751638" y="5857875"/>
          <p14:tracePt t="119896" x="6742113" y="5830888"/>
          <p14:tracePt t="120234" x="6742113" y="5840413"/>
          <p14:tracePt t="120244" x="6742113" y="5857875"/>
          <p14:tracePt t="120254" x="6742113" y="5867400"/>
          <p14:tracePt t="120265" x="6742113" y="5884863"/>
          <p14:tracePt t="120281" x="6742113" y="5902325"/>
          <p14:tracePt t="120298" x="6742113" y="5929313"/>
          <p14:tracePt t="120316" x="6742113" y="5946775"/>
          <p14:tracePt t="120356" x="6751638" y="5956300"/>
          <p14:tracePt t="120366" x="6751638" y="5965825"/>
          <p14:tracePt t="120387" x="6759575" y="5973763"/>
          <p14:tracePt t="120398" x="6759575" y="5991225"/>
          <p14:tracePt t="120415" x="6759575" y="6000750"/>
          <p14:tracePt t="120431" x="6759575" y="6027738"/>
          <p14:tracePt t="120714" x="6777038" y="6037263"/>
          <p14:tracePt t="120725" x="6796088" y="6037263"/>
          <p14:tracePt t="120735" x="6823075" y="6045200"/>
          <p14:tracePt t="120748" x="6840538" y="6045200"/>
          <p14:tracePt t="120766" x="6875463" y="6045200"/>
          <p14:tracePt t="120837" x="6858000" y="6045200"/>
          <p14:tracePt t="120848" x="6840538" y="6045200"/>
          <p14:tracePt t="120857" x="6823075" y="6045200"/>
          <p14:tracePt t="120868" x="6804025" y="6054725"/>
          <p14:tracePt t="120881" x="6786563" y="6054725"/>
          <p14:tracePt t="120898" x="6777038" y="6054725"/>
          <p14:tracePt t="120970" x="6796088" y="6054725"/>
          <p14:tracePt t="120980" x="6804025" y="6054725"/>
          <p14:tracePt t="120990" x="6823075" y="6054725"/>
          <p14:tracePt t="121001" x="6840538" y="6054725"/>
          <p14:tracePt t="121015" x="6858000" y="6045200"/>
          <p14:tracePt t="121031" x="6875463" y="6037263"/>
          <p14:tracePt t="121103" x="6858000" y="6037263"/>
          <p14:tracePt t="121114" x="6848475" y="6037263"/>
          <p14:tracePt t="121124" x="6831013" y="6037263"/>
          <p14:tracePt t="121134" x="6813550" y="6037263"/>
          <p14:tracePt t="121148" x="6796088" y="6037263"/>
          <p14:tracePt t="121165" x="6786563" y="6037263"/>
          <p14:tracePt t="121236" x="6796088" y="6037263"/>
          <p14:tracePt t="121257" x="6804025" y="6037263"/>
          <p14:tracePt t="121338" x="6796088" y="6045200"/>
          <p14:tracePt t="121349" x="6786563" y="6045200"/>
          <p14:tracePt t="121359" x="6777038" y="6045200"/>
          <p14:tracePt t="121379" x="6769100" y="6045200"/>
          <p14:tracePt t="121440" x="6769100" y="6037263"/>
          <p14:tracePt t="121451" x="6804025" y="6000750"/>
          <p14:tracePt t="121465" x="6831013" y="5983288"/>
          <p14:tracePt t="121482" x="6911975" y="5965825"/>
          <p14:tracePt t="121498" x="6929438" y="5956300"/>
          <p14:tracePt t="121515" x="6938963" y="5956300"/>
          <p14:tracePt t="121574" x="6929438" y="5956300"/>
          <p14:tracePt t="121583" x="6894513" y="5983288"/>
          <p14:tracePt t="121594" x="6858000" y="6027738"/>
          <p14:tracePt t="121604" x="6823075" y="6045200"/>
          <p14:tracePt t="121615" x="6777038" y="6072188"/>
          <p14:tracePt t="121632" x="6759575" y="6081713"/>
          <p14:tracePt t="121648" x="6742113" y="6089650"/>
          <p14:tracePt t="121717" x="6751638" y="6089650"/>
          <p14:tracePt t="121726" x="6777038" y="6081713"/>
          <p14:tracePt t="121738" x="6796088" y="6072188"/>
          <p14:tracePt t="121749" x="6813550" y="6062663"/>
          <p14:tracePt t="121765" x="6840538" y="6062663"/>
          <p14:tracePt t="121781" x="6848475" y="6062663"/>
          <p14:tracePt t="121932" x="6831013" y="6062663"/>
          <p14:tracePt t="121962" x="6823075" y="6062663"/>
          <p14:tracePt t="121972" x="6813550" y="6062663"/>
          <p14:tracePt t="121984" x="6804025" y="6062663"/>
          <p14:tracePt t="122085" x="6823075" y="6045200"/>
          <p14:tracePt t="122096" x="6848475" y="6037263"/>
          <p14:tracePt t="122105" x="6867525" y="6018213"/>
          <p14:tracePt t="122117" x="6884988" y="6010275"/>
          <p14:tracePt t="122132" x="6902450" y="6010275"/>
          <p14:tracePt t="122148" x="6911975" y="6010275"/>
          <p14:tracePt t="122168" x="6911975" y="6000750"/>
          <p14:tracePt t="122228" x="6875463" y="6010275"/>
          <p14:tracePt t="122239" x="6848475" y="6027738"/>
          <p14:tracePt t="122249" x="6831013" y="6027738"/>
          <p14:tracePt t="122265" x="6813550" y="6037263"/>
          <p14:tracePt t="122282" x="6804025" y="6037263"/>
          <p14:tracePt t="122556" x="6796088" y="6045200"/>
          <p14:tracePt t="122567" x="6786563" y="6054725"/>
          <p14:tracePt t="122575" x="6777038" y="6054725"/>
          <p14:tracePt t="122586" x="6759575" y="6072188"/>
          <p14:tracePt t="122598" x="6742113" y="6081713"/>
          <p14:tracePt t="122617" x="6705600" y="6099175"/>
          <p14:tracePt t="122632" x="6697663" y="6099175"/>
          <p14:tracePt t="122709" x="6705600" y="6099175"/>
          <p14:tracePt t="122719" x="6724650" y="6089650"/>
          <p14:tracePt t="122732" x="6751638" y="6089650"/>
          <p14:tracePt t="122750" x="6777038" y="6072188"/>
          <p14:tracePt t="122765" x="6786563" y="6072188"/>
          <p14:tracePt t="122782" x="6804025" y="6072188"/>
          <p14:tracePt t="122883" x="6796088" y="6072188"/>
          <p14:tracePt t="122903" x="6786563" y="6072188"/>
          <p14:tracePt t="123077" x="6796088" y="6072188"/>
          <p14:tracePt t="123579" x="6759575" y="6072188"/>
          <p14:tracePt t="123589" x="6751638" y="6072188"/>
          <p14:tracePt t="123600" x="6732588" y="6072188"/>
          <p14:tracePt t="123615" x="6705600" y="6072188"/>
          <p14:tracePt t="123632" x="6680200" y="6081713"/>
          <p14:tracePt t="123649" x="6670675" y="6081713"/>
          <p14:tracePt t="123732" x="6653213" y="6072188"/>
          <p14:tracePt t="123742" x="6616700" y="5956300"/>
          <p14:tracePt t="123752" x="6616700" y="5946775"/>
          <p14:tracePt t="123765" x="6616700" y="5938838"/>
          <p14:tracePt t="123783" x="6616700" y="5857875"/>
          <p14:tracePt t="123815" x="6616700" y="5848350"/>
          <p14:tracePt t="123906" x="6608763" y="5840413"/>
          <p14:tracePt t="123916" x="6589713" y="5840413"/>
          <p14:tracePt t="123926" x="6554788" y="5822950"/>
          <p14:tracePt t="123937" x="6510338" y="5803900"/>
          <p14:tracePt t="123949" x="6446838" y="5776913"/>
          <p14:tracePt t="123967" x="6348413" y="5732463"/>
          <p14:tracePt t="123982" x="6313488" y="5705475"/>
          <p14:tracePt t="123999" x="6286500" y="5589588"/>
          <p14:tracePt t="124015" x="6286500" y="5545138"/>
          <p14:tracePt t="124032" x="6296025" y="5419725"/>
          <p14:tracePt t="124049" x="6375400" y="5313363"/>
          <p14:tracePt t="124066" x="6438900" y="5197475"/>
          <p14:tracePt t="124082" x="6518275" y="5116513"/>
          <p14:tracePt t="124099" x="6537325" y="5116513"/>
          <p14:tracePt t="124193" x="6537325" y="5126038"/>
          <p14:tracePt t="124253" x="6537325" y="5133975"/>
          <p14:tracePt t="124284" x="6527800" y="5133975"/>
          <p14:tracePt t="124305" x="6527800" y="5143500"/>
          <p14:tracePt t="124336" x="6527800" y="5160963"/>
          <p14:tracePt t="124356" x="6518275" y="5160963"/>
          <p14:tracePt t="124366" x="6518275" y="5170488"/>
          <p14:tracePt t="124376" x="6510338" y="5180013"/>
          <p14:tracePt t="124387" x="6510338" y="5187950"/>
          <p14:tracePt t="124399" x="6500813" y="5197475"/>
          <p14:tracePt t="124418" x="6491288" y="5224463"/>
          <p14:tracePt t="124432" x="6483350" y="5241925"/>
          <p14:tracePt t="124449" x="6483350" y="5259388"/>
          <p14:tracePt t="124482" x="6473825" y="5268913"/>
          <p14:tracePt t="124520" x="6473825" y="5276850"/>
          <p14:tracePt t="124529" x="6473825" y="5295900"/>
          <p14:tracePt t="124549" x="6473825" y="5303838"/>
          <p14:tracePt t="124776" x="6483350" y="5303838"/>
          <p14:tracePt t="124785" x="6491288" y="5303838"/>
          <p14:tracePt t="124806" x="6500813" y="5322888"/>
          <p14:tracePt t="124837" x="6500813" y="5330825"/>
          <p14:tracePt t="125031" x="6500813" y="5340350"/>
          <p14:tracePt t="125051" x="6491288" y="5348288"/>
          <p14:tracePt t="125062" x="6483350" y="5348288"/>
          <p14:tracePt t="125072" x="6465888" y="5357813"/>
          <p14:tracePt t="125083" x="6456363" y="5367338"/>
          <p14:tracePt t="125099" x="6446838" y="5375275"/>
          <p14:tracePt t="125116" x="6429375" y="5384800"/>
          <p14:tracePt t="125154" x="6429375" y="5394325"/>
          <p14:tracePt t="125164" x="6419850" y="5402263"/>
          <p14:tracePt t="125174" x="6411913" y="5411788"/>
          <p14:tracePt t="125184" x="6411913" y="5419725"/>
          <p14:tracePt t="125199" x="6411913" y="5429250"/>
          <p14:tracePt t="125216" x="6402388" y="5465763"/>
          <p14:tracePt t="125232" x="6402388" y="5473700"/>
          <p14:tracePt t="125249" x="6402388" y="5491163"/>
          <p14:tracePt t="125266" x="6402388" y="5510213"/>
          <p14:tracePt t="125282" x="6402388" y="5527675"/>
          <p14:tracePt t="125299" x="6402388" y="5589588"/>
          <p14:tracePt t="125318" x="6411913" y="5643563"/>
          <p14:tracePt t="125332" x="6419850" y="5661025"/>
          <p14:tracePt t="125350" x="6438900" y="5715000"/>
          <p14:tracePt t="125367" x="6473825" y="5751513"/>
          <p14:tracePt t="125383" x="6500813" y="5776913"/>
          <p14:tracePt t="125399" x="6581775" y="5857875"/>
          <p14:tracePt t="125416" x="6616700" y="5902325"/>
          <p14:tracePt t="125432" x="6661150" y="5973763"/>
          <p14:tracePt t="125450" x="6670675" y="5991225"/>
          <p14:tracePt t="125676" x="6680200" y="5991225"/>
          <p14:tracePt t="125686" x="6688138" y="5983288"/>
          <p14:tracePt t="125699" x="6697663" y="5965825"/>
          <p14:tracePt t="125716" x="6751638" y="5867400"/>
          <p14:tracePt t="125732" x="6786563" y="5795963"/>
          <p14:tracePt t="125749" x="6965950" y="5473700"/>
          <p14:tracePt t="125768" x="7134225" y="5322888"/>
          <p14:tracePt t="125782" x="7188200" y="5276850"/>
          <p14:tracePt t="125799" x="7277100" y="5214938"/>
          <p14:tracePt t="125816" x="7286625" y="5170488"/>
          <p14:tracePt t="125832" x="7296150" y="5170488"/>
          <p14:tracePt t="126044" x="7304088" y="5170488"/>
          <p14:tracePt t="126054" x="7323138" y="5170488"/>
          <p14:tracePt t="126066" x="7348538" y="5170488"/>
          <p14:tracePt t="126083" x="7385050" y="5187950"/>
          <p14:tracePt t="126100" x="7439025" y="5214938"/>
          <p14:tracePt t="126116" x="7500938" y="5241925"/>
          <p14:tracePt t="126133" x="7518400" y="5259388"/>
          <p14:tracePt t="126149" x="7562850" y="5286375"/>
          <p14:tracePt t="126166" x="7572375" y="5303838"/>
          <p14:tracePt t="126183" x="7572375" y="5322888"/>
          <p14:tracePt t="126199" x="7545388" y="5411788"/>
          <p14:tracePt t="126218" x="7510463" y="5483225"/>
          <p14:tracePt t="126233" x="7491413" y="5518150"/>
          <p14:tracePt t="126249" x="7429500" y="5616575"/>
          <p14:tracePt t="126266" x="7394575" y="5670550"/>
          <p14:tracePt t="126283" x="7304088" y="5830888"/>
          <p14:tracePt t="126299" x="7215188" y="5946775"/>
          <p14:tracePt t="126316" x="7197725" y="5965825"/>
          <p14:tracePt t="126333" x="7170738" y="6000750"/>
          <p14:tracePt t="126351" x="7161213" y="6018213"/>
          <p14:tracePt t="126366" x="7161213" y="6027738"/>
          <p14:tracePt t="126383" x="7126288" y="6054725"/>
          <p14:tracePt t="126399" x="7126288" y="6062663"/>
          <p14:tracePt t="126416" x="7116763" y="6062663"/>
          <p14:tracePt t="126463" x="7116763" y="6045200"/>
          <p14:tracePt t="126473" x="7134225" y="6018213"/>
          <p14:tracePt t="126484" x="7153275" y="6000750"/>
          <p14:tracePt t="126499" x="7170738" y="5965825"/>
          <p14:tracePt t="126516" x="7269163" y="5902325"/>
          <p14:tracePt t="126533" x="7304088" y="5884863"/>
          <p14:tracePt t="126549" x="7402513" y="5759450"/>
          <p14:tracePt t="126566" x="7473950" y="5643563"/>
          <p14:tracePt t="126583" x="7500938" y="5599113"/>
          <p14:tracePt t="126600" x="7518400" y="5545138"/>
          <p14:tracePt t="126633" x="7491413" y="5491163"/>
          <p14:tracePt t="126649" x="7323138" y="5322888"/>
          <p14:tracePt t="126668" x="7089775" y="5232400"/>
          <p14:tracePt t="126683" x="6946900" y="5197475"/>
          <p14:tracePt t="126699" x="6715125" y="5153025"/>
          <p14:tracePt t="126716" x="6616700" y="5153025"/>
          <p14:tracePt t="126733" x="6456363" y="5143500"/>
          <p14:tracePt t="126749" x="6394450" y="5143500"/>
          <p14:tracePt t="126766" x="6367463" y="5143500"/>
          <p14:tracePt t="126783" x="6330950" y="5160963"/>
          <p14:tracePt t="126800" x="6313488" y="5160963"/>
          <p14:tracePt t="126852" x="6313488" y="5170488"/>
          <p14:tracePt t="126862" x="6313488" y="5187950"/>
          <p14:tracePt t="126872" x="6313488" y="5205413"/>
          <p14:tracePt t="126883" x="6313488" y="5214938"/>
          <p14:tracePt t="126899" x="6313488" y="5232400"/>
          <p14:tracePt t="126916" x="6313488" y="5241925"/>
          <p14:tracePt t="126933" x="6323013" y="5259388"/>
          <p14:tracePt t="126949" x="6330950" y="5276850"/>
          <p14:tracePt t="126966" x="6348413" y="5313363"/>
          <p14:tracePt t="126984" x="6357938" y="5348288"/>
          <p14:tracePt t="126999" x="6367463" y="5375275"/>
          <p14:tracePt t="127016" x="6367463" y="5438775"/>
          <p14:tracePt t="127033" x="6367463" y="5491163"/>
          <p14:tracePt t="127049" x="6384925" y="5661025"/>
          <p14:tracePt t="127067" x="6419850" y="5776913"/>
          <p14:tracePt t="127083" x="6429375" y="5822950"/>
          <p14:tracePt t="127100" x="6483350" y="5919788"/>
          <p14:tracePt t="127118" x="6545263" y="5956300"/>
          <p14:tracePt t="127363" x="6616700" y="5902325"/>
          <p14:tracePt t="127373" x="6705600" y="5830888"/>
          <p14:tracePt t="127385" x="6831013" y="5705475"/>
          <p14:tracePt t="127399" x="6919913" y="5634038"/>
          <p14:tracePt t="127416" x="7045325" y="5527675"/>
          <p14:tracePt t="127434" x="7143750" y="5510213"/>
          <p14:tracePt t="127450" x="7180263" y="5510213"/>
          <p14:tracePt t="127466" x="7242175" y="5518150"/>
          <p14:tracePt t="127483" x="7286625" y="5562600"/>
          <p14:tracePt t="127500" x="7367588" y="5697538"/>
          <p14:tracePt t="127517" x="7402513" y="5840413"/>
          <p14:tracePt t="127533" x="7419975" y="5884863"/>
          <p14:tracePt t="127550" x="7429500" y="5983288"/>
          <p14:tracePt t="127568" x="7419975" y="6054725"/>
          <p14:tracePt t="127583" x="7419975" y="6089650"/>
          <p14:tracePt t="127600" x="7412038" y="6089650"/>
          <p14:tracePt t="127659" x="7402513" y="6089650"/>
          <p14:tracePt t="127670" x="7385050" y="6089650"/>
          <p14:tracePt t="127690" x="7375525" y="6089650"/>
          <p14:tracePt t="127711" x="7367588" y="6089650"/>
          <p14:tracePt t="127721" x="7358063" y="6089650"/>
          <p14:tracePt t="127782" x="7348538" y="6089650"/>
          <p14:tracePt t="127793" x="7313613" y="6027738"/>
          <p14:tracePt t="127803" x="7296150" y="5956300"/>
          <p14:tracePt t="127816" x="7277100" y="5919788"/>
          <p14:tracePt t="127833" x="7242175" y="5776913"/>
          <p14:tracePt t="127850" x="7232650" y="5705475"/>
          <p14:tracePt t="127867" x="7215188" y="5643563"/>
          <p14:tracePt t="127885" x="7188200" y="5608638"/>
          <p14:tracePt t="127936" x="7180263" y="5608638"/>
          <p14:tracePt t="128040" x="7197725" y="5616575"/>
          <p14:tracePt t="128048" x="7215188" y="5626100"/>
          <p14:tracePt t="128059" x="7242175" y="5643563"/>
          <p14:tracePt t="128069" x="7251700" y="5661025"/>
          <p14:tracePt t="128083" x="7269163" y="5680075"/>
          <p14:tracePt t="128100" x="7296150" y="5715000"/>
          <p14:tracePt t="128117" x="7296150" y="5732463"/>
          <p14:tracePt t="128134" x="7259638" y="5840413"/>
          <p14:tracePt t="128151" x="7188200" y="5965825"/>
          <p14:tracePt t="128166" x="7126288" y="6037263"/>
          <p14:tracePt t="128183" x="6991350" y="6197600"/>
          <p14:tracePt t="128200" x="6919913" y="6296025"/>
          <p14:tracePt t="128216" x="6759575" y="6438900"/>
          <p14:tracePt t="128233" x="6697663" y="6473825"/>
          <p14:tracePt t="128250" x="6680200" y="6473825"/>
          <p14:tracePt t="128499" x="6724650" y="6402388"/>
          <p14:tracePt t="128509" x="6804025" y="6276975"/>
          <p14:tracePt t="128519" x="6875463" y="6116638"/>
          <p14:tracePt t="128533" x="6946900" y="5875338"/>
          <p14:tracePt t="128550" x="6991350" y="5688013"/>
          <p14:tracePt t="128567" x="7000875" y="5634038"/>
          <p14:tracePt t="128583" x="7000875" y="5626100"/>
          <p14:tracePt t="128621" x="6973888" y="5626100"/>
          <p14:tracePt t="128631" x="6919913" y="5653088"/>
          <p14:tracePt t="128641" x="6867525" y="5688013"/>
          <p14:tracePt t="128653" x="6804025" y="5724525"/>
          <p14:tracePt t="128666" x="6742113" y="5768975"/>
          <p14:tracePt t="128683" x="6680200" y="5848350"/>
          <p14:tracePt t="128716" x="6670675" y="5857875"/>
          <p14:tracePt t="128735" x="6670675" y="5867400"/>
          <p14:tracePt t="128750" x="6670675" y="5884863"/>
          <p14:tracePt t="128766" x="6670675" y="5929313"/>
          <p14:tracePt t="128785" x="6670675" y="5946775"/>
          <p14:tracePt t="128800" x="6670675" y="5965825"/>
          <p14:tracePt t="128816" x="6670675" y="5973763"/>
          <p14:tracePt t="128850" x="6705600" y="5991225"/>
          <p14:tracePt t="128867" x="6742113" y="6000750"/>
          <p14:tracePt t="128884" x="6759575" y="6018213"/>
          <p14:tracePt t="128900" x="6796088" y="6018213"/>
          <p14:tracePt t="129132" x="6804025" y="6018213"/>
          <p14:tracePt t="129143" x="6813550" y="6018213"/>
          <p14:tracePt t="129153" x="6823075" y="6018213"/>
          <p14:tracePt t="129167" x="6831013" y="6018213"/>
          <p14:tracePt t="129245" x="6823075" y="6018213"/>
          <p14:tracePt t="129266" x="6804025" y="6027738"/>
          <p14:tracePt t="129275" x="6796088" y="6027738"/>
          <p14:tracePt t="129286" x="6786563" y="6027738"/>
          <p14:tracePt t="129307" x="6786563" y="6037263"/>
          <p14:tracePt t="129378" x="6804025" y="6037263"/>
          <p14:tracePt t="129388" x="6813550" y="6037263"/>
          <p14:tracePt t="129400" x="6831013" y="6037263"/>
          <p14:tracePt t="129419" x="6858000" y="6037263"/>
          <p14:tracePt t="129433" x="6867525" y="6037263"/>
          <p14:tracePt t="129450" x="6875463" y="6037263"/>
          <p14:tracePt t="129512" x="6858000" y="6037263"/>
          <p14:tracePt t="129521" x="6840538" y="6037263"/>
          <p14:tracePt t="129533" x="6813550" y="6037263"/>
          <p14:tracePt t="129552" x="6777038" y="6037263"/>
          <p14:tracePt t="129567" x="6759575" y="6037263"/>
          <p14:tracePt t="129583" x="6732588" y="6045200"/>
          <p14:tracePt t="129634" x="6759575" y="6045200"/>
          <p14:tracePt t="129644" x="6786563" y="6045200"/>
          <p14:tracePt t="129654" x="6813550" y="6045200"/>
          <p14:tracePt t="129667" x="6840538" y="6045200"/>
          <p14:tracePt t="129685" x="6867525" y="6045200"/>
          <p14:tracePt t="129746" x="6858000" y="6045200"/>
          <p14:tracePt t="129757" x="6840538" y="6045200"/>
          <p14:tracePt t="129768" x="6823075" y="6045200"/>
          <p14:tracePt t="129784" x="6796088" y="6045200"/>
          <p14:tracePt t="129800" x="6786563" y="6045200"/>
          <p14:tracePt t="129858" x="6804025" y="6045200"/>
          <p14:tracePt t="129869" x="6813550" y="6045200"/>
          <p14:tracePt t="129879" x="6840538" y="6045200"/>
          <p14:tracePt t="129889" x="6875463" y="6027738"/>
          <p14:tracePt t="129901" x="6902450" y="6000750"/>
          <p14:tracePt t="129918" x="6919913" y="6000750"/>
          <p14:tracePt t="129934" x="6938963" y="5991225"/>
          <p14:tracePt t="129971" x="6919913" y="5991225"/>
          <p14:tracePt t="129981" x="6884988" y="5991225"/>
          <p14:tracePt t="129992" x="6858000" y="5991225"/>
          <p14:tracePt t="130002" x="6831013" y="5991225"/>
          <p14:tracePt t="130017" x="6804025" y="5991225"/>
          <p14:tracePt t="130034" x="6796088" y="5991225"/>
          <p14:tracePt t="130104" x="6813550" y="5991225"/>
          <p14:tracePt t="130125" x="6823075" y="5983288"/>
          <p14:tracePt t="130196" x="6840538" y="5973763"/>
          <p14:tracePt t="130207" x="6858000" y="5911850"/>
          <p14:tracePt t="130218" x="6875463" y="5857875"/>
          <p14:tracePt t="130234" x="6884988" y="5813425"/>
          <p14:tracePt t="130250" x="6919913" y="5680075"/>
          <p14:tracePt t="130268" x="6929438" y="5348288"/>
          <p14:tracePt t="130284" x="6929438" y="5205413"/>
          <p14:tracePt t="130300" x="6929438" y="4938713"/>
          <p14:tracePt t="130317" x="6929438" y="4759325"/>
          <p14:tracePt t="130334" x="6919913" y="4572000"/>
          <p14:tracePt t="130350" x="6894513" y="4473575"/>
          <p14:tracePt t="130367" x="6875463" y="4446588"/>
          <p14:tracePt t="130384" x="6840538" y="4419600"/>
          <p14:tracePt t="130417" x="6831013" y="4419600"/>
          <p14:tracePt t="130452" x="6823075" y="4419600"/>
          <p14:tracePt t="130462" x="6813550" y="4438650"/>
          <p14:tracePt t="130473" x="6804025" y="4446588"/>
          <p14:tracePt t="130484" x="6796088" y="4456113"/>
          <p14:tracePt t="130500" x="6786563" y="4473575"/>
          <p14:tracePt t="130517" x="6786563" y="4491038"/>
          <p14:tracePt t="130534" x="6786563" y="4537075"/>
          <p14:tracePt t="130550" x="6786563" y="4562475"/>
          <p14:tracePt t="130554" x="6796088" y="4581525"/>
          <p14:tracePt t="130567" x="6813550" y="4598988"/>
          <p14:tracePt t="130585" x="6831013" y="4616450"/>
          <p14:tracePt t="130617" x="6831013" y="4625975"/>
          <p14:tracePt t="130646" x="6831013" y="4643438"/>
          <p14:tracePt t="130657" x="6831013" y="4652963"/>
          <p14:tracePt t="130668" x="6823075" y="4660900"/>
          <p14:tracePt t="130684" x="6813550" y="4679950"/>
          <p14:tracePt t="130700" x="6804025" y="4679950"/>
          <p14:tracePt t="130718" x="6796088" y="4697413"/>
          <p14:tracePt t="130734" x="6777038" y="4697413"/>
          <p14:tracePt t="131046" x="6777038" y="4687888"/>
          <p14:tracePt t="131066" x="6786563" y="4652963"/>
          <p14:tracePt t="131077" x="6804025" y="4598988"/>
          <p14:tracePt t="131086" x="6813550" y="4589463"/>
          <p14:tracePt t="131100" x="6823075" y="4581525"/>
          <p14:tracePt t="131250" x="6823075" y="4589463"/>
          <p14:tracePt t="131271" x="6823075" y="4598988"/>
          <p14:tracePt t="131281" x="6813550" y="4616450"/>
          <p14:tracePt t="131291" x="6804025" y="4625975"/>
          <p14:tracePt t="131302" x="6804025" y="4633913"/>
          <p14:tracePt t="131321" x="6796088" y="4643438"/>
          <p14:tracePt t="131414" x="6796088" y="4652963"/>
          <p14:tracePt t="131434" x="6786563" y="4652963"/>
          <p14:tracePt t="131669" x="6777038" y="4652963"/>
          <p14:tracePt t="132130" x="6759575" y="4732338"/>
          <p14:tracePt t="132140" x="6751638" y="4786313"/>
          <p14:tracePt t="132151" x="6742113" y="4857750"/>
          <p14:tracePt t="135883" x="6786563" y="4946650"/>
          <p14:tracePt t="135893" x="6848475" y="5054600"/>
          <p14:tracePt t="135904" x="6894513" y="5224463"/>
          <p14:tracePt t="135919" x="6956425" y="5562600"/>
          <p14:tracePt t="135935" x="7018338" y="5786438"/>
          <p14:tracePt t="135952" x="7045325" y="5867400"/>
          <p14:tracePt t="136251" x="7054850" y="5803900"/>
          <p14:tracePt t="136262" x="7054850" y="5732463"/>
          <p14:tracePt t="136272" x="7062788" y="5599113"/>
          <p14:tracePt t="136285" x="7062788" y="5465763"/>
          <p14:tracePt t="136303" x="7054850" y="5348288"/>
          <p14:tracePt t="136319" x="7045325" y="5303838"/>
          <p14:tracePt t="136335" x="7027863" y="5276850"/>
          <p14:tracePt t="136353" x="7018338" y="5259388"/>
          <p14:tracePt t="136369" x="7010400" y="5241925"/>
          <p14:tracePt t="136385" x="6991350" y="5224463"/>
          <p14:tracePt t="136402" x="6983413" y="5214938"/>
          <p14:tracePt t="136419" x="6965950" y="5180013"/>
          <p14:tracePt t="136436" x="6946900" y="5143500"/>
          <p14:tracePt t="136452" x="6946900" y="5133975"/>
          <p14:tracePt t="136469" x="6938963" y="5133975"/>
          <p14:tracePt t="136865" x="6956425" y="5126038"/>
          <p14:tracePt t="136875" x="6991350" y="5099050"/>
          <p14:tracePt t="136886" x="7045325" y="5062538"/>
          <p14:tracePt t="136902" x="7099300" y="5037138"/>
          <p14:tracePt t="136919" x="7205663" y="4983163"/>
          <p14:tracePt t="136937" x="7296150" y="4946650"/>
          <p14:tracePt t="136952" x="7340600" y="4911725"/>
          <p14:tracePt t="136969" x="7412038" y="4884738"/>
          <p14:tracePt t="136985" x="7419975" y="4867275"/>
          <p14:tracePt t="137284" x="7419975" y="4848225"/>
          <p14:tracePt t="137295" x="7419975" y="4822825"/>
          <p14:tracePt t="137305" x="7429500" y="4759325"/>
          <p14:tracePt t="137319" x="7456488" y="4633913"/>
          <p14:tracePt t="137336" x="7510463" y="4419600"/>
          <p14:tracePt t="137352" x="7510463" y="4313238"/>
          <p14:tracePt t="137369" x="7510463" y="4205288"/>
          <p14:tracePt t="137387" x="7510463" y="4187825"/>
          <p14:tracePt t="137601" x="7518400" y="4187825"/>
          <p14:tracePt t="137613" x="7527925" y="4187825"/>
          <p14:tracePt t="137632" x="7545388" y="4205288"/>
          <p14:tracePt t="137642" x="7581900" y="4232275"/>
          <p14:tracePt t="137654" x="7608888" y="4251325"/>
          <p14:tracePt t="137669" x="7661275" y="4276725"/>
          <p14:tracePt t="137686" x="7858125" y="4313238"/>
          <p14:tracePt t="137704" x="8143875" y="4357688"/>
          <p14:tracePt t="137719" x="8304213" y="4367213"/>
          <p14:tracePt t="137735" x="8562975" y="4375150"/>
          <p14:tracePt t="137752" x="8670925" y="4375150"/>
          <p14:tracePt t="137770" x="8848725" y="4367213"/>
          <p14:tracePt t="137786" x="8912225" y="4348163"/>
          <p14:tracePt t="138053" x="8912225" y="4402138"/>
          <p14:tracePt t="138062" x="8912225" y="4465638"/>
          <p14:tracePt t="138072" x="8912225" y="4545013"/>
          <p14:tracePt t="138086" x="8920163" y="4643438"/>
          <p14:tracePt t="138103" x="8956675" y="4956175"/>
          <p14:tracePt t="138119" x="8966200" y="5126038"/>
          <p14:tracePt t="138136" x="8974138" y="5357813"/>
          <p14:tracePt t="138154" x="8974138" y="5491163"/>
          <p14:tracePt t="138169" x="8966200" y="5518150"/>
          <p14:tracePt t="138186" x="8947150" y="5599113"/>
          <p14:tracePt t="138202" x="8939213" y="5608638"/>
          <p14:tracePt t="138451" x="8858250" y="5608638"/>
          <p14:tracePt t="138461" x="8715375" y="5608638"/>
          <p14:tracePt t="138472" x="8466138" y="5589588"/>
          <p14:tracePt t="138486" x="8089900" y="5554663"/>
          <p14:tracePt t="138502" x="7446963" y="5429250"/>
          <p14:tracePt t="138520" x="7180263" y="5340350"/>
          <p14:tracePt t="138536" x="6902450" y="5251450"/>
          <p14:tracePt t="138553" x="6777038" y="5180013"/>
          <p14:tracePt t="138570" x="6769100" y="5180013"/>
          <p14:tracePt t="138863" x="6946900" y="5045075"/>
          <p14:tracePt t="138870" x="7134225" y="5027613"/>
          <p14:tracePt t="138886" x="7296150" y="5000625"/>
          <p14:tracePt t="138903" x="7491413" y="4983163"/>
          <p14:tracePt t="138921" x="7643813" y="4973638"/>
          <p14:tracePt t="138936" x="7705725" y="4973638"/>
          <p14:tracePt t="138953" x="7769225" y="4991100"/>
          <p14:tracePt t="139248" x="7759700" y="4991100"/>
          <p14:tracePt t="139258" x="7732713" y="4991100"/>
          <p14:tracePt t="139270" x="7688263" y="4991100"/>
          <p14:tracePt t="139286" x="7572375" y="4919663"/>
          <p14:tracePt t="139303" x="7331075" y="4741863"/>
          <p14:tracePt t="139320" x="7027863" y="4589463"/>
          <p14:tracePt t="139336" x="6956425" y="4518025"/>
          <p14:tracePt t="139353" x="6929438" y="4456113"/>
          <p14:tracePt t="144620" x="6732588" y="4554538"/>
          <p14:tracePt t="144628" x="6697663" y="4581525"/>
          <p14:tracePt t="144640" x="6688138" y="4608513"/>
          <p14:tracePt t="144654" x="6661150" y="4660900"/>
          <p14:tracePt t="144671" x="6634163" y="4822825"/>
          <p14:tracePt t="144687" x="6626225" y="4911725"/>
          <p14:tracePt t="144704" x="6626225" y="4956175"/>
          <p14:tracePt t="144721" x="6634163" y="5037138"/>
          <p14:tracePt t="144737" x="6634163" y="5108575"/>
          <p14:tracePt t="145048" x="6634163" y="5099050"/>
          <p14:tracePt t="145058" x="6653213" y="5081588"/>
          <p14:tracePt t="145071" x="6661150" y="5054600"/>
          <p14:tracePt t="145089" x="6732588" y="4902200"/>
          <p14:tracePt t="145105" x="6751638" y="4857750"/>
          <p14:tracePt t="145121" x="6796088" y="4786313"/>
          <p14:tracePt t="145139" x="6823075" y="4724400"/>
          <p14:tracePt t="145154" x="6840538" y="4697413"/>
          <p14:tracePt t="145171" x="6848475" y="4679950"/>
          <p14:tracePt t="145204" x="6858000" y="4679950"/>
          <p14:tracePt t="145221" x="6902450" y="4652963"/>
          <p14:tracePt t="145237" x="6911975" y="4652963"/>
          <p14:tracePt t="145254" x="6946900" y="4660900"/>
          <p14:tracePt t="145344" x="6946900" y="4670425"/>
          <p14:tracePt t="145355" x="6938963" y="4670425"/>
          <p14:tracePt t="145365" x="6911975" y="4687888"/>
          <p14:tracePt t="145375" x="6884988" y="4687888"/>
          <p14:tracePt t="145388" x="6858000" y="4687888"/>
          <p14:tracePt t="145406" x="6777038" y="4687888"/>
          <p14:tracePt t="145421" x="6715125" y="4687888"/>
          <p14:tracePt t="145437" x="6634163" y="4687888"/>
          <p14:tracePt t="145454" x="6608763" y="4687888"/>
          <p14:tracePt t="145471" x="6599238" y="4687888"/>
          <p14:tracePt t="145529" x="6616700" y="4687888"/>
          <p14:tracePt t="145539" x="6643688" y="4687888"/>
          <p14:tracePt t="146695" x="6653213" y="4687888"/>
          <p14:tracePt t="146705" x="6680200" y="4697413"/>
          <p14:tracePt t="146715" x="6697663" y="4697413"/>
          <p14:tracePt t="146725" x="6715125" y="4697413"/>
          <p14:tracePt t="146738" x="6732588" y="4697413"/>
          <p14:tracePt t="146756" x="6759575" y="4697413"/>
          <p14:tracePt t="146797" x="6759575" y="4705350"/>
          <p14:tracePt t="146807" x="6769100" y="4724400"/>
          <p14:tracePt t="146828" x="6769100" y="4732338"/>
          <p14:tracePt t="146839" x="6769100" y="4751388"/>
          <p14:tracePt t="146855" x="6769100" y="4759325"/>
          <p14:tracePt t="146872" x="6769100" y="4786313"/>
          <p14:tracePt t="146888" x="6769100" y="4795838"/>
          <p14:tracePt t="146921" x="6769100" y="4813300"/>
          <p14:tracePt t="146938" x="6759575" y="4813300"/>
          <p14:tracePt t="147135" x="6769100" y="4813300"/>
          <p14:tracePt t="147144" x="6777038" y="4813300"/>
          <p14:tracePt t="147155" x="6786563" y="4813300"/>
          <p14:tracePt t="147171" x="6804025" y="4813300"/>
          <p14:tracePt t="147188" x="6813550" y="4813300"/>
          <p14:tracePt t="147207" x="6831013" y="4813300"/>
          <p14:tracePt t="147298" x="6831013" y="4822825"/>
          <p14:tracePt t="147308" x="6823075" y="4822825"/>
          <p14:tracePt t="147322" x="6813550" y="4830763"/>
          <p14:tracePt t="147339" x="6777038" y="4848225"/>
          <p14:tracePt t="147356" x="6759575" y="4857750"/>
          <p14:tracePt t="147372" x="6732588" y="4884738"/>
          <p14:tracePt t="147389" x="6705600" y="4884738"/>
          <p14:tracePt t="147502" x="6715125" y="4884738"/>
          <p14:tracePt t="147513" x="6724650" y="4875213"/>
          <p14:tracePt t="147523" x="6732588" y="4875213"/>
          <p14:tracePt t="147538" x="6742113" y="4867275"/>
          <p14:tracePt t="147555" x="6751638" y="4867275"/>
          <p14:tracePt t="147584" x="6759575" y="4867275"/>
          <p14:tracePt t="147840" x="6777038" y="4857750"/>
          <p14:tracePt t="147850" x="6813550" y="4848225"/>
          <p14:tracePt t="147860" x="6831013" y="4848225"/>
          <p14:tracePt t="147872" x="6848475" y="4848225"/>
          <p14:tracePt t="147888" x="6867525" y="4848225"/>
          <p14:tracePt t="147905" x="6884988" y="4848225"/>
          <p14:tracePt t="147922" x="6894513" y="4848225"/>
          <p14:tracePt t="148085" x="6884988" y="4848225"/>
          <p14:tracePt t="148107" x="6867525" y="4848225"/>
          <p14:tracePt t="148116" x="6858000" y="4857750"/>
          <p14:tracePt t="148126" x="6840538" y="4857750"/>
          <p14:tracePt t="148139" x="6823075" y="4857750"/>
          <p14:tracePt t="148155" x="6804025" y="4867275"/>
          <p14:tracePt t="148172" x="6769100" y="4875213"/>
          <p14:tracePt t="148188" x="6759575" y="4875213"/>
          <p14:tracePt t="148485" x="6769100" y="4875213"/>
          <p14:tracePt t="148515" x="6769100" y="4867275"/>
          <p14:tracePt t="148525" x="6777038" y="4867275"/>
          <p14:tracePt t="148557" x="6786563" y="4867275"/>
          <p14:tracePt t="148576" x="6796088" y="4867275"/>
          <p14:tracePt t="148822" x="6786563" y="4867275"/>
          <p14:tracePt t="148996" x="6777038" y="4867275"/>
          <p14:tracePt t="149835" x="6742113" y="4902200"/>
          <p14:tracePt t="149845" x="6742113" y="4911725"/>
          <p14:tracePt t="149856" x="6732588" y="4919663"/>
          <p14:tracePt t="149937" x="6705600" y="4938713"/>
          <p14:tracePt t="149947" x="6697663" y="4946650"/>
          <p14:tracePt t="149958" x="6697663" y="4956175"/>
          <p14:tracePt t="149972" x="6680200" y="4965700"/>
          <p14:tracePt t="156162" x="6491288" y="4965700"/>
          <p14:tracePt t="156170" x="6375400" y="4965700"/>
          <p14:tracePt t="156180" x="6215063" y="4965700"/>
          <p14:tracePt t="156191" x="5884863" y="4938713"/>
          <p14:tracePt t="156207" x="5483225" y="4875213"/>
          <p14:tracePt t="156224" x="4608513" y="4724400"/>
          <p14:tracePt t="156241" x="3919538" y="4456113"/>
          <p14:tracePt t="156257" x="3741738" y="4394200"/>
          <p14:tracePt t="156274" x="3536950" y="4313238"/>
          <p14:tracePt t="156291" x="3490913" y="4286250"/>
          <p14:tracePt t="156558" x="3455988" y="4259263"/>
          <p14:tracePt t="156568" x="3303588" y="4197350"/>
          <p14:tracePt t="156578" x="3036888" y="4089400"/>
          <p14:tracePt t="156590" x="2687638" y="3956050"/>
          <p14:tracePt t="156608" x="2322513" y="3822700"/>
          <p14:tracePt t="156624" x="1758950" y="3670300"/>
          <p14:tracePt t="156640" x="1473200" y="3589338"/>
          <p14:tracePt t="156657" x="1411288" y="3562350"/>
          <p14:tracePt t="156675" x="1384300" y="3536950"/>
          <p14:tracePt t="156691" x="1384300" y="3517900"/>
          <p14:tracePt t="156707" x="1401763" y="3490913"/>
          <p14:tracePt t="156724" x="1625600" y="3419475"/>
          <p14:tracePt t="156743" x="2044700" y="3357563"/>
          <p14:tracePt t="156757" x="2276475" y="3330575"/>
          <p14:tracePt t="156774" x="2840038" y="3313113"/>
          <p14:tracePt t="156791" x="3116263" y="3286125"/>
          <p14:tracePt t="156807" x="3581400" y="3268663"/>
          <p14:tracePt t="156824" x="3929063" y="3259138"/>
          <p14:tracePt t="156841" x="4037013" y="3259138"/>
          <p14:tracePt t="156857" x="4187825" y="3251200"/>
          <p14:tracePt t="156876" x="4268788" y="3241675"/>
          <p14:tracePt t="156891" x="4276725" y="3241675"/>
          <p14:tracePt t="156927" x="4313238" y="3224213"/>
          <p14:tracePt t="156941" x="4357688" y="3205163"/>
          <p14:tracePt t="156958" x="4446588" y="3179763"/>
          <p14:tracePt t="156974" x="4510088" y="3179763"/>
          <p14:tracePt t="156991" x="4714875" y="3170238"/>
          <p14:tracePt t="157008" x="4965700" y="3170238"/>
          <p14:tracePt t="157024" x="5180013" y="3160713"/>
          <p14:tracePt t="157041" x="5680075" y="3133725"/>
          <p14:tracePt t="157058" x="5857875" y="3108325"/>
          <p14:tracePt t="157061" x="6010275" y="3098800"/>
          <p14:tracePt t="157074" x="6116638" y="3089275"/>
          <p14:tracePt t="157091" x="6394450" y="3017838"/>
          <p14:tracePt t="157107" x="6589713" y="2955925"/>
          <p14:tracePt t="157124" x="6796088" y="2919413"/>
          <p14:tracePt t="157141" x="6991350" y="2867025"/>
          <p14:tracePt t="157157" x="7081838" y="2847975"/>
          <p14:tracePt t="157175" x="7143750" y="2822575"/>
          <p14:tracePt t="157192" x="7188200" y="2803525"/>
          <p14:tracePt t="157208" x="7205663" y="2803525"/>
          <p14:tracePt t="157571" x="7205663" y="2795588"/>
          <p14:tracePt t="157580" x="7180263" y="2786063"/>
          <p14:tracePt t="157592" x="7126288" y="2776538"/>
          <p14:tracePt t="157607" x="7054850" y="2768600"/>
          <p14:tracePt t="157625" x="6769100" y="2724150"/>
          <p14:tracePt t="157642" x="6081713" y="2679700"/>
          <p14:tracePt t="157657" x="5608638" y="2625725"/>
          <p14:tracePt t="157675" x="4473575" y="2608263"/>
          <p14:tracePt t="157691" x="3884613" y="2633663"/>
          <p14:tracePt t="157708" x="2901950" y="2724150"/>
          <p14:tracePt t="157725" x="2224088" y="2840038"/>
          <p14:tracePt t="157741" x="1982788" y="2894013"/>
          <p14:tracePt t="157758" x="1598613" y="2990850"/>
          <p14:tracePt t="157776" x="1438275" y="3036888"/>
          <p14:tracePt t="157791" x="1419225" y="3044825"/>
          <p14:tracePt t="157837" x="1446213" y="3044825"/>
          <p14:tracePt t="157847" x="1536700" y="3009900"/>
          <p14:tracePt t="157858" x="1652588" y="2982913"/>
          <p14:tracePt t="157875" x="1785938" y="2973388"/>
          <p14:tracePt t="157891" x="2044700" y="2955925"/>
          <p14:tracePt t="157908" x="2411413" y="2955925"/>
          <p14:tracePt t="157925" x="2589213" y="2955925"/>
          <p14:tracePt t="157941" x="3027363" y="3009900"/>
          <p14:tracePt t="157959" x="3394075" y="3062288"/>
          <p14:tracePt t="157974" x="3589338" y="3071813"/>
          <p14:tracePt t="157991" x="3902075" y="3089275"/>
          <p14:tracePt t="158008" x="4152900" y="3108325"/>
          <p14:tracePt t="158024" x="4375150" y="3108325"/>
          <p14:tracePt t="158041" x="4598988" y="3108325"/>
          <p14:tracePt t="158058" x="4697413" y="3108325"/>
          <p14:tracePt t="158062" x="4759325" y="3108325"/>
          <p14:tracePt t="158075" x="4830763" y="3108325"/>
          <p14:tracePt t="158093" x="4965700" y="3108325"/>
          <p14:tracePt t="158108" x="5037138" y="3108325"/>
          <p14:tracePt t="158124" x="5160963" y="3116263"/>
          <p14:tracePt t="158141" x="5205413" y="3116263"/>
          <p14:tracePt t="158158" x="5276850" y="3125788"/>
          <p14:tracePt t="158175" x="5340350" y="3125788"/>
          <p14:tracePt t="158192" x="5367338" y="3125788"/>
          <p14:tracePt t="158208" x="5384800" y="3125788"/>
          <p14:tracePt t="158226" x="5394325" y="3125788"/>
          <p14:tracePt t="158545" x="5160963" y="3170238"/>
          <p14:tracePt t="158553" x="5153025" y="3170238"/>
          <p14:tracePt t="158574" x="5143500" y="3179763"/>
          <p14:tracePt t="158594" x="5160963" y="3187700"/>
          <p14:tracePt t="158604" x="5241925" y="3197225"/>
          <p14:tracePt t="158614" x="5340350" y="3197225"/>
          <p14:tracePt t="158625" x="5446713" y="3187700"/>
          <p14:tracePt t="158641" x="5661025" y="3187700"/>
          <p14:tracePt t="158658" x="6062663" y="3179763"/>
          <p14:tracePt t="158676" x="6419850" y="3179763"/>
          <p14:tracePt t="158692" x="6527800" y="3170238"/>
          <p14:tracePt t="158708" x="6724650" y="3170238"/>
          <p14:tracePt t="158726" x="6848475" y="3170238"/>
          <p14:tracePt t="158741" x="6894513" y="3170238"/>
          <p14:tracePt t="158758" x="6919913" y="3152775"/>
          <p14:tracePt t="158839" x="6911975" y="3143250"/>
          <p14:tracePt t="158849" x="6884988" y="3125788"/>
          <p14:tracePt t="158860" x="6823075" y="3071813"/>
          <p14:tracePt t="158874" x="6742113" y="3009900"/>
          <p14:tracePt t="158891" x="6438900" y="2803525"/>
          <p14:tracePt t="158908" x="6251575" y="2732088"/>
          <p14:tracePt t="158925" x="5857875" y="2581275"/>
          <p14:tracePt t="158942" x="5367338" y="2527300"/>
          <p14:tracePt t="158959" x="5241925" y="2527300"/>
          <p14:tracePt t="158975" x="5054600" y="2527300"/>
          <p14:tracePt t="158991" x="5037138" y="2527300"/>
          <p14:tracePt t="159008" x="5027613" y="2527300"/>
          <p14:tracePt t="159025" x="5027613" y="2544763"/>
          <p14:tracePt t="159041" x="5072063" y="2571750"/>
          <p14:tracePt t="159058" x="5241925" y="2643188"/>
          <p14:tracePt t="159075" x="5491163" y="2714625"/>
          <p14:tracePt t="159091" x="5680075" y="2741613"/>
          <p14:tracePt t="159108" x="6027738" y="2795588"/>
          <p14:tracePt t="159125" x="6276975" y="2840038"/>
          <p14:tracePt t="159141" x="6384925" y="2840038"/>
          <p14:tracePt t="159158" x="6554788" y="2830513"/>
          <p14:tracePt t="159177" x="6680200" y="2768600"/>
          <p14:tracePt t="159192" x="6732588" y="2724150"/>
          <p14:tracePt t="159208" x="6823075" y="2625725"/>
          <p14:tracePt t="159225" x="6848475" y="2581275"/>
          <p14:tracePt t="159241" x="6875463" y="2482850"/>
          <p14:tracePt t="159259" x="6884988" y="2393950"/>
          <p14:tracePt t="159275" x="6884988" y="2347913"/>
          <p14:tracePt t="159291" x="6831013" y="2241550"/>
          <p14:tracePt t="159310" x="6670675" y="2143125"/>
          <p14:tracePt t="159325" x="6537325" y="2054225"/>
          <p14:tracePt t="159341" x="6330950" y="1973263"/>
          <p14:tracePt t="159358" x="6205538" y="1919288"/>
          <p14:tracePt t="159375" x="6018213" y="1919288"/>
          <p14:tracePt t="159391" x="5946775" y="1973263"/>
          <p14:tracePt t="159408" x="5929313" y="2000250"/>
          <p14:tracePt t="159425" x="5894388" y="2125663"/>
          <p14:tracePt t="159442" x="5884863" y="2286000"/>
          <p14:tracePt t="159458" x="5894388" y="2366963"/>
          <p14:tracePt t="159475" x="5956300" y="2500313"/>
          <p14:tracePt t="159491" x="6010275" y="2544763"/>
          <p14:tracePt t="159508" x="6170613" y="2660650"/>
          <p14:tracePt t="159525" x="6330950" y="2741613"/>
          <p14:tracePt t="159541" x="6394450" y="2768600"/>
          <p14:tracePt t="159558" x="6545263" y="2822575"/>
          <p14:tracePt t="159576" x="6715125" y="2830513"/>
          <p14:tracePt t="159591" x="6786563" y="2830513"/>
          <p14:tracePt t="159608" x="6911975" y="2786063"/>
          <p14:tracePt t="159626" x="7000875" y="2724150"/>
          <p14:tracePt t="159641" x="7018338" y="2687638"/>
          <p14:tracePt t="159658" x="7062788" y="2554288"/>
          <p14:tracePt t="159676" x="7081838" y="2465388"/>
          <p14:tracePt t="159692" x="7081838" y="2339975"/>
          <p14:tracePt t="159709" x="7054850" y="2214563"/>
          <p14:tracePt t="159725" x="7010400" y="2160588"/>
          <p14:tracePt t="159741" x="6919913" y="2054225"/>
          <p14:tracePt t="159760" x="6796088" y="2009775"/>
          <p14:tracePt t="159775" x="6697663" y="2000250"/>
          <p14:tracePt t="159791" x="6500813" y="2000250"/>
          <p14:tracePt t="159808" x="6438900" y="2009775"/>
          <p14:tracePt t="159825" x="6296025" y="2125663"/>
          <p14:tracePt t="159842" x="6170613" y="2303463"/>
          <p14:tracePt t="159858" x="6134100" y="2401888"/>
          <p14:tracePt t="159875" x="6116638" y="2581275"/>
          <p14:tracePt t="159893" x="6116638" y="2697163"/>
          <p14:tracePt t="159908" x="6116638" y="2724150"/>
          <p14:tracePt t="159926" x="6161088" y="2840038"/>
          <p14:tracePt t="159942" x="6197600" y="2884488"/>
          <p14:tracePt t="159958" x="6303963" y="2955925"/>
          <p14:tracePt t="159975" x="6465888" y="2973388"/>
          <p14:tracePt t="159992" x="6554788" y="2973388"/>
          <p14:tracePt t="160008" x="6732588" y="2946400"/>
          <p14:tracePt t="160026" x="6831013" y="2884488"/>
          <p14:tracePt t="160041" x="6894513" y="2830513"/>
          <p14:tracePt t="160058" x="7010400" y="2660650"/>
          <p14:tracePt t="160077" x="7108825" y="2438400"/>
          <p14:tracePt t="160091" x="7116763" y="2276475"/>
          <p14:tracePt t="160108" x="7143750" y="1965325"/>
          <p14:tracePt t="160125" x="7143750" y="1893888"/>
          <p14:tracePt t="160141" x="7072313" y="1731963"/>
          <p14:tracePt t="160159" x="6965950" y="1608138"/>
          <p14:tracePt t="160175" x="6884988" y="1571625"/>
          <p14:tracePt t="160192" x="6724650" y="1527175"/>
          <p14:tracePt t="160210" x="6572250" y="1527175"/>
          <p14:tracePt t="160225" x="6500813" y="1527175"/>
          <p14:tracePt t="160241" x="6375400" y="1562100"/>
          <p14:tracePt t="160258" x="6303963" y="1608138"/>
          <p14:tracePt t="160275" x="6224588" y="1714500"/>
          <p14:tracePt t="160292" x="6205538" y="1847850"/>
          <p14:tracePt t="160308" x="6215063" y="1919288"/>
          <p14:tracePt t="160325" x="6286500" y="2044700"/>
          <p14:tracePt t="160343" x="6510338" y="2170113"/>
          <p14:tracePt t="160358" x="6661150" y="2224088"/>
          <p14:tracePt t="160375" x="6983413" y="2374900"/>
          <p14:tracePt t="160392" x="7062788" y="2401888"/>
          <p14:tracePt t="160408" x="7232650" y="2428875"/>
          <p14:tracePt t="160425" x="7313613" y="2428875"/>
          <p14:tracePt t="160442" x="7331075" y="2428875"/>
          <p14:tracePt t="160458" x="7348538" y="2428875"/>
          <p14:tracePt t="160475" x="7348538" y="2419350"/>
          <p14:tracePt t="160609" x="7348538" y="2401888"/>
          <p14:tracePt t="160619" x="7340600" y="2374900"/>
          <p14:tracePt t="160691" x="7331075" y="2374900"/>
          <p14:tracePt t="160711" x="7313613" y="2374900"/>
          <p14:tracePt t="161992" x="7296150" y="2374900"/>
          <p14:tracePt t="162000" x="7286625" y="2374900"/>
          <p14:tracePt t="162020" x="7277100" y="2374900"/>
          <p14:tracePt t="162031" x="7269163" y="2374900"/>
          <p14:tracePt t="162042" x="7259638" y="2384425"/>
          <p14:tracePt t="162061" x="7251700" y="2384425"/>
          <p14:tracePt t="162075" x="7232650" y="2393950"/>
          <p14:tracePt t="162092" x="7197725" y="2428875"/>
          <p14:tracePt t="162109" x="7170738" y="2455863"/>
          <p14:tracePt t="162125" x="7099300" y="2490788"/>
          <p14:tracePt t="162143" x="7037388" y="2544763"/>
          <p14:tracePt t="162159" x="6991350" y="2571750"/>
          <p14:tracePt t="162176" x="6929438" y="2652713"/>
          <p14:tracePt t="162194" x="6858000" y="2732088"/>
          <p14:tracePt t="162209" x="6823075" y="2803525"/>
          <p14:tracePt t="162226" x="6796088" y="2830513"/>
          <p14:tracePt t="162553" x="6804025" y="2830513"/>
          <p14:tracePt t="162563" x="6813550" y="2840038"/>
          <p14:tracePt t="162575" x="6831013" y="2857500"/>
          <p14:tracePt t="162593" x="6875463" y="2884488"/>
          <p14:tracePt t="162609" x="6884988" y="2911475"/>
          <p14:tracePt t="162626" x="6894513" y="2946400"/>
          <p14:tracePt t="162642" x="6894513" y="2955925"/>
          <p14:tracePt t="162659" x="6894513" y="3009900"/>
          <p14:tracePt t="162676" x="6884988" y="3062288"/>
          <p14:tracePt t="162693" x="6867525" y="3108325"/>
          <p14:tracePt t="162709" x="6804025" y="3170238"/>
          <p14:tracePt t="162726" x="6670675" y="3251200"/>
          <p14:tracePt t="162742" x="6572250" y="3276600"/>
          <p14:tracePt t="162759" x="6384925" y="3286125"/>
          <p14:tracePt t="162777" x="6205538" y="3276600"/>
          <p14:tracePt t="162792" x="6143625" y="3251200"/>
          <p14:tracePt t="162809" x="6116638" y="3224213"/>
          <p14:tracePt t="162859" x="6126163" y="3214688"/>
          <p14:tracePt t="162869" x="6153150" y="3205163"/>
          <p14:tracePt t="162879" x="6180138" y="3205163"/>
          <p14:tracePt t="162892" x="6224588" y="3197225"/>
          <p14:tracePt t="162910" x="6348413" y="3197225"/>
          <p14:tracePt t="162926" x="6429375" y="3197225"/>
          <p14:tracePt t="162942" x="6616700" y="3197225"/>
          <p14:tracePt t="162960" x="6858000" y="3179763"/>
          <p14:tracePt t="162976" x="7018338" y="3160713"/>
          <p14:tracePt t="162992" x="7205663" y="3044825"/>
          <p14:tracePt t="163009" x="7296150" y="2990850"/>
          <p14:tracePt t="163026" x="7466013" y="2795588"/>
          <p14:tracePt t="163043" x="7554913" y="2490788"/>
          <p14:tracePt t="163059" x="7562850" y="2268538"/>
          <p14:tracePt t="163076" x="7527925" y="2071688"/>
          <p14:tracePt t="163094" x="7259638" y="1955800"/>
          <p14:tracePt t="163109" x="7153275" y="1911350"/>
          <p14:tracePt t="163126" x="6884988" y="1874838"/>
          <p14:tracePt t="163142" x="6777038" y="1874838"/>
          <p14:tracePt t="163159" x="6661150" y="1893888"/>
          <p14:tracePt t="163177" x="6589713" y="1955800"/>
          <p14:tracePt t="163193" x="6562725" y="1973263"/>
          <p14:tracePt t="163209" x="6545263" y="2054225"/>
          <p14:tracePt t="163228" x="6545263" y="2232025"/>
          <p14:tracePt t="163242" x="6554788" y="2347913"/>
          <p14:tracePt t="163259" x="6616700" y="2465388"/>
          <p14:tracePt t="163276" x="6661150" y="2544763"/>
          <p14:tracePt t="163292" x="6724650" y="2643188"/>
          <p14:tracePt t="163309" x="6759575" y="2705100"/>
          <p14:tracePt t="163326" x="6769100" y="2705100"/>
          <p14:tracePt t="163342" x="6777038" y="2714625"/>
          <p14:tracePt t="163359" x="6786563" y="271462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0.8|8.4|0.8|0.5|0.5|0.4|1|15.6|8.9|8.5|0.8|116.7|0.6|0.5|0.5|0.5|0.4|6|19|2.8|12.1|0.4|0.4|0.2|0.2|0.2|0.2|0.2|0.1|0.3|0.2|0.1|0.1|0.3|0.2|0.5|36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6.6|21.5|12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6|8.4|3.2|9.6|3.2|9.3|1.8|9.6|2.7|22.3|4.2|5.7|7.1|6.3|2.7|3.8|3.5|3.6|10.2|2.7|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7.6|3.3|5.9|7.1|1.6|11.2|3.9|7.5|10.1|6.1|17.4|2.8|22.4|7.6|15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2|5.3|8.2|10.6|5.7|10.7|6.2|12.1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11.5|38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2.9|16.9|0.8|4.6|1.2|1.4|20.6|8.2|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9.7|22.7|1.2|7.3|6.7|6.9|4.2|6.6|3.1|6.6|8.8|5.8|24.9|1.8|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.5|9.8|13.1|12.8|3.9|9.1|10.4|5.4|2.6|1.7|4.6|2.5|4.4|1|9.2|3.9|1.2|1|2.2|8.3|2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1.9|10.6|12.1|11.7|8|8.8|12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0.9|15.4|29.4|14.7|9.8|7.1|46.1|5.8|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11.8|8|9.2|18.7|14.7|7.5|11|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34.1|7.4|22.7|1.3|7.6|7.2|1.6|4.6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1634</Words>
  <Application>Microsoft Office PowerPoint</Application>
  <PresentationFormat>On-screen Show (4:3)</PresentationFormat>
  <Paragraphs>725</Paragraphs>
  <Slides>20</Slides>
  <Notes>3</Notes>
  <HiddenSlides>0</HiddenSlides>
  <MMClips>19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ＭＳ Ｐゴシック</vt:lpstr>
      <vt:lpstr>ＭＳ Ｐゴシック</vt:lpstr>
      <vt:lpstr>Arial</vt:lpstr>
      <vt:lpstr>Calibri</vt:lpstr>
      <vt:lpstr>Cambria Math</vt:lpstr>
      <vt:lpstr>Consolas</vt:lpstr>
      <vt:lpstr>Courier New</vt:lpstr>
      <vt:lpstr>Neo Sans Intel</vt:lpstr>
      <vt:lpstr>Neo Sans Intel Light</vt:lpstr>
      <vt:lpstr>Neo Sans Intel Medium</vt:lpstr>
      <vt:lpstr>Symbol</vt:lpstr>
      <vt:lpstr>Verdana</vt:lpstr>
      <vt:lpstr>Wingdings</vt:lpstr>
      <vt:lpstr>1_mdsp_2011</vt:lpstr>
      <vt:lpstr>Branch Prediction</vt:lpstr>
      <vt:lpstr>Acknowledgments</vt:lpstr>
      <vt:lpstr>Refresher: Pipelined vs. Non-Pipelined MIPS</vt:lpstr>
      <vt:lpstr>Refresher: Data Forwarding + Hazard Detection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does bimodal BTB work?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 Hazards</dc:title>
  <dc:creator>Titov, Alexandr</dc:creator>
  <cp:lastModifiedBy>Kryukov, Pavel I</cp:lastModifiedBy>
  <cp:revision>161</cp:revision>
  <dcterms:created xsi:type="dcterms:W3CDTF">2006-08-16T00:00:00Z</dcterms:created>
  <dcterms:modified xsi:type="dcterms:W3CDTF">2015-11-28T16:47:18Z</dcterms:modified>
</cp:coreProperties>
</file>